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9"/>
  </p:notesMasterIdLst>
  <p:sldIdLst>
    <p:sldId id="274" r:id="rId5"/>
    <p:sldId id="424" r:id="rId6"/>
    <p:sldId id="507" r:id="rId7"/>
    <p:sldId id="501" r:id="rId8"/>
    <p:sldId id="454" r:id="rId9"/>
    <p:sldId id="453" r:id="rId10"/>
    <p:sldId id="423" r:id="rId11"/>
    <p:sldId id="422" r:id="rId12"/>
    <p:sldId id="450" r:id="rId13"/>
    <p:sldId id="451" r:id="rId14"/>
    <p:sldId id="439" r:id="rId15"/>
    <p:sldId id="420" r:id="rId16"/>
    <p:sldId id="445" r:id="rId17"/>
    <p:sldId id="45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AC85B9-7ED6-F1C5-80A4-29AB32DCA7E7}" v="278" dt="2026-06-04T12:47:49.3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416" autoAdjust="0"/>
    <p:restoredTop sz="85161" autoAdjust="0"/>
  </p:normalViewPr>
  <p:slideViewPr>
    <p:cSldViewPr snapToGrid="0">
      <p:cViewPr varScale="1">
        <p:scale>
          <a:sx n="77" d="100"/>
          <a:sy n="77" d="100"/>
        </p:scale>
        <p:origin x="193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5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ous\Downloads\Biofilm,%20metoda%20MT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B. cinerea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'Graf Botrytis'!$D$6:$D$10</c:f>
              <c:strCache>
                <c:ptCount val="5"/>
                <c:pt idx="0">
                  <c:v>100</c:v>
                </c:pt>
                <c:pt idx="1">
                  <c:v>78,06078251</c:v>
                </c:pt>
                <c:pt idx="2">
                  <c:v>48,07484469</c:v>
                </c:pt>
                <c:pt idx="3">
                  <c:v>8,422560673</c:v>
                </c:pt>
                <c:pt idx="4">
                  <c:v>9,869132478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4210526315789212E-3"/>
                  <c:y val="-4.810692781049430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100,0%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626-4FD6-8CAF-078F4689A9F2}"/>
                </c:ext>
              </c:extLst>
            </c:dLbl>
            <c:dLbl>
              <c:idx val="1"/>
              <c:layout>
                <c:manualLayout>
                  <c:x val="1.6842105263157842E-2"/>
                  <c:y val="-2.4478263746443459E-2"/>
                </c:manualLayout>
              </c:layout>
              <c:tx>
                <c:rich>
                  <a:bodyPr/>
                  <a:lstStyle/>
                  <a:p>
                    <a:fld id="{5229A883-D6F4-41E1-B6F7-2025D4408925}" type="VALUE">
                      <a:rPr lang="en-US"/>
                      <a:pPr/>
                      <a:t>[HODNOTA]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626-4FD6-8CAF-078F4689A9F2}"/>
                </c:ext>
              </c:extLst>
            </c:dLbl>
            <c:dLbl>
              <c:idx val="2"/>
              <c:layout>
                <c:manualLayout>
                  <c:x val="2.8070175438596489E-3"/>
                  <c:y val="-4.9433820772403554E-2"/>
                </c:manualLayout>
              </c:layout>
              <c:tx>
                <c:rich>
                  <a:bodyPr/>
                  <a:lstStyle/>
                  <a:p>
                    <a:fld id="{AAA10BD9-D807-4CCD-A965-96CCB127CE8B}" type="VALUE">
                      <a:rPr lang="en-US"/>
                      <a:pPr/>
                      <a:t>[HODNOTA]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626-4FD6-8CAF-078F4689A9F2}"/>
                </c:ext>
              </c:extLst>
            </c:dLbl>
            <c:dLbl>
              <c:idx val="3"/>
              <c:layout>
                <c:manualLayout>
                  <c:x val="0"/>
                  <c:y val="-3.9299940448620396E-2"/>
                </c:manualLayout>
              </c:layout>
              <c:tx>
                <c:rich>
                  <a:bodyPr/>
                  <a:lstStyle/>
                  <a:p>
                    <a:fld id="{88E467EC-1029-4E79-9043-F0C96E23C187}" type="VALUE">
                      <a:rPr lang="en-US"/>
                      <a:pPr/>
                      <a:t>[HODNOTA]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626-4FD6-8CAF-078F4689A9F2}"/>
                </c:ext>
              </c:extLst>
            </c:dLbl>
            <c:dLbl>
              <c:idx val="4"/>
              <c:layout>
                <c:manualLayout>
                  <c:x val="-5.614035087719401E-3"/>
                  <c:y val="-3.8202871699861043E-2"/>
                </c:manualLayout>
              </c:layout>
              <c:tx>
                <c:rich>
                  <a:bodyPr/>
                  <a:lstStyle/>
                  <a:p>
                    <a:fld id="{62C36944-069C-4351-B18C-1FD1BA709BBB}" type="VALUE">
                      <a:rPr lang="en-US"/>
                      <a:pPr/>
                      <a:t>[HODNOTA]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626-4FD6-8CAF-078F4689A9F2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'Graf Botrytis'!$F$6:$F$10</c:f>
                <c:numCache>
                  <c:formatCode>General</c:formatCode>
                  <c:ptCount val="5"/>
                  <c:pt idx="0">
                    <c:v>13.761891583709449</c:v>
                  </c:pt>
                  <c:pt idx="1">
                    <c:v>7.4483034177523759</c:v>
                  </c:pt>
                  <c:pt idx="2">
                    <c:v>14.241356751155715</c:v>
                  </c:pt>
                  <c:pt idx="3">
                    <c:v>5.0733459369665361</c:v>
                  </c:pt>
                  <c:pt idx="4">
                    <c:v>5.6613583336922497</c:v>
                  </c:pt>
                </c:numCache>
              </c:numRef>
            </c:plus>
            <c:minus>
              <c:numRef>
                <c:f>'Graf Botrytis'!$F$6:$F$10</c:f>
                <c:numCache>
                  <c:formatCode>General</c:formatCode>
                  <c:ptCount val="5"/>
                  <c:pt idx="0">
                    <c:v>13.761891583709449</c:v>
                  </c:pt>
                  <c:pt idx="1">
                    <c:v>7.4483034177523759</c:v>
                  </c:pt>
                  <c:pt idx="2">
                    <c:v>14.241356751155715</c:v>
                  </c:pt>
                  <c:pt idx="3">
                    <c:v>5.0733459369665361</c:v>
                  </c:pt>
                  <c:pt idx="4">
                    <c:v>5.6613583336922497</c:v>
                  </c:pt>
                </c:numCache>
              </c:numRef>
            </c:minus>
          </c:errBars>
          <c:cat>
            <c:numRef>
              <c:f>'Graf Botrytis'!$B$19:$B$23</c:f>
              <c:numCache>
                <c:formatCode>General</c:formatCode>
                <c:ptCount val="5"/>
                <c:pt idx="0">
                  <c:v>0</c:v>
                </c:pt>
                <c:pt idx="1">
                  <c:v>0.14000000000000001</c:v>
                </c:pt>
                <c:pt idx="2">
                  <c:v>0.27</c:v>
                </c:pt>
                <c:pt idx="3">
                  <c:v>0.4</c:v>
                </c:pt>
                <c:pt idx="4">
                  <c:v>0.54</c:v>
                </c:pt>
              </c:numCache>
            </c:numRef>
          </c:cat>
          <c:val>
            <c:numRef>
              <c:f>'Graf Botrytis'!$D$19:$D$23</c:f>
              <c:numCache>
                <c:formatCode>General</c:formatCode>
                <c:ptCount val="5"/>
                <c:pt idx="0">
                  <c:v>100</c:v>
                </c:pt>
                <c:pt idx="1">
                  <c:v>59.066081853280494</c:v>
                </c:pt>
                <c:pt idx="2">
                  <c:v>29.78894466106496</c:v>
                </c:pt>
                <c:pt idx="3">
                  <c:v>10.004326349737379</c:v>
                </c:pt>
                <c:pt idx="4">
                  <c:v>7.3139735468291081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626-4FD6-8CAF-078F4689A9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3"/>
        <c:overlap val="-27"/>
        <c:axId val="399257640"/>
        <c:axId val="289429736"/>
        <c:extLst/>
      </c:barChart>
      <c:catAx>
        <c:axId val="399257640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 algn="ctr" rtl="0">
                  <a:defRPr/>
                </a:pPr>
                <a:r>
                  <a:rPr lang="cs-CZ"/>
                  <a:t>koncentrace extraktu hřebíčku</a:t>
                </a:r>
                <a:r>
                  <a:rPr lang="en-US"/>
                  <a:t> [</a:t>
                </a:r>
                <a:r>
                  <a:rPr lang="cs-CZ"/>
                  <a:t>obj.%</a:t>
                </a:r>
                <a:r>
                  <a:rPr lang="en-US"/>
                  <a:t>]</a:t>
                </a:r>
              </a:p>
            </c:rich>
          </c:tx>
          <c:layout>
            <c:manualLayout>
              <c:xMode val="edge"/>
              <c:yMode val="edge"/>
              <c:x val="0.32867920983561266"/>
              <c:y val="0.8793877235933742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289429736"/>
        <c:crosses val="autoZero"/>
        <c:auto val="1"/>
        <c:lblAlgn val="ctr"/>
        <c:lblOffset val="100"/>
        <c:noMultiLvlLbl val="0"/>
      </c:catAx>
      <c:valAx>
        <c:axId val="289429736"/>
        <c:scaling>
          <c:orientation val="minMax"/>
          <c:max val="1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/>
                  <a:t>nárůst biofilmu </a:t>
                </a:r>
                <a:r>
                  <a:rPr lang="en-US"/>
                  <a:t>[</a:t>
                </a:r>
                <a:r>
                  <a:rPr lang="cs-CZ"/>
                  <a:t>%</a:t>
                </a:r>
                <a:r>
                  <a:rPr lang="en-US"/>
                  <a:t>]</a:t>
                </a:r>
              </a:p>
            </c:rich>
          </c:tx>
          <c:layout>
            <c:manualLayout>
              <c:xMode val="edge"/>
              <c:yMode val="edge"/>
              <c:x val="2.5517778698715288E-2"/>
              <c:y val="0.2138066565208760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399257640"/>
        <c:crosses val="autoZero"/>
        <c:crossBetween val="between"/>
      </c:valAx>
    </c:plotArea>
    <c:plotVisOnly val="1"/>
    <c:dispBlanksAs val="gap"/>
    <c:showDLblsOverMax val="0"/>
    <c:extLst/>
  </c:chart>
  <c:spPr>
    <a:ln>
      <a:noFill/>
    </a:ln>
  </c:spPr>
  <c:txPr>
    <a:bodyPr/>
    <a:lstStyle/>
    <a:p>
      <a:pPr>
        <a:defRPr>
          <a:latin typeface="+mn-lt"/>
        </a:defRPr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1335B-73E1-45D5-8532-119CD2F4A5BC}" type="datetimeFigureOut">
              <a:rPr lang="cs-CZ" smtClean="0"/>
              <a:t>04.06.2026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26E4B-9E3A-4283-B3CA-7CABE7E651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79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6E4B-9E3A-4283-B3CA-7CABE7E651F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462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876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9429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Popis grafu: 15444_nativ je vybraný supernatant připravený pomocí </a:t>
            </a:r>
            <a:r>
              <a:rPr lang="cs-CZ" dirty="0" err="1"/>
              <a:t>DoE</a:t>
            </a:r>
            <a:r>
              <a:rPr lang="cs-CZ" dirty="0"/>
              <a:t> (poloviční faktoriální plán) z Lactococcus lactis P15444 a byl testován bez úpravy pH, proto </a:t>
            </a:r>
            <a:r>
              <a:rPr lang="cs-CZ" i="1" dirty="0" err="1"/>
              <a:t>nativ</a:t>
            </a:r>
            <a:r>
              <a:rPr lang="cs-CZ" dirty="0"/>
              <a:t>. Ten stejný supernatant byl otestován i po úpravě pH na 6,50 (viz 15444_neutr). To stejné platí pro supernatant 16924_nativ a 16924_neutr, který byl připraven z </a:t>
            </a:r>
            <a:r>
              <a:rPr lang="cs-CZ"/>
              <a:t>Leuconostoc mesenteroides P16924. </a:t>
            </a:r>
            <a:r>
              <a:rPr lang="cs-CZ" dirty="0" err="1"/>
              <a:t>Med_neutr</a:t>
            </a:r>
            <a:r>
              <a:rPr lang="cs-CZ" dirty="0"/>
              <a:t> je supernatant připravený z Lactococcus lactis P15444, kdy do kultivačního média byl přidán med místo glukózy, opět pH supernatantu upraveno na 6,5. </a:t>
            </a:r>
            <a:r>
              <a:rPr lang="cs-CZ" dirty="0" err="1"/>
              <a:t>Iris_neutr</a:t>
            </a:r>
            <a:r>
              <a:rPr lang="cs-CZ" dirty="0"/>
              <a:t> je supernatant připravený z Leuconostoc mesenteroides P16924, kdy před </a:t>
            </a:r>
            <a:r>
              <a:rPr lang="cs-CZ" dirty="0" err="1"/>
              <a:t>autoklávováním</a:t>
            </a:r>
            <a:r>
              <a:rPr lang="cs-CZ" dirty="0"/>
              <a:t> byl do média přidán sušený kořen kosatce (5 hm. %). Zvýrazněný bod y=1 na svislé ose je kontrola, tedy vše co je </a:t>
            </a:r>
            <a:r>
              <a:rPr lang="cs-CZ" dirty="0" err="1"/>
              <a:t>výsš</a:t>
            </a:r>
            <a:r>
              <a:rPr lang="cs-CZ" dirty="0"/>
              <a:t>, tak rostlo lépe než kontrola a vše je to statisticky významné.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702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84E39-BC79-0187-B22D-1C902E6F1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4FCB94F-4876-902C-2978-A3C7DC7158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748BBAE-D9B6-E887-977B-D8F0165FD6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1382D4-D3BD-5815-FBE5-6B33BDB65D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561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369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702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406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416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98785-EBF5-9BA4-60EA-09E2D4E14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9E924E3-51D7-F21A-97DF-12231C7391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F8ED177-AF37-3E39-B2AF-5C8CFB548A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 loňském roce byly v rámci projektu zaregistrovány tři užitné vzory zaměřené na rostlinné extrakty s antifungálním účinkem, konkrétně na extrakt z hřebíčku, smrku a lékořice. V letošním roce je v projektu vykazován užitný vzor týkající se lékořicového extraktu. Současně pokračují práce na vypracování ověřené technologie využívající hřebíčkový extrakt, který se na základě laboratorních testů i následných </a:t>
            </a:r>
            <a:r>
              <a:rPr lang="cs-CZ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maloparcelních</a:t>
            </a:r>
            <a:r>
              <a:rPr lang="cs-CZ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pokusů na pšenici a ječmeni ukazuje jako nejúčinnější ze sledovaných extraktů. Výběr jednotlivých extraktů proběhl na základě detailního laboratorního screeningu jejich antifungální aktivity vůči významným fytopatogenním houbám a jejich účinnost byla opakovaně potvrzena také v polních podmínkách. V letošním roce se dále zaměřujeme na formulaci kombinovaného prostředku na ochranu rostlin, který by mohl rozšířit možnosti ekologicky šetrné ochrany zemědělských plodin.</a:t>
            </a:r>
            <a:endParaRPr lang="cs-CZ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43BEE8C-FDC2-28B5-AC2F-E9BAC2687C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62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FB0D6-F537-2B89-E3E7-3865576FA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3B2E083-80BE-7AE3-7660-5CF2AAF25D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246D18E-FCCB-8387-22E0-A84512FB5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 loňském roce byly v rámci projektu zaregistrovány tři užitné vzory zaměřené na rostlinné extrakty s antifungálním účinkem, konkrétně na extrakt z hřebíčku, smrku a lékořice. V letošním roce je v projektu vykazován užitný vzor týkající se lékořicového extraktu. Současně pokračují práce na vypracování ověřené technologie využívající hřebíčkový extrakt, který se na základě laboratorních testů i následných </a:t>
            </a:r>
            <a:r>
              <a:rPr lang="cs-CZ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maloparcelních</a:t>
            </a:r>
            <a:r>
              <a:rPr lang="cs-CZ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pokusů na pšenici a ječmeni ukazuje jako nejúčinnější ze sledovaných extraktů. Výběr jednotlivých extraktů proběhl na základě detailního laboratorního screeningu jejich antifungální aktivity vůči významným fytopatogenním houbám a jejich účinnost byla opakovaně potvrzena také v polních podmínkách. V letošním roce se dále zaměřujeme na formulaci kombinovaného prostředku na ochranu rostlin, který by mohl rozšířit možnosti ekologicky šetrné ochrany zemědělských plodin.</a:t>
            </a:r>
            <a:endParaRPr lang="cs-CZ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AC5477-4866-9B0E-3456-5F781B212E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2101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36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725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70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AA6F2D-44D0-455A-B960-5345E625268A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241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1726E7-4D4A-422F-9053-35DDD02AB0BC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610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4D79EA-C1ED-4AE8-A5A3-ADFE91A08575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9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7C6109-F2B2-4653-ADFC-8BCECA877F9B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98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231A21-2F04-4ECF-9102-A1E7F3AAE577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20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B3C8E-8A91-48FE-B975-49DF60849DF9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27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B3D718-7BDD-4FBD-A7F6-B54EB8EA5E88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6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3484B0-6B75-4140-9D6E-83999F71333C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96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0D4342-EF4A-459D-8CF0-56F806ED0E82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427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03448E-A3E5-4852-A6EE-D1CECB469544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74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23A1F0-49C3-4249-9938-D56D020D58E7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92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B5D929-EB75-4A22-89BC-A767F20CDB5F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71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4.pn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996015"/>
            <a:ext cx="1439545" cy="1439545"/>
          </a:xfrm>
          <a:prstGeom prst="rect">
            <a:avLst/>
          </a:prstGeom>
        </p:spPr>
      </p:pic>
      <p:sp>
        <p:nvSpPr>
          <p:cNvPr id="2050" name="Rectangle 24"/>
          <p:cNvSpPr>
            <a:spLocks noGrp="1" noChangeArrowheads="1"/>
          </p:cNvSpPr>
          <p:nvPr>
            <p:ph type="ctrTitle"/>
          </p:nvPr>
        </p:nvSpPr>
        <p:spPr>
          <a:xfrm>
            <a:off x="4427984" y="1628800"/>
            <a:ext cx="4392612" cy="3743920"/>
          </a:xfrm>
        </p:spPr>
        <p:txBody>
          <a:bodyPr/>
          <a:lstStyle/>
          <a:p>
            <a:pPr eaLnBrk="1" hangingPunct="1"/>
            <a:r>
              <a:rPr lang="cs-CZ" sz="2400" b="1" dirty="0">
                <a:solidFill>
                  <a:srgbClr val="339966"/>
                </a:solidFill>
                <a:latin typeface="Arial" charset="0"/>
              </a:rPr>
              <a:t>Dílčí projekt DP </a:t>
            </a:r>
            <a:r>
              <a:rPr lang="en-US" sz="2400" b="1" dirty="0">
                <a:solidFill>
                  <a:srgbClr val="339966"/>
                </a:solidFill>
                <a:latin typeface="Arial" charset="0"/>
              </a:rPr>
              <a:t>4</a:t>
            </a:r>
            <a:br>
              <a:rPr lang="cs-CZ" sz="2400" b="1" dirty="0">
                <a:solidFill>
                  <a:srgbClr val="339966"/>
                </a:solidFill>
                <a:latin typeface="Arial" charset="0"/>
              </a:rPr>
            </a:br>
            <a:br>
              <a:rPr lang="cs-CZ" sz="2400" b="1" dirty="0">
                <a:solidFill>
                  <a:srgbClr val="339966"/>
                </a:solidFill>
                <a:latin typeface="Arial" charset="0"/>
              </a:rPr>
            </a:br>
            <a:br>
              <a:rPr lang="cs-CZ" sz="2400" b="1" dirty="0">
                <a:solidFill>
                  <a:srgbClr val="339966"/>
                </a:solidFill>
                <a:latin typeface="Arial" charset="0"/>
              </a:rPr>
            </a:br>
            <a:r>
              <a:rPr lang="cs-CZ" sz="2400" b="1" dirty="0">
                <a:solidFill>
                  <a:srgbClr val="339966"/>
                </a:solidFill>
                <a:latin typeface="Arial" charset="0"/>
              </a:rPr>
              <a:t>Výsledky </a:t>
            </a:r>
            <a:r>
              <a:rPr lang="en-US" sz="2400" b="1" dirty="0">
                <a:solidFill>
                  <a:srgbClr val="339966"/>
                </a:solidFill>
                <a:latin typeface="Arial" charset="0"/>
              </a:rPr>
              <a:t>a </a:t>
            </a:r>
            <a:r>
              <a:rPr lang="en-US" sz="2400" b="1" dirty="0" err="1">
                <a:solidFill>
                  <a:srgbClr val="339966"/>
                </a:solidFill>
                <a:latin typeface="Arial" charset="0"/>
              </a:rPr>
              <a:t>postup</a:t>
            </a:r>
            <a:r>
              <a:rPr lang="en-US" sz="2400" b="1" dirty="0">
                <a:solidFill>
                  <a:srgbClr val="339966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339966"/>
                </a:solidFill>
                <a:latin typeface="Arial" charset="0"/>
              </a:rPr>
              <a:t>prací</a:t>
            </a:r>
            <a:r>
              <a:rPr lang="en-US" sz="2400" b="1" dirty="0">
                <a:solidFill>
                  <a:srgbClr val="339966"/>
                </a:solidFill>
                <a:latin typeface="Arial" charset="0"/>
              </a:rPr>
              <a:t> v </a:t>
            </a:r>
            <a:r>
              <a:rPr lang="en-US" sz="2400" b="1" dirty="0" err="1">
                <a:solidFill>
                  <a:srgbClr val="339966"/>
                </a:solidFill>
                <a:latin typeface="Arial" charset="0"/>
              </a:rPr>
              <a:t>roce</a:t>
            </a:r>
            <a:r>
              <a:rPr lang="en-US" sz="2400" b="1" dirty="0">
                <a:solidFill>
                  <a:srgbClr val="339966"/>
                </a:solidFill>
                <a:latin typeface="Arial" charset="0"/>
              </a:rPr>
              <a:t> 2026</a:t>
            </a:r>
            <a:endParaRPr lang="cs-CZ" sz="2400" b="1" dirty="0">
              <a:solidFill>
                <a:srgbClr val="339966"/>
              </a:solidFill>
            </a:endParaRPr>
          </a:p>
        </p:txBody>
      </p:sp>
      <p:pic>
        <p:nvPicPr>
          <p:cNvPr id="2052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164"/>
            <a:ext cx="4187825" cy="564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985036" y="5959152"/>
            <a:ext cx="2652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Projekt TA ČR č. TN02000044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2FDED7A-8B54-4E2D-BA52-6D41DB56AA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4" y="110815"/>
            <a:ext cx="9026305" cy="91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47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903F3F8-5053-4201-A8C0-E73B5683F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6D25593-C1F8-CC1E-D791-1BCAD62CC684}"/>
              </a:ext>
            </a:extLst>
          </p:cNvPr>
          <p:cNvSpPr txBox="1"/>
          <p:nvPr/>
        </p:nvSpPr>
        <p:spPr>
          <a:xfrm>
            <a:off x="947064" y="1032125"/>
            <a:ext cx="77206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8000"/>
                </a:solidFill>
                <a:latin typeface="Gill Sans MT" panose="020B0502020104020203" pitchFamily="34" charset="-18"/>
              </a:rPr>
              <a:t>Studium </a:t>
            </a:r>
            <a:r>
              <a:rPr lang="cs-CZ" sz="2000" b="1" dirty="0" err="1">
                <a:solidFill>
                  <a:srgbClr val="008000"/>
                </a:solidFill>
                <a:latin typeface="Gill Sans MT" panose="020B0502020104020203" pitchFamily="34" charset="-18"/>
              </a:rPr>
              <a:t>fotoantimikrobiálních</a:t>
            </a:r>
            <a:r>
              <a:rPr lang="cs-CZ" sz="2000" b="1" dirty="0">
                <a:solidFill>
                  <a:srgbClr val="008000"/>
                </a:solidFill>
                <a:latin typeface="Gill Sans MT" panose="020B0502020104020203" pitchFamily="34" charset="-18"/>
              </a:rPr>
              <a:t> účinků rostlinných extraktů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3F68B77A-F072-3FAF-D140-7E82CF5C11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64" y="1933575"/>
            <a:ext cx="7446438" cy="421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27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943FDF86-D503-4D13-84B3-4ED5C2FC305A}"/>
              </a:ext>
            </a:extLst>
          </p:cNvPr>
          <p:cNvSpPr/>
          <p:nvPr/>
        </p:nvSpPr>
        <p:spPr>
          <a:xfrm>
            <a:off x="693683" y="1065920"/>
            <a:ext cx="825909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339966"/>
                </a:solidFill>
                <a:latin typeface="Arial"/>
                <a:cs typeface="Arial"/>
              </a:rPr>
              <a:t>TN02000044/4-V</a:t>
            </a:r>
            <a:r>
              <a:rPr lang="en-US" b="1">
                <a:solidFill>
                  <a:srgbClr val="339966"/>
                </a:solidFill>
                <a:latin typeface="Arial"/>
                <a:cs typeface="Arial"/>
              </a:rPr>
              <a:t>13</a:t>
            </a:r>
            <a:r>
              <a:rPr lang="en-US" sz="1600" b="1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lang="cs-CZ" b="1">
                <a:solidFill>
                  <a:srgbClr val="339966"/>
                </a:solidFill>
                <a:latin typeface="Arial"/>
                <a:cs typeface="Arial"/>
              </a:rPr>
              <a:t>Modifikovaný poloprovozní fotobioreaktor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6C35389-7011-4E56-B091-810A5B608714}"/>
              </a:ext>
            </a:extLst>
          </p:cNvPr>
          <p:cNvGrpSpPr/>
          <p:nvPr/>
        </p:nvGrpSpPr>
        <p:grpSpPr>
          <a:xfrm>
            <a:off x="693683" y="117759"/>
            <a:ext cx="7756634" cy="885826"/>
            <a:chOff x="1681655" y="2986087"/>
            <a:chExt cx="7756634" cy="885826"/>
          </a:xfrm>
        </p:grpSpPr>
        <p:sp>
          <p:nvSpPr>
            <p:cNvPr id="11" name="Textové pole 2">
              <a:extLst>
                <a:ext uri="{FF2B5EF4-FFF2-40B4-BE49-F238E27FC236}">
                  <a16:creationId xmlns:a16="http://schemas.microsoft.com/office/drawing/2014/main" id="{35761813-705E-415D-9792-E977DAB316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4251" y="2986087"/>
              <a:ext cx="3429000" cy="885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cs-CZ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BIOCIRKL</a:t>
              </a:r>
              <a:endParaRPr lang="cs-CZ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</a:pPr>
              <a:r>
                <a:rPr lang="cs-CZ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Národní centrum kompetence</a:t>
              </a:r>
              <a:endParaRPr lang="cs-CZ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„</a:t>
              </a:r>
              <a:r>
                <a:rPr lang="cs-CZ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Biorafinace a cirkulární ekonomika pro udržitelnost“</a:t>
              </a:r>
              <a:endParaRPr lang="cs-CZ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1F87F2E8-81F3-44D1-9C42-03236C351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655" y="3064603"/>
              <a:ext cx="2600044" cy="709642"/>
            </a:xfrm>
            <a:prstGeom prst="rect">
              <a:avLst/>
            </a:prstGeom>
          </p:spPr>
        </p:pic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8D7DC65C-0729-4C87-8A12-7E6FBC3C2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2429" y="3100552"/>
              <a:ext cx="1705860" cy="587054"/>
            </a:xfrm>
            <a:prstGeom prst="rect">
              <a:avLst/>
            </a:prstGeom>
          </p:spPr>
        </p:pic>
      </p:grpSp>
      <p:sp>
        <p:nvSpPr>
          <p:cNvPr id="17" name="Obdélník 16">
            <a:extLst>
              <a:ext uri="{FF2B5EF4-FFF2-40B4-BE49-F238E27FC236}">
                <a16:creationId xmlns:a16="http://schemas.microsoft.com/office/drawing/2014/main" id="{B536EE12-1A7D-0967-C3DE-0679D29854FC}"/>
              </a:ext>
            </a:extLst>
          </p:cNvPr>
          <p:cNvSpPr/>
          <p:nvPr/>
        </p:nvSpPr>
        <p:spPr>
          <a:xfrm>
            <a:off x="693683" y="1595255"/>
            <a:ext cx="4118771" cy="427809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339966"/>
                </a:solidFill>
                <a:latin typeface="Arial" charset="0"/>
              </a:rPr>
              <a:t>Náš návrh kombinuje přirozené osvětlení Sluncem ve dne a umělé přisvětlení LED panely v noci – velká úspora energie při zachování produktivity</a:t>
            </a:r>
          </a:p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339966"/>
                </a:solidFill>
                <a:latin typeface="Arial"/>
                <a:cs typeface="Arial"/>
              </a:rPr>
              <a:t>Toto řešení zvýšilo růstovou rychlost mikrořasy </a:t>
            </a:r>
            <a:r>
              <a:rPr lang="cs-CZ" sz="1200" i="1">
                <a:solidFill>
                  <a:srgbClr val="339966"/>
                </a:solidFill>
                <a:latin typeface="Arial"/>
                <a:cs typeface="Arial"/>
              </a:rPr>
              <a:t>Dictyosphaerium</a:t>
            </a:r>
            <a:r>
              <a:rPr lang="cs-CZ" sz="1200" i="1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lang="cs-CZ" sz="1200" i="1">
                <a:solidFill>
                  <a:srgbClr val="339966"/>
                </a:solidFill>
                <a:latin typeface="Arial"/>
                <a:cs typeface="Arial"/>
              </a:rPr>
              <a:t>chlorelloides</a:t>
            </a:r>
            <a:r>
              <a:rPr lang="cs-CZ" sz="1200" i="1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lang="cs-CZ" sz="1200" dirty="0">
                <a:solidFill>
                  <a:srgbClr val="339966"/>
                </a:solidFill>
                <a:latin typeface="Arial"/>
                <a:cs typeface="Arial"/>
              </a:rPr>
              <a:t>cca 3-4x, což je velice ekonomické. Dosud jsme jej vyzkoušeli ještě na polární řase </a:t>
            </a:r>
            <a:r>
              <a:rPr lang="cs-CZ" sz="1200">
                <a:solidFill>
                  <a:srgbClr val="339966"/>
                </a:solidFill>
                <a:latin typeface="Arial"/>
                <a:cs typeface="Arial"/>
              </a:rPr>
              <a:t>Chodatodesmus</a:t>
            </a:r>
            <a:r>
              <a:rPr lang="cs-CZ" sz="1200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lang="cs-CZ" sz="1200">
                <a:solidFill>
                  <a:srgbClr val="339966"/>
                </a:solidFill>
                <a:latin typeface="Arial"/>
                <a:cs typeface="Arial"/>
              </a:rPr>
              <a:t>sp</a:t>
            </a:r>
            <a:r>
              <a:rPr lang="cs-CZ" sz="1200" dirty="0">
                <a:solidFill>
                  <a:srgbClr val="339966"/>
                </a:solidFill>
                <a:latin typeface="Arial"/>
                <a:cs typeface="Arial"/>
              </a:rPr>
              <a:t>. </a:t>
            </a:r>
          </a:p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>
                <a:solidFill>
                  <a:srgbClr val="339966"/>
                </a:solidFill>
                <a:latin typeface="Arial"/>
                <a:cs typeface="Arial"/>
              </a:rPr>
              <a:t>Zařízení doplněno stmívačem LED, který </a:t>
            </a:r>
            <a:r>
              <a:rPr lang="cs-CZ" sz="1200" dirty="0">
                <a:solidFill>
                  <a:srgbClr val="339966"/>
                </a:solidFill>
                <a:latin typeface="Arial"/>
                <a:cs typeface="Arial"/>
              </a:rPr>
              <a:t>umožní nastavit libovolnou intenzitu světla až do hodnoty Slunce.</a:t>
            </a:r>
          </a:p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>
                <a:solidFill>
                  <a:srgbClr val="339966"/>
                </a:solidFill>
                <a:latin typeface="Arial"/>
                <a:cs typeface="Arial"/>
              </a:rPr>
              <a:t>Kultivaci sinice </a:t>
            </a:r>
            <a:r>
              <a:rPr lang="cs-CZ" sz="1200" i="1">
                <a:solidFill>
                  <a:srgbClr val="339966"/>
                </a:solidFill>
                <a:latin typeface="Arial"/>
                <a:cs typeface="Arial"/>
              </a:rPr>
              <a:t>Limnospira</a:t>
            </a:r>
            <a:r>
              <a:rPr lang="cs-CZ" sz="1200" dirty="0">
                <a:solidFill>
                  <a:srgbClr val="339966"/>
                </a:solidFill>
                <a:latin typeface="Arial"/>
                <a:cs typeface="Arial"/>
              </a:rPr>
              <a:t> s přídavkem syrovátky, odpadního produktu, který ale je schopen nahradit živiny. Přídavek (asi 1/3) tohoto odpadního produktu z živočišné výroby je ideální náhradou za chemické živiny, navíc jsme nepozorovali náběh na zvýšenou kontaminaci, zřejmě díky vyššímu pH kultury (kolem hodnoty 10). </a:t>
            </a:r>
          </a:p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339966"/>
                </a:solidFill>
                <a:latin typeface="Arial"/>
                <a:cs typeface="Arial"/>
              </a:rPr>
              <a:t>Provádíme bioprospekci kmenů, která je prvním krokem k potenciálnímu využití. Řada kmenů řas jsou producenty </a:t>
            </a:r>
            <a:r>
              <a:rPr lang="cs-CZ" sz="1200">
                <a:solidFill>
                  <a:srgbClr val="339966"/>
                </a:solidFill>
                <a:latin typeface="Arial"/>
                <a:cs typeface="Arial"/>
              </a:rPr>
              <a:t>PUFAs</a:t>
            </a:r>
            <a:r>
              <a:rPr lang="cs-CZ" sz="1200" dirty="0">
                <a:solidFill>
                  <a:srgbClr val="339966"/>
                </a:solidFill>
                <a:latin typeface="Arial"/>
                <a:cs typeface="Arial"/>
              </a:rPr>
              <a:t>, karotenoidů a např. </a:t>
            </a:r>
            <a:r>
              <a:rPr lang="cs-CZ" sz="1200">
                <a:solidFill>
                  <a:srgbClr val="339966"/>
                </a:solidFill>
                <a:latin typeface="Arial"/>
                <a:cs typeface="Arial"/>
              </a:rPr>
              <a:t>fukoxanthinu</a:t>
            </a:r>
            <a:r>
              <a:rPr lang="cs-CZ" sz="1200" dirty="0">
                <a:solidFill>
                  <a:srgbClr val="339966"/>
                </a:solidFill>
                <a:latin typeface="Arial"/>
                <a:cs typeface="Arial"/>
              </a:rPr>
              <a:t>, což jsou látky perspektivní v biotechnologii. </a:t>
            </a:r>
          </a:p>
        </p:txBody>
      </p:sp>
      <p:pic>
        <p:nvPicPr>
          <p:cNvPr id="4" name="Obrázek 3" descr="Obsah obrázku venku, obloha, rostlina, strom&#10;&#10;Popis byl vytvořen automaticky">
            <a:extLst>
              <a:ext uri="{FF2B5EF4-FFF2-40B4-BE49-F238E27FC236}">
                <a16:creationId xmlns:a16="http://schemas.microsoft.com/office/drawing/2014/main" id="{1D477A3F-8C62-D586-2E7A-FFCF7418AD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402" y="1540303"/>
            <a:ext cx="3407414" cy="2555561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11350231-E69A-71DF-0BF7-FFCAFC14328C}"/>
              </a:ext>
            </a:extLst>
          </p:cNvPr>
          <p:cNvGrpSpPr>
            <a:grpSpLocks/>
          </p:cNvGrpSpPr>
          <p:nvPr/>
        </p:nvGrpSpPr>
        <p:grpSpPr>
          <a:xfrm>
            <a:off x="5060779" y="4343598"/>
            <a:ext cx="3911600" cy="1522691"/>
            <a:chOff x="0" y="0"/>
            <a:chExt cx="4203699" cy="1701165"/>
          </a:xfrm>
        </p:grpSpPr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7816F494-FB1A-31F4-069E-4240EEB27DDC}"/>
                </a:ext>
              </a:extLst>
            </p:cNvPr>
            <p:cNvGrpSpPr/>
            <p:nvPr/>
          </p:nvGrpSpPr>
          <p:grpSpPr>
            <a:xfrm>
              <a:off x="0" y="0"/>
              <a:ext cx="4203699" cy="1701165"/>
              <a:chOff x="0" y="0"/>
              <a:chExt cx="5918200" cy="2964815"/>
            </a:xfrm>
          </p:grpSpPr>
          <p:pic>
            <p:nvPicPr>
              <p:cNvPr id="21" name="Obrázek 20">
                <a:extLst>
                  <a:ext uri="{FF2B5EF4-FFF2-40B4-BE49-F238E27FC236}">
                    <a16:creationId xmlns:a16="http://schemas.microsoft.com/office/drawing/2014/main" id="{83447156-1C15-ECE4-61B4-B7FAEB8890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0100" y="24765"/>
                <a:ext cx="1155700" cy="939800"/>
              </a:xfrm>
              <a:prstGeom prst="rect">
                <a:avLst/>
              </a:prstGeom>
            </p:spPr>
          </p:pic>
          <p:pic>
            <p:nvPicPr>
              <p:cNvPr id="22" name="Obrázek 21">
                <a:extLst>
                  <a:ext uri="{FF2B5EF4-FFF2-40B4-BE49-F238E27FC236}">
                    <a16:creationId xmlns:a16="http://schemas.microsoft.com/office/drawing/2014/main" id="{FB7AC991-E503-A74A-C0D0-17C4530ACE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15925" y="-410210"/>
                <a:ext cx="1617980" cy="2438400"/>
              </a:xfrm>
              <a:prstGeom prst="rect">
                <a:avLst/>
              </a:prstGeom>
            </p:spPr>
          </p:pic>
          <p:pic>
            <p:nvPicPr>
              <p:cNvPr id="23" name="Obrázek 22">
                <a:extLst>
                  <a:ext uri="{FF2B5EF4-FFF2-40B4-BE49-F238E27FC236}">
                    <a16:creationId xmlns:a16="http://schemas.microsoft.com/office/drawing/2014/main" id="{CB464FA5-3514-08AB-6C5B-E19874F9F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1900" y="24765"/>
                <a:ext cx="778510" cy="864235"/>
              </a:xfrm>
              <a:prstGeom prst="rect">
                <a:avLst/>
              </a:prstGeom>
            </p:spPr>
          </p:pic>
          <p:pic>
            <p:nvPicPr>
              <p:cNvPr id="24" name="Obrázek 23">
                <a:extLst>
                  <a:ext uri="{FF2B5EF4-FFF2-40B4-BE49-F238E27FC236}">
                    <a16:creationId xmlns:a16="http://schemas.microsoft.com/office/drawing/2014/main" id="{10621CD0-9BC9-4C29-E5F5-C7236123CE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6600" y="24765"/>
                <a:ext cx="1371600" cy="1257300"/>
              </a:xfrm>
              <a:prstGeom prst="rect">
                <a:avLst/>
              </a:prstGeom>
            </p:spPr>
          </p:pic>
          <p:pic>
            <p:nvPicPr>
              <p:cNvPr id="25" name="Obrázek 24">
                <a:extLst>
                  <a:ext uri="{FF2B5EF4-FFF2-40B4-BE49-F238E27FC236}">
                    <a16:creationId xmlns:a16="http://schemas.microsoft.com/office/drawing/2014/main" id="{0050E277-86BE-11F6-BF19-876014F93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701165"/>
                <a:ext cx="2439670" cy="1261110"/>
              </a:xfrm>
              <a:prstGeom prst="rect">
                <a:avLst/>
              </a:prstGeom>
            </p:spPr>
          </p:pic>
          <p:pic>
            <p:nvPicPr>
              <p:cNvPr id="26" name="Obrázek 25">
                <a:extLst>
                  <a:ext uri="{FF2B5EF4-FFF2-40B4-BE49-F238E27FC236}">
                    <a16:creationId xmlns:a16="http://schemas.microsoft.com/office/drawing/2014/main" id="{B4AEAEF8-6882-ABED-DDD1-AC82C24D2A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7400" y="1497965"/>
                <a:ext cx="1312545" cy="1466850"/>
              </a:xfrm>
              <a:prstGeom prst="rect">
                <a:avLst/>
              </a:prstGeom>
            </p:spPr>
          </p:pic>
          <p:pic>
            <p:nvPicPr>
              <p:cNvPr id="27" name="Obrázek 26">
                <a:extLst>
                  <a:ext uri="{FF2B5EF4-FFF2-40B4-BE49-F238E27FC236}">
                    <a16:creationId xmlns:a16="http://schemas.microsoft.com/office/drawing/2014/main" id="{21807F13-C316-3DD9-D873-D109B33224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6700" y="1497965"/>
                <a:ext cx="1397000" cy="1425575"/>
              </a:xfrm>
              <a:prstGeom prst="rect">
                <a:avLst/>
              </a:prstGeom>
            </p:spPr>
          </p:pic>
          <p:pic>
            <p:nvPicPr>
              <p:cNvPr id="28" name="Obrázek 27">
                <a:extLst>
                  <a:ext uri="{FF2B5EF4-FFF2-40B4-BE49-F238E27FC236}">
                    <a16:creationId xmlns:a16="http://schemas.microsoft.com/office/drawing/2014/main" id="{BDDD6AE2-224B-B488-F328-3D6E6B8BF7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2400" y="1085215"/>
                <a:ext cx="1509395" cy="243840"/>
              </a:xfrm>
              <a:prstGeom prst="rect">
                <a:avLst/>
              </a:prstGeom>
            </p:spPr>
          </p:pic>
        </p:grpSp>
        <p:sp>
          <p:nvSpPr>
            <p:cNvPr id="9" name="Textové pole 2">
              <a:extLst>
                <a:ext uri="{FF2B5EF4-FFF2-40B4-BE49-F238E27FC236}">
                  <a16:creationId xmlns:a16="http://schemas.microsoft.com/office/drawing/2014/main" id="{3309445E-424D-EB0C-05D3-D2481C1E87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640080"/>
              <a:ext cx="289560" cy="289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</a:t>
              </a:r>
              <a:endParaRPr lang="cs-CZ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ové pole 2">
              <a:extLst>
                <a:ext uri="{FF2B5EF4-FFF2-40B4-BE49-F238E27FC236}">
                  <a16:creationId xmlns:a16="http://schemas.microsoft.com/office/drawing/2014/main" id="{7A970D0B-EF8E-491E-87B2-D2BB54AD0C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6360" y="929640"/>
              <a:ext cx="335280" cy="297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</a:t>
              </a:r>
              <a:endParaRPr lang="cs-CZ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ové pole 2">
              <a:extLst>
                <a:ext uri="{FF2B5EF4-FFF2-40B4-BE49-F238E27FC236}">
                  <a16:creationId xmlns:a16="http://schemas.microsoft.com/office/drawing/2014/main" id="{21F5BF72-9DA0-9515-AE92-30244EA3FC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7360" y="266700"/>
              <a:ext cx="28956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</a:t>
              </a:r>
              <a:endParaRPr lang="cs-CZ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ové pole 2">
              <a:extLst>
                <a:ext uri="{FF2B5EF4-FFF2-40B4-BE49-F238E27FC236}">
                  <a16:creationId xmlns:a16="http://schemas.microsoft.com/office/drawing/2014/main" id="{9594D29F-2CF8-3A37-A898-3F87D38C47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9340" y="312420"/>
              <a:ext cx="297180" cy="325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</a:t>
              </a:r>
              <a:endPara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ové pole 2">
              <a:extLst>
                <a:ext uri="{FF2B5EF4-FFF2-40B4-BE49-F238E27FC236}">
                  <a16:creationId xmlns:a16="http://schemas.microsoft.com/office/drawing/2014/main" id="{942EC860-79DC-C0AE-4625-529F3421C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8340" y="876300"/>
              <a:ext cx="29718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e</a:t>
              </a:r>
              <a:endParaRPr lang="cs-CZ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ové pole 2">
              <a:extLst>
                <a:ext uri="{FF2B5EF4-FFF2-40B4-BE49-F238E27FC236}">
                  <a16:creationId xmlns:a16="http://schemas.microsoft.com/office/drawing/2014/main" id="{D931FBE5-A669-5D57-FD44-C83AB893C9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880" y="464820"/>
              <a:ext cx="24384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</a:t>
              </a:r>
              <a:endParaRPr lang="cs-CZ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ové pole 2">
              <a:extLst>
                <a:ext uri="{FF2B5EF4-FFF2-40B4-BE49-F238E27FC236}">
                  <a16:creationId xmlns:a16="http://schemas.microsoft.com/office/drawing/2014/main" id="{0862736B-ADA9-8879-BFF5-0CBDC1A9E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230880" y="1082040"/>
              <a:ext cx="289560" cy="32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 b="1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g</a:t>
              </a:r>
              <a:endParaRPr lang="cs-CZ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01E5053C-72D4-FE15-0E33-A69D594BE380}"/>
              </a:ext>
            </a:extLst>
          </p:cNvPr>
          <p:cNvSpPr txBox="1"/>
          <p:nvPr/>
        </p:nvSpPr>
        <p:spPr>
          <a:xfrm>
            <a:off x="4629851" y="5965230"/>
            <a:ext cx="4572000" cy="677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9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Fig. 1. </a:t>
            </a:r>
            <a:r>
              <a:rPr lang="cs-CZ" sz="900" i="1" dirty="0" err="1"/>
              <a:t>Chodatodesmus</a:t>
            </a:r>
            <a:r>
              <a:rPr lang="cs-CZ" sz="900" i="1" dirty="0"/>
              <a:t> </a:t>
            </a:r>
            <a:r>
              <a:rPr lang="cs-CZ" sz="900" i="1" dirty="0" err="1"/>
              <a:t>australis</a:t>
            </a:r>
            <a:r>
              <a:rPr lang="cs-CZ" sz="900" i="1" dirty="0"/>
              <a:t> </a:t>
            </a:r>
            <a:r>
              <a:rPr lang="cs-CZ" sz="900" dirty="0"/>
              <a:t>pod světelným mikroskopem, a – b mladé kulovité buňky, a dospělé oválné buňky, c, d - dospělé buňky ve stacionární fázi růstové křivky, levá buňka s velkou oranžovou kapkou oleje s karotenoidy. e - mateřská buňka s </a:t>
            </a:r>
            <a:r>
              <a:rPr lang="cs-CZ" sz="900" dirty="0" err="1"/>
              <a:t>autosporami</a:t>
            </a:r>
            <a:r>
              <a:rPr lang="cs-CZ" sz="900" dirty="0"/>
              <a:t>, f – g buňky pod UV zářením. Měřítko: 1 dílek = 10 µm.</a:t>
            </a:r>
            <a:endParaRPr lang="cs-CZ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333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>
            <a:extLst>
              <a:ext uri="{FF2B5EF4-FFF2-40B4-BE49-F238E27FC236}">
                <a16:creationId xmlns:a16="http://schemas.microsoft.com/office/drawing/2014/main" id="{18BA894F-0C6C-F333-89B9-7FD3C8C37D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3356" y="1145213"/>
            <a:ext cx="4284590" cy="5712787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943FDF86-D503-4D13-84B3-4ED5C2FC305A}"/>
              </a:ext>
            </a:extLst>
          </p:cNvPr>
          <p:cNvSpPr/>
          <p:nvPr/>
        </p:nvSpPr>
        <p:spPr>
          <a:xfrm>
            <a:off x="183356" y="115070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339966"/>
                </a:solidFill>
                <a:latin typeface="Arial" charset="0"/>
              </a:rPr>
              <a:t>Využití</a:t>
            </a:r>
            <a:r>
              <a:rPr lang="en-US" dirty="0">
                <a:solidFill>
                  <a:srgbClr val="339966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339966"/>
                </a:solidFill>
                <a:latin typeface="Arial" charset="0"/>
              </a:rPr>
              <a:t>kultivačních</a:t>
            </a:r>
            <a:r>
              <a:rPr lang="en-US" dirty="0">
                <a:solidFill>
                  <a:srgbClr val="339966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339966"/>
                </a:solidFill>
                <a:latin typeface="Arial" charset="0"/>
              </a:rPr>
              <a:t>supernatantů</a:t>
            </a:r>
            <a:r>
              <a:rPr lang="en-US" dirty="0">
                <a:solidFill>
                  <a:srgbClr val="339966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339966"/>
                </a:solidFill>
                <a:latin typeface="Arial" charset="0"/>
              </a:rPr>
              <a:t>jako</a:t>
            </a:r>
            <a:r>
              <a:rPr lang="en-US" dirty="0">
                <a:solidFill>
                  <a:srgbClr val="339966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339966"/>
                </a:solidFill>
                <a:latin typeface="Arial" charset="0"/>
              </a:rPr>
              <a:t>zdroj</a:t>
            </a:r>
            <a:r>
              <a:rPr lang="en-US" dirty="0">
                <a:solidFill>
                  <a:srgbClr val="339966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339966"/>
                </a:solidFill>
                <a:latin typeface="Arial" charset="0"/>
              </a:rPr>
              <a:t>bioaktivních</a:t>
            </a:r>
            <a:r>
              <a:rPr lang="en-US" dirty="0">
                <a:solidFill>
                  <a:srgbClr val="339966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339966"/>
                </a:solidFill>
                <a:latin typeface="Arial" charset="0"/>
              </a:rPr>
              <a:t>látek</a:t>
            </a:r>
            <a:r>
              <a:rPr lang="en-US" dirty="0">
                <a:solidFill>
                  <a:srgbClr val="339966"/>
                </a:solidFill>
                <a:latin typeface="Arial" charset="0"/>
              </a:rPr>
              <a:t> v </a:t>
            </a:r>
            <a:r>
              <a:rPr lang="en-US" dirty="0" err="1">
                <a:solidFill>
                  <a:srgbClr val="339966"/>
                </a:solidFill>
                <a:latin typeface="Arial" charset="0"/>
              </a:rPr>
              <a:t>dermokosmetice</a:t>
            </a:r>
            <a:r>
              <a:rPr lang="en-US" dirty="0">
                <a:solidFill>
                  <a:srgbClr val="339966"/>
                </a:solidFill>
                <a:latin typeface="Arial" charset="0"/>
              </a:rPr>
              <a:t> </a:t>
            </a:r>
            <a:endParaRPr lang="cs-CZ" b="1" dirty="0">
              <a:solidFill>
                <a:srgbClr val="339966"/>
              </a:solidFill>
              <a:latin typeface="Arial" charset="0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903F3F8-5053-4201-A8C0-E73B5683F6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sp>
        <p:nvSpPr>
          <p:cNvPr id="3" name="TextovéPole 25">
            <a:extLst>
              <a:ext uri="{FF2B5EF4-FFF2-40B4-BE49-F238E27FC236}">
                <a16:creationId xmlns:a16="http://schemas.microsoft.com/office/drawing/2014/main" id="{09AA12A6-72F5-D485-BDC6-36AD85D02246}"/>
              </a:ext>
            </a:extLst>
          </p:cNvPr>
          <p:cNvSpPr txBox="1"/>
          <p:nvPr/>
        </p:nvSpPr>
        <p:spPr>
          <a:xfrm>
            <a:off x="374164" y="1643896"/>
            <a:ext cx="858648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339966"/>
                </a:solidFill>
                <a:latin typeface="Arial" charset="0"/>
              </a:rPr>
              <a:t>Studovány </a:t>
            </a:r>
            <a:r>
              <a:rPr lang="cs-CZ" sz="1400" b="1" dirty="0">
                <a:solidFill>
                  <a:srgbClr val="339966"/>
                </a:solidFill>
                <a:latin typeface="Arial" charset="0"/>
              </a:rPr>
              <a:t>antarktické bakteriální kmeny </a:t>
            </a:r>
            <a:r>
              <a:rPr lang="cs-CZ" sz="1400" dirty="0">
                <a:solidFill>
                  <a:srgbClr val="339966"/>
                </a:solidFill>
                <a:latin typeface="Arial" charset="0"/>
              </a:rPr>
              <a:t>druhů </a:t>
            </a:r>
            <a:r>
              <a:rPr lang="cs-CZ" sz="1400" i="1" dirty="0">
                <a:solidFill>
                  <a:srgbClr val="339966"/>
                </a:solidFill>
                <a:latin typeface="Arial" charset="0"/>
              </a:rPr>
              <a:t>Lactococcus lactis </a:t>
            </a:r>
            <a:r>
              <a:rPr lang="cs-CZ" sz="1400" dirty="0">
                <a:solidFill>
                  <a:srgbClr val="339966"/>
                </a:solidFill>
                <a:latin typeface="Arial" charset="0"/>
              </a:rPr>
              <a:t>a </a:t>
            </a:r>
            <a:r>
              <a:rPr lang="cs-CZ" sz="1400" i="1" dirty="0">
                <a:solidFill>
                  <a:srgbClr val="339966"/>
                </a:solidFill>
                <a:latin typeface="Arial" charset="0"/>
              </a:rPr>
              <a:t>Leuconostoc mesenteroides </a:t>
            </a:r>
            <a:r>
              <a:rPr lang="cs-CZ" sz="1400" dirty="0">
                <a:solidFill>
                  <a:srgbClr val="339966"/>
                </a:solidFill>
                <a:latin typeface="Arial" charset="0"/>
              </a:rPr>
              <a:t>jako potenciální zdroj aktivních metabolitů pro </a:t>
            </a:r>
            <a:r>
              <a:rPr lang="cs-CZ" sz="1400" b="1" dirty="0">
                <a:solidFill>
                  <a:srgbClr val="339966"/>
                </a:solidFill>
                <a:latin typeface="Arial" charset="0"/>
              </a:rPr>
              <a:t>modulaci kožního mikrobiomu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339966"/>
                </a:solidFill>
                <a:latin typeface="Arial" charset="0"/>
              </a:rPr>
              <a:t>Připraveny a testovány bakteriální supernatanty a lyzáty vůči modelovému kožnímu patogenu (</a:t>
            </a:r>
            <a:r>
              <a:rPr lang="cs-CZ" sz="1400" i="1" dirty="0">
                <a:solidFill>
                  <a:srgbClr val="339966"/>
                </a:solidFill>
                <a:latin typeface="Arial" charset="0"/>
              </a:rPr>
              <a:t>Staphylococcus aureus </a:t>
            </a:r>
            <a:r>
              <a:rPr lang="cs-CZ" sz="1400" dirty="0">
                <a:solidFill>
                  <a:srgbClr val="339966"/>
                </a:solidFill>
                <a:latin typeface="Arial" charset="0"/>
              </a:rPr>
              <a:t>CCM 4516) a komenzálním bakteriím (např. </a:t>
            </a:r>
            <a:r>
              <a:rPr lang="cs-CZ" sz="1400" i="1" dirty="0">
                <a:solidFill>
                  <a:srgbClr val="339966"/>
                </a:solidFill>
                <a:latin typeface="Arial" charset="0"/>
              </a:rPr>
              <a:t>Staphylococcus epidermidis </a:t>
            </a:r>
            <a:r>
              <a:rPr lang="cs-CZ" sz="1400" dirty="0">
                <a:solidFill>
                  <a:srgbClr val="339966"/>
                </a:solidFill>
                <a:latin typeface="Arial" charset="0"/>
              </a:rPr>
              <a:t>DBM 3072).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400" dirty="0">
              <a:solidFill>
                <a:srgbClr val="339966"/>
              </a:solidFill>
              <a:latin typeface="Arial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8E741AC-7447-CCC9-43D1-3A2B14A856A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8301" b="20972"/>
          <a:stretch>
            <a:fillRect/>
          </a:stretch>
        </p:blipFill>
        <p:spPr>
          <a:xfrm>
            <a:off x="3581384" y="2666920"/>
            <a:ext cx="5562615" cy="4050168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8843B3F7-1AC7-5C2F-51FD-F3F2BF2D67A6}"/>
              </a:ext>
            </a:extLst>
          </p:cNvPr>
          <p:cNvSpPr txBox="1"/>
          <p:nvPr/>
        </p:nvSpPr>
        <p:spPr>
          <a:xfrm>
            <a:off x="366713" y="2652025"/>
            <a:ext cx="3242238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400" dirty="0">
              <a:solidFill>
                <a:srgbClr val="339966"/>
              </a:solidFill>
              <a:latin typeface="Arial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339966"/>
                </a:solidFill>
                <a:latin typeface="Arial" charset="0"/>
              </a:rPr>
              <a:t>Supernatanty vykazovaly </a:t>
            </a:r>
            <a:r>
              <a:rPr lang="cs-CZ" sz="1400" b="1" dirty="0">
                <a:solidFill>
                  <a:srgbClr val="339966"/>
                </a:solidFill>
                <a:latin typeface="Arial" charset="0"/>
              </a:rPr>
              <a:t>silnější inhibici</a:t>
            </a:r>
            <a:r>
              <a:rPr lang="cs-CZ" sz="1400" dirty="0">
                <a:solidFill>
                  <a:srgbClr val="339966"/>
                </a:solidFill>
                <a:latin typeface="Arial" charset="0"/>
              </a:rPr>
              <a:t> </a:t>
            </a:r>
            <a:r>
              <a:rPr lang="cs-CZ" sz="1400" i="1" dirty="0">
                <a:solidFill>
                  <a:srgbClr val="339966"/>
                </a:solidFill>
                <a:latin typeface="Arial" charset="0"/>
              </a:rPr>
              <a:t>S. aureus </a:t>
            </a:r>
            <a:r>
              <a:rPr lang="cs-CZ" sz="1400" dirty="0">
                <a:solidFill>
                  <a:srgbClr val="339966"/>
                </a:solidFill>
                <a:latin typeface="Arial" charset="0"/>
              </a:rPr>
              <a:t>než lyzáty.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339966"/>
                </a:solidFill>
                <a:latin typeface="Arial" charset="0"/>
              </a:rPr>
              <a:t>Hodnocen vliv </a:t>
            </a:r>
            <a:r>
              <a:rPr lang="cs-CZ" sz="1400" b="1" dirty="0">
                <a:solidFill>
                  <a:srgbClr val="339966"/>
                </a:solidFill>
                <a:latin typeface="Arial" charset="0"/>
              </a:rPr>
              <a:t>kultivačních podmínek, pH a přírodních komponent</a:t>
            </a:r>
            <a:r>
              <a:rPr lang="cs-CZ" sz="1400" dirty="0">
                <a:solidFill>
                  <a:srgbClr val="339966"/>
                </a:solidFill>
                <a:latin typeface="Arial" charset="0"/>
              </a:rPr>
              <a:t> (med, kořen kosatce aj.) na biologickou aktivitu supernatantů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339966"/>
                </a:solidFill>
                <a:latin typeface="Arial" charset="0"/>
              </a:rPr>
              <a:t>Významná role </a:t>
            </a:r>
            <a:r>
              <a:rPr lang="cs-CZ" sz="1400" b="1" dirty="0">
                <a:solidFill>
                  <a:srgbClr val="339966"/>
                </a:solidFill>
                <a:latin typeface="Arial" charset="0"/>
              </a:rPr>
              <a:t>acidifikace</a:t>
            </a:r>
            <a:r>
              <a:rPr lang="cs-CZ" sz="1400" dirty="0">
                <a:solidFill>
                  <a:srgbClr val="339966"/>
                </a:solidFill>
                <a:latin typeface="Arial" charset="0"/>
              </a:rPr>
              <a:t> prostředí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339966"/>
                </a:solidFill>
                <a:latin typeface="Arial" charset="0"/>
              </a:rPr>
              <a:t>Některé přírodní komponenty výrazně </a:t>
            </a:r>
            <a:r>
              <a:rPr lang="cs-CZ" sz="1400" b="1" dirty="0">
                <a:solidFill>
                  <a:srgbClr val="339966"/>
                </a:solidFill>
                <a:latin typeface="Arial" charset="0"/>
              </a:rPr>
              <a:t>ovlivňovaly</a:t>
            </a:r>
            <a:r>
              <a:rPr lang="cs-CZ" sz="1400" dirty="0">
                <a:solidFill>
                  <a:srgbClr val="339966"/>
                </a:solidFill>
                <a:latin typeface="Arial" charset="0"/>
              </a:rPr>
              <a:t> růst bakterií.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339966"/>
                </a:solidFill>
                <a:latin typeface="Arial" charset="0"/>
              </a:rPr>
              <a:t>Další výzkum bude zaměřen na testování vůči dalším </a:t>
            </a:r>
            <a:r>
              <a:rPr lang="cs-CZ" sz="1400" b="1" dirty="0">
                <a:solidFill>
                  <a:srgbClr val="339966"/>
                </a:solidFill>
                <a:latin typeface="Arial" charset="0"/>
              </a:rPr>
              <a:t>kožním patogenům</a:t>
            </a:r>
            <a:r>
              <a:rPr lang="cs-CZ" sz="1400" dirty="0">
                <a:solidFill>
                  <a:srgbClr val="339966"/>
                </a:solidFill>
                <a:latin typeface="Arial" charset="0"/>
              </a:rPr>
              <a:t>, optimalizaci podmínek vedoucích </a:t>
            </a:r>
            <a:r>
              <a:rPr lang="cs-CZ" sz="1400" b="1" dirty="0">
                <a:solidFill>
                  <a:srgbClr val="339966"/>
                </a:solidFill>
                <a:latin typeface="Arial" charset="0"/>
              </a:rPr>
              <a:t>k selektivnější </a:t>
            </a:r>
            <a:r>
              <a:rPr lang="cs-CZ" sz="1400" dirty="0">
                <a:solidFill>
                  <a:srgbClr val="339966"/>
                </a:solidFill>
                <a:latin typeface="Arial" charset="0"/>
              </a:rPr>
              <a:t>modulaci modelu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35F9F1A6-F61E-42AF-0F2A-5CC08D70FF2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6151" t="68661" r="20824" b="23878"/>
          <a:stretch>
            <a:fillRect/>
          </a:stretch>
        </p:blipFill>
        <p:spPr>
          <a:xfrm>
            <a:off x="4274522" y="2891238"/>
            <a:ext cx="2900219" cy="493189"/>
          </a:xfrm>
          <a:prstGeom prst="rect">
            <a:avLst/>
          </a:prstGeom>
        </p:spPr>
      </p:pic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280BE045-6D2E-8970-BF29-8850775EE7A9}"/>
              </a:ext>
            </a:extLst>
          </p:cNvPr>
          <p:cNvCxnSpPr>
            <a:cxnSpLocks/>
          </p:cNvCxnSpPr>
          <p:nvPr/>
        </p:nvCxnSpPr>
        <p:spPr bwMode="auto">
          <a:xfrm>
            <a:off x="2885657" y="3590040"/>
            <a:ext cx="1054860" cy="200089"/>
          </a:xfrm>
          <a:prstGeom prst="straightConnector1">
            <a:avLst/>
          </a:prstGeom>
          <a:ln w="28575">
            <a:solidFill>
              <a:srgbClr val="0099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866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E6B0F-7113-7672-2B08-3081F7529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56589168-1193-1F27-E424-E90AA063C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2AE14761-E0E6-C4B5-B992-EDCBD30F55CE}"/>
              </a:ext>
            </a:extLst>
          </p:cNvPr>
          <p:cNvSpPr/>
          <p:nvPr/>
        </p:nvSpPr>
        <p:spPr>
          <a:xfrm>
            <a:off x="504488" y="964371"/>
            <a:ext cx="8259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noProof="0" dirty="0">
                <a:solidFill>
                  <a:srgbClr val="339966"/>
                </a:solidFill>
                <a:latin typeface="Arial" charset="0"/>
              </a:rPr>
              <a:t>Postup</a:t>
            </a:r>
            <a:r>
              <a:rPr lang="cs-CZ" b="1" dirty="0">
                <a:solidFill>
                  <a:srgbClr val="339966"/>
                </a:solidFill>
                <a:latin typeface="Arial" charset="0"/>
              </a:rPr>
              <a:t> </a:t>
            </a:r>
            <a:r>
              <a:rPr lang="cs-CZ" b="1" noProof="0" dirty="0" err="1">
                <a:solidFill>
                  <a:srgbClr val="339966"/>
                </a:solidFill>
                <a:latin typeface="Arial" charset="0"/>
              </a:rPr>
              <a:t>prac</a:t>
            </a:r>
            <a:r>
              <a:rPr lang="cs-CZ" b="1" dirty="0">
                <a:solidFill>
                  <a:srgbClr val="339966"/>
                </a:solidFill>
                <a:latin typeface="Arial" charset="0"/>
              </a:rPr>
              <a:t>í v roce 2026</a:t>
            </a:r>
            <a:r>
              <a:rPr lang="en-US" b="1" dirty="0">
                <a:solidFill>
                  <a:srgbClr val="339966"/>
                </a:solidFill>
                <a:latin typeface="Arial" charset="0"/>
              </a:rPr>
              <a:t> – </a:t>
            </a:r>
            <a:r>
              <a:rPr lang="en-US" b="1" i="1" dirty="0">
                <a:solidFill>
                  <a:srgbClr val="339966"/>
                </a:solidFill>
                <a:latin typeface="Arial" charset="0"/>
              </a:rPr>
              <a:t>in vitro </a:t>
            </a:r>
            <a:r>
              <a:rPr lang="en-US" b="1" dirty="0" err="1">
                <a:solidFill>
                  <a:srgbClr val="339966"/>
                </a:solidFill>
                <a:latin typeface="Arial" charset="0"/>
              </a:rPr>
              <a:t>buněčné</a:t>
            </a:r>
            <a:r>
              <a:rPr lang="en-US" b="1" dirty="0">
                <a:solidFill>
                  <a:srgbClr val="339966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339966"/>
                </a:solidFill>
                <a:latin typeface="Arial" charset="0"/>
              </a:rPr>
              <a:t>kultury</a:t>
            </a:r>
            <a:endParaRPr lang="cs-CZ" b="1" dirty="0">
              <a:solidFill>
                <a:srgbClr val="339966"/>
              </a:solidFill>
              <a:latin typeface="Arial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3F6008-0A3C-827F-7436-D8BE1BACF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7C6109-F2B2-4653-ADFC-8BCECA877F9B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09AA12A6-72F5-D485-BDC6-36AD85D02246}"/>
              </a:ext>
            </a:extLst>
          </p:cNvPr>
          <p:cNvSpPr txBox="1"/>
          <p:nvPr/>
        </p:nvSpPr>
        <p:spPr>
          <a:xfrm>
            <a:off x="543590" y="1381122"/>
            <a:ext cx="821999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339966"/>
                </a:solidFill>
                <a:latin typeface="Arial" charset="0"/>
              </a:rPr>
              <a:t>V oblasti vývoje </a:t>
            </a:r>
            <a:r>
              <a:rPr lang="cs-CZ" sz="1400" b="1" i="1" dirty="0">
                <a:solidFill>
                  <a:srgbClr val="339966"/>
                </a:solidFill>
                <a:latin typeface="Arial" charset="0"/>
              </a:rPr>
              <a:t>in vitro</a:t>
            </a:r>
            <a:r>
              <a:rPr lang="cs-CZ" sz="1400" b="1" dirty="0">
                <a:solidFill>
                  <a:srgbClr val="339966"/>
                </a:solidFill>
                <a:latin typeface="Arial" charset="0"/>
              </a:rPr>
              <a:t> buněčných kultur pro produkci cenných bioaktivních látek</a:t>
            </a:r>
            <a:r>
              <a:rPr lang="cs-CZ" sz="1400" dirty="0">
                <a:solidFill>
                  <a:srgbClr val="339966"/>
                </a:solidFill>
                <a:latin typeface="Arial" charset="0"/>
              </a:rPr>
              <a:t> v kontrolovaném prostředí bioreaktorů </a:t>
            </a:r>
            <a:r>
              <a:rPr lang="cs-CZ" sz="1400" b="1" dirty="0">
                <a:solidFill>
                  <a:srgbClr val="339966"/>
                </a:solidFill>
                <a:latin typeface="Arial" charset="0"/>
              </a:rPr>
              <a:t>s cílem up-</a:t>
            </a:r>
            <a:r>
              <a:rPr lang="cs-CZ" sz="1400" b="1" dirty="0" err="1">
                <a:solidFill>
                  <a:srgbClr val="339966"/>
                </a:solidFill>
                <a:latin typeface="Arial" charset="0"/>
              </a:rPr>
              <a:t>scale</a:t>
            </a:r>
            <a:r>
              <a:rPr lang="cs-CZ" sz="1400" dirty="0">
                <a:solidFill>
                  <a:srgbClr val="339966"/>
                </a:solidFill>
                <a:latin typeface="Arial" charset="0"/>
              </a:rPr>
              <a:t> produkce byly úspěšně </a:t>
            </a:r>
            <a:r>
              <a:rPr lang="cs-CZ" sz="1400" b="1" dirty="0">
                <a:solidFill>
                  <a:srgbClr val="339966"/>
                </a:solidFill>
                <a:latin typeface="Arial" charset="0"/>
              </a:rPr>
              <a:t>iniciovány 2 nové linie kalusů </a:t>
            </a:r>
            <a:r>
              <a:rPr lang="cs-CZ" sz="1400" dirty="0">
                <a:solidFill>
                  <a:srgbClr val="339966"/>
                </a:solidFill>
                <a:latin typeface="Arial" charset="0"/>
              </a:rPr>
              <a:t>kandidátních rostlin (</a:t>
            </a:r>
            <a:r>
              <a:rPr lang="cs-CZ" sz="1400" b="1" dirty="0">
                <a:solidFill>
                  <a:srgbClr val="339966"/>
                </a:solidFill>
                <a:latin typeface="Arial" charset="0"/>
              </a:rPr>
              <a:t>Lékořice a Měsíček) a optimalizována jedna prototypová linie kalusu (Ostropestřec)</a:t>
            </a:r>
            <a:r>
              <a:rPr lang="cs-CZ" sz="1400" dirty="0">
                <a:solidFill>
                  <a:srgbClr val="339966"/>
                </a:solidFill>
                <a:latin typeface="Arial" charset="0"/>
              </a:rPr>
              <a:t>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339966"/>
                </a:solidFill>
                <a:latin typeface="Arial" charset="0"/>
              </a:rPr>
              <a:t>Vývoj nových metod pro indukci dosud nezavedených nebo nestabilních linií </a:t>
            </a:r>
            <a:r>
              <a:rPr lang="cs-CZ" sz="1400" dirty="0">
                <a:solidFill>
                  <a:srgbClr val="339966"/>
                </a:solidFill>
                <a:latin typeface="Arial" charset="0"/>
              </a:rPr>
              <a:t>se zaměřením zejména na optimalizaci složení kultivačních médií (např. suplementace kyselinou askorbovou a polyvinylpyrrolidonem, PVP). Testovány jsou také přídavky aktivního uhlí a kyseliny citronové, stejně jako modifikované médium </a:t>
            </a:r>
            <a:r>
              <a:rPr lang="cs-CZ" sz="1400" dirty="0" err="1">
                <a:solidFill>
                  <a:srgbClr val="339966"/>
                </a:solidFill>
                <a:latin typeface="Arial" charset="0"/>
              </a:rPr>
              <a:t>Gamborg</a:t>
            </a:r>
            <a:r>
              <a:rPr lang="cs-CZ" sz="1400" dirty="0">
                <a:solidFill>
                  <a:srgbClr val="339966"/>
                </a:solidFill>
                <a:latin typeface="Arial" charset="0"/>
              </a:rPr>
              <a:t> B5 se sníženým obsahem sacharidů.</a:t>
            </a: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315F064B-46D7-2DC1-3C22-6E99DB18D3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19" y="0"/>
            <a:ext cx="8504487" cy="845574"/>
          </a:xfrm>
          <a:prstGeom prst="rect">
            <a:avLst/>
          </a:prstGeom>
        </p:spPr>
      </p:pic>
      <p:sp>
        <p:nvSpPr>
          <p:cNvPr id="38" name="TextovéPole 23">
            <a:extLst>
              <a:ext uri="{FF2B5EF4-FFF2-40B4-BE49-F238E27FC236}">
                <a16:creationId xmlns:a16="http://schemas.microsoft.com/office/drawing/2014/main" id="{B83887A6-1283-3460-EFF3-D3B38A59FC7E}"/>
              </a:ext>
            </a:extLst>
          </p:cNvPr>
          <p:cNvSpPr txBox="1"/>
          <p:nvPr/>
        </p:nvSpPr>
        <p:spPr>
          <a:xfrm>
            <a:off x="7360540" y="5293465"/>
            <a:ext cx="17240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i="1" dirty="0">
                <a:solidFill>
                  <a:srgbClr val="339966"/>
                </a:solidFill>
                <a:latin typeface="Arial" charset="0"/>
              </a:rPr>
              <a:t>Příklad indukované linie kalusu Měsíčku lékařského </a:t>
            </a:r>
            <a:endParaRPr lang="cs-CZ" sz="1100" i="1" baseline="-25000" dirty="0">
              <a:solidFill>
                <a:srgbClr val="339966"/>
              </a:solidFill>
              <a:latin typeface="Arial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E5FE16-A8D9-E23C-0C0F-B80626232994}"/>
              </a:ext>
            </a:extLst>
          </p:cNvPr>
          <p:cNvSpPr/>
          <p:nvPr/>
        </p:nvSpPr>
        <p:spPr bwMode="auto">
          <a:xfrm>
            <a:off x="661916" y="3507618"/>
            <a:ext cx="415636" cy="162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rgbClr val="969696"/>
              </a:solidFill>
              <a:effectLst/>
              <a:latin typeface="Arial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B4D7090-4751-522F-F7AE-739EAEA09FF0}"/>
              </a:ext>
            </a:extLst>
          </p:cNvPr>
          <p:cNvGrpSpPr/>
          <p:nvPr/>
        </p:nvGrpSpPr>
        <p:grpSpPr>
          <a:xfrm>
            <a:off x="496915" y="3273948"/>
            <a:ext cx="6652109" cy="3532100"/>
            <a:chOff x="464933" y="2722859"/>
            <a:chExt cx="6801106" cy="368442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D5DE85F-8414-96DA-6949-0EAAC1723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4933" y="2722859"/>
              <a:ext cx="6801106" cy="3684429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249FD61-64FF-2705-1EB5-1A46016E67C8}"/>
                </a:ext>
              </a:extLst>
            </p:cNvPr>
            <p:cNvSpPr/>
            <p:nvPr/>
          </p:nvSpPr>
          <p:spPr bwMode="auto">
            <a:xfrm>
              <a:off x="2797503" y="3508847"/>
              <a:ext cx="162000" cy="1620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3200" b="1" i="0" u="none" strike="noStrike" cap="none" normalizeH="0" baseline="0" dirty="0">
                <a:ln>
                  <a:noFill/>
                </a:ln>
                <a:solidFill>
                  <a:srgbClr val="969696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C6D978D-A3AB-659B-B2E1-1F859307370F}"/>
                </a:ext>
              </a:extLst>
            </p:cNvPr>
            <p:cNvSpPr/>
            <p:nvPr/>
          </p:nvSpPr>
          <p:spPr bwMode="auto">
            <a:xfrm>
              <a:off x="3115044" y="5259413"/>
              <a:ext cx="112646" cy="112646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3200" b="1" i="0" u="none" strike="noStrike" cap="none" normalizeH="0" baseline="0" dirty="0">
                <a:ln>
                  <a:noFill/>
                </a:ln>
                <a:solidFill>
                  <a:srgbClr val="96969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7B7847E-71A1-F579-547E-F5C3085F622B}"/>
                </a:ext>
              </a:extLst>
            </p:cNvPr>
            <p:cNvSpPr/>
            <p:nvPr/>
          </p:nvSpPr>
          <p:spPr bwMode="auto">
            <a:xfrm>
              <a:off x="3670342" y="3507618"/>
              <a:ext cx="162000" cy="1620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3200" b="1" i="0" u="none" strike="noStrike" cap="none" normalizeH="0" baseline="0" dirty="0">
                <a:ln>
                  <a:noFill/>
                </a:ln>
                <a:solidFill>
                  <a:srgbClr val="969696"/>
                </a:solidFill>
                <a:effectLst/>
                <a:latin typeface="Arial" charset="0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8B10E42-4C4B-7B13-85DD-11C902E4187D}"/>
                </a:ext>
              </a:extLst>
            </p:cNvPr>
            <p:cNvSpPr/>
            <p:nvPr/>
          </p:nvSpPr>
          <p:spPr bwMode="auto">
            <a:xfrm>
              <a:off x="699850" y="3507616"/>
              <a:ext cx="415636" cy="162001"/>
            </a:xfrm>
            <a:prstGeom prst="roundRect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969696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A9D5E2B-273A-4760-84AB-918B5422AC6C}"/>
                </a:ext>
              </a:extLst>
            </p:cNvPr>
            <p:cNvSpPr/>
            <p:nvPr/>
          </p:nvSpPr>
          <p:spPr bwMode="auto">
            <a:xfrm>
              <a:off x="564215" y="5234735"/>
              <a:ext cx="571896" cy="162001"/>
            </a:xfrm>
            <a:prstGeom prst="roundRect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969696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2C4B520-B2AD-AABD-6B66-FC92061E7702}"/>
                </a:ext>
              </a:extLst>
            </p:cNvPr>
            <p:cNvSpPr/>
            <p:nvPr/>
          </p:nvSpPr>
          <p:spPr bwMode="auto">
            <a:xfrm rot="19752023">
              <a:off x="2462556" y="5791039"/>
              <a:ext cx="821014" cy="163595"/>
            </a:xfrm>
            <a:prstGeom prst="roundRect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969696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25FD77D-1616-BCBB-A30B-173AC53A61C6}"/>
                </a:ext>
              </a:extLst>
            </p:cNvPr>
            <p:cNvSpPr/>
            <p:nvPr/>
          </p:nvSpPr>
          <p:spPr bwMode="auto">
            <a:xfrm rot="19752023">
              <a:off x="2773092" y="5888067"/>
              <a:ext cx="1113863" cy="147190"/>
            </a:xfrm>
            <a:prstGeom prst="roundRect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969696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FB69E7C-B8DA-9E5D-2F77-21A3C81B423E}"/>
                </a:ext>
              </a:extLst>
            </p:cNvPr>
            <p:cNvSpPr/>
            <p:nvPr/>
          </p:nvSpPr>
          <p:spPr bwMode="auto">
            <a:xfrm rot="19752023">
              <a:off x="2269531" y="5756032"/>
              <a:ext cx="724984" cy="152599"/>
            </a:xfrm>
            <a:prstGeom prst="roundRect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969696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7F7D167-9BD4-843B-4D45-2405DECEB4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0540" y="3334004"/>
            <a:ext cx="1633728" cy="1827014"/>
          </a:xfrm>
          <a:prstGeom prst="rect">
            <a:avLst/>
          </a:prstGeom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898E9745-8535-BA64-C1EC-D86E13BEC862}"/>
              </a:ext>
            </a:extLst>
          </p:cNvPr>
          <p:cNvSpPr txBox="1"/>
          <p:nvPr/>
        </p:nvSpPr>
        <p:spPr>
          <a:xfrm>
            <a:off x="5823412" y="5236271"/>
            <a:ext cx="17240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i="1" noProof="0" dirty="0">
                <a:solidFill>
                  <a:srgbClr val="339966"/>
                </a:solidFill>
                <a:latin typeface="Arial" charset="0"/>
              </a:rPr>
              <a:t>P</a:t>
            </a:r>
            <a:r>
              <a:rPr lang="cs-CZ" sz="1100" i="1" dirty="0">
                <a:solidFill>
                  <a:srgbClr val="339966"/>
                </a:solidFill>
                <a:latin typeface="Arial" charset="0"/>
              </a:rPr>
              <a:t>ř</a:t>
            </a:r>
            <a:r>
              <a:rPr lang="cs-CZ" sz="1100" i="1" noProof="0" dirty="0" err="1">
                <a:solidFill>
                  <a:srgbClr val="339966"/>
                </a:solidFill>
                <a:latin typeface="Arial" charset="0"/>
              </a:rPr>
              <a:t>ehled</a:t>
            </a:r>
            <a:r>
              <a:rPr lang="cs-CZ" sz="1100" i="1" dirty="0">
                <a:solidFill>
                  <a:srgbClr val="339966"/>
                </a:solidFill>
                <a:latin typeface="Arial" charset="0"/>
              </a:rPr>
              <a:t> tržního potenciálu a připravenosti vybraných kandidátů pro vývoj a komercializaci. Vyznačené (silný obrys) rostliny zpracovávané v roce 2026. </a:t>
            </a:r>
            <a:endParaRPr lang="cs-CZ" sz="1100" i="1" baseline="-25000" dirty="0">
              <a:solidFill>
                <a:srgbClr val="3399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416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943FDF86-D503-4D13-84B3-4ED5C2FC305A}"/>
              </a:ext>
            </a:extLst>
          </p:cNvPr>
          <p:cNvSpPr/>
          <p:nvPr/>
        </p:nvSpPr>
        <p:spPr>
          <a:xfrm>
            <a:off x="427703" y="2381373"/>
            <a:ext cx="8259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339966"/>
                </a:solidFill>
                <a:latin typeface="Arial" charset="0"/>
              </a:rPr>
              <a:t>Děkuji za pozornost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6C35389-7011-4E56-B091-810A5B608714}"/>
              </a:ext>
            </a:extLst>
          </p:cNvPr>
          <p:cNvGrpSpPr/>
          <p:nvPr/>
        </p:nvGrpSpPr>
        <p:grpSpPr>
          <a:xfrm>
            <a:off x="693683" y="117759"/>
            <a:ext cx="7756634" cy="885826"/>
            <a:chOff x="1681655" y="2986087"/>
            <a:chExt cx="7756634" cy="885826"/>
          </a:xfrm>
        </p:grpSpPr>
        <p:sp>
          <p:nvSpPr>
            <p:cNvPr id="11" name="Textové pole 2">
              <a:extLst>
                <a:ext uri="{FF2B5EF4-FFF2-40B4-BE49-F238E27FC236}">
                  <a16:creationId xmlns:a16="http://schemas.microsoft.com/office/drawing/2014/main" id="{35761813-705E-415D-9792-E977DAB316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4251" y="2986087"/>
              <a:ext cx="3429000" cy="885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cs-CZ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BIOCIRKL</a:t>
              </a:r>
              <a:endParaRPr lang="cs-CZ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</a:pPr>
              <a:r>
                <a:rPr lang="cs-CZ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Národní centrum kompetence</a:t>
              </a:r>
              <a:endParaRPr lang="cs-CZ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„</a:t>
              </a:r>
              <a:r>
                <a:rPr lang="cs-CZ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Biorafinace a cirkulární ekonomika pro udržitelnost“</a:t>
              </a:r>
              <a:endParaRPr lang="cs-CZ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1F87F2E8-81F3-44D1-9C42-03236C351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655" y="3064603"/>
              <a:ext cx="2600044" cy="709642"/>
            </a:xfrm>
            <a:prstGeom prst="rect">
              <a:avLst/>
            </a:prstGeom>
          </p:spPr>
        </p:pic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8D7DC65C-0729-4C87-8A12-7E6FBC3C2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2429" y="3100552"/>
              <a:ext cx="1705860" cy="587054"/>
            </a:xfrm>
            <a:prstGeom prst="rect">
              <a:avLst/>
            </a:prstGeom>
          </p:spPr>
        </p:pic>
      </p:grp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75397A-6EBF-6C77-9829-EA123A24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7C6109-F2B2-4653-ADFC-8BCECA877F9B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16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745064"/>
              </p:ext>
            </p:extLst>
          </p:nvPr>
        </p:nvGraphicFramePr>
        <p:xfrm>
          <a:off x="817049" y="2439390"/>
          <a:ext cx="7979536" cy="39177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3563">
                  <a:extLst>
                    <a:ext uri="{9D8B030D-6E8A-4147-A177-3AD203B41FA5}">
                      <a16:colId xmlns:a16="http://schemas.microsoft.com/office/drawing/2014/main" val="824020784"/>
                    </a:ext>
                  </a:extLst>
                </a:gridCol>
                <a:gridCol w="4801527">
                  <a:extLst>
                    <a:ext uri="{9D8B030D-6E8A-4147-A177-3AD203B41FA5}">
                      <a16:colId xmlns:a16="http://schemas.microsoft.com/office/drawing/2014/main" val="2418795047"/>
                    </a:ext>
                  </a:extLst>
                </a:gridCol>
                <a:gridCol w="1054446">
                  <a:extLst>
                    <a:ext uri="{9D8B030D-6E8A-4147-A177-3AD203B41FA5}">
                      <a16:colId xmlns:a16="http://schemas.microsoft.com/office/drawing/2014/main" val="682734944"/>
                    </a:ext>
                  </a:extLst>
                </a:gridCol>
              </a:tblGrid>
              <a:tr h="371290">
                <a:tc>
                  <a:txBody>
                    <a:bodyPr/>
                    <a:lstStyle/>
                    <a:p>
                      <a:pPr algn="ctr"/>
                      <a:r>
                        <a:rPr lang="cs-CZ" sz="1600" b="1" baseline="0" dirty="0">
                          <a:solidFill>
                            <a:srgbClr val="339966"/>
                          </a:solidFill>
                          <a:latin typeface="+mn-lt"/>
                          <a:cs typeface="Arial" panose="020B0604020202020204" pitchFamily="34" charset="0"/>
                        </a:rPr>
                        <a:t>Výsledek</a:t>
                      </a:r>
                      <a:endParaRPr lang="en-US" sz="1600" b="1" baseline="0" dirty="0">
                        <a:solidFill>
                          <a:srgbClr val="33996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baseline="0" dirty="0">
                          <a:solidFill>
                            <a:srgbClr val="339966"/>
                          </a:solidFill>
                          <a:latin typeface="+mn-lt"/>
                          <a:cs typeface="Arial" panose="020B0604020202020204" pitchFamily="34" charset="0"/>
                        </a:rPr>
                        <a:t>Popis výsledku</a:t>
                      </a:r>
                      <a:endParaRPr lang="en-US" sz="1600" b="1" baseline="0" dirty="0">
                        <a:solidFill>
                          <a:srgbClr val="33996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baseline="0" dirty="0">
                          <a:solidFill>
                            <a:srgbClr val="339966"/>
                          </a:solidFill>
                          <a:latin typeface="+mn-lt"/>
                          <a:cs typeface="Arial" panose="020B0604020202020204" pitchFamily="34" charset="0"/>
                        </a:rPr>
                        <a:t>Druh</a:t>
                      </a:r>
                      <a:endParaRPr lang="en-US" sz="1600" b="1" baseline="0" dirty="0">
                        <a:solidFill>
                          <a:srgbClr val="33996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3635470"/>
                  </a:ext>
                </a:extLst>
              </a:tr>
              <a:tr h="37129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cs-CZ" sz="1600" b="0" i="0" u="none" strike="noStrike" baseline="0" noProof="0">
                          <a:solidFill>
                            <a:srgbClr val="339966"/>
                          </a:solidFill>
                          <a:latin typeface="Arial"/>
                          <a:cs typeface="Arial"/>
                        </a:rPr>
                        <a:t>TN02000044/4-V</a:t>
                      </a:r>
                      <a:r>
                        <a:rPr lang="en-US" sz="1600" b="0" i="0" u="none" strike="noStrike" baseline="0" noProof="0">
                          <a:solidFill>
                            <a:srgbClr val="33996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cs-CZ"/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cs-CZ" sz="1600" kern="1200" noProof="0">
                          <a:solidFill>
                            <a:srgbClr val="3399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 výroby hydrolátů s charakterizovaným obsahem bioaktivních sloučenin</a:t>
                      </a:r>
                      <a:endParaRPr lang="cs-CZ" sz="1600" kern="1200">
                        <a:solidFill>
                          <a:srgbClr val="33996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kern="1200" noProof="0">
                          <a:solidFill>
                            <a:srgbClr val="3399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lang="cs-CZ" sz="1600" kern="1200" baseline="-25000" noProof="0">
                          <a:solidFill>
                            <a:srgbClr val="3399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189471"/>
                  </a:ext>
                </a:extLst>
              </a:tr>
              <a:tr h="37129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cs-CZ" sz="1600" b="0" i="0" u="none" strike="noStrike" baseline="0" noProof="0">
                          <a:solidFill>
                            <a:srgbClr val="339966"/>
                          </a:solidFill>
                          <a:latin typeface="Arial"/>
                          <a:cs typeface="Arial"/>
                        </a:rPr>
                        <a:t>TN02000044/4-V</a:t>
                      </a:r>
                      <a:r>
                        <a:rPr lang="en-US" sz="1600" b="0" i="0" u="none" strike="noStrike" baseline="0" noProof="0">
                          <a:solidFill>
                            <a:srgbClr val="339966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cs-CZ"/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cs-CZ" sz="1600" kern="1200" noProof="0">
                          <a:solidFill>
                            <a:srgbClr val="3399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Publikace o rostlinných extraktech s biologickými aktivitami</a:t>
                      </a:r>
                      <a:endParaRPr lang="cs-CZ" sz="1600" kern="1200">
                        <a:solidFill>
                          <a:srgbClr val="33996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cs-CZ" sz="1600" kern="1200">
                          <a:solidFill>
                            <a:srgbClr val="3399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cs-CZ" sz="1600" kern="1200" dirty="0">
                        <a:solidFill>
                          <a:srgbClr val="33996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014658"/>
                  </a:ext>
                </a:extLst>
              </a:tr>
              <a:tr h="579823"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rgbClr val="3399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TN02000044/4-V</a:t>
                      </a:r>
                      <a:r>
                        <a:rPr lang="en-US" sz="1600" kern="1200" dirty="0">
                          <a:solidFill>
                            <a:srgbClr val="3399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cs-CZ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rgbClr val="3399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Pomocný přípravek na ochranu rostlin z odpadu vznikajícím při extrakci bylin</a:t>
                      </a:r>
                      <a:endParaRPr lang="cs-CZ" sz="1600" baseline="0">
                        <a:solidFill>
                          <a:srgbClr val="339966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>
                          <a:solidFill>
                            <a:srgbClr val="339966"/>
                          </a:solidFill>
                          <a:latin typeface="+mn-lt"/>
                          <a:cs typeface="Arial"/>
                        </a:rPr>
                        <a:t>F</a:t>
                      </a:r>
                      <a:r>
                        <a:rPr lang="en-US" sz="1600" baseline="-25000" dirty="0" err="1">
                          <a:solidFill>
                            <a:srgbClr val="339966"/>
                          </a:solidFill>
                          <a:latin typeface="+mn-lt"/>
                          <a:cs typeface="Arial"/>
                        </a:rPr>
                        <a:t>uzit</a:t>
                      </a:r>
                      <a:endParaRPr lang="en-US" sz="1600" baseline="-25000" dirty="0">
                        <a:solidFill>
                          <a:srgbClr val="33996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638188"/>
                  </a:ext>
                </a:extLst>
              </a:tr>
              <a:tr h="579823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s-CZ" sz="1600" kern="1200" dirty="0">
                          <a:solidFill>
                            <a:srgbClr val="3399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TN02000044/4-V</a:t>
                      </a:r>
                      <a:r>
                        <a:rPr lang="en-US" sz="1600" kern="1200" dirty="0">
                          <a:solidFill>
                            <a:srgbClr val="3399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cs-CZ"/>
                    </a:p>
                    <a:p>
                      <a:pPr lvl="0" algn="ctr" defTabSz="914400">
                        <a:buNone/>
                        <a:tabLst/>
                        <a:defRPr/>
                      </a:pPr>
                      <a:endParaRPr lang="en-US" sz="1600" baseline="0" dirty="0">
                        <a:solidFill>
                          <a:srgbClr val="339966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rgbClr val="3399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Pomocný přípravek na ochranu rostlin z odpadu vznikajícím při extrakci bylin</a:t>
                      </a:r>
                      <a:endParaRPr lang="en-US" sz="1600" baseline="0" dirty="0">
                        <a:solidFill>
                          <a:srgbClr val="339966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solidFill>
                            <a:srgbClr val="339966"/>
                          </a:solidFill>
                          <a:effectLst/>
                          <a:latin typeface="+mn-lt"/>
                          <a:cs typeface="Times New Roman"/>
                        </a:rPr>
                        <a:t>Z</a:t>
                      </a:r>
                      <a:r>
                        <a:rPr lang="cs-CZ" sz="1600" baseline="-25000">
                          <a:solidFill>
                            <a:srgbClr val="339966"/>
                          </a:solidFill>
                          <a:effectLst/>
                          <a:latin typeface="+mn-lt"/>
                          <a:cs typeface="Times New Roman"/>
                        </a:rPr>
                        <a:t>tech</a:t>
                      </a:r>
                      <a:endParaRPr lang="en-US" sz="1600" baseline="0">
                        <a:solidFill>
                          <a:srgbClr val="339966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116184"/>
                  </a:ext>
                </a:extLst>
              </a:tr>
              <a:tr h="579823">
                <a:tc>
                  <a:txBody>
                    <a:bodyPr/>
                    <a:lstStyle/>
                    <a:p>
                      <a:pPr lvl="0" algn="ctr" defTabSz="914400">
                        <a:buNone/>
                        <a:tabLst/>
                        <a:defRPr/>
                      </a:pPr>
                      <a:r>
                        <a:rPr lang="cs-CZ" sz="1600" b="0" i="0" u="none" strike="noStrike" baseline="0" noProof="0">
                          <a:solidFill>
                            <a:srgbClr val="339966"/>
                          </a:solidFill>
                          <a:latin typeface="Arial"/>
                          <a:cs typeface="Arial"/>
                        </a:rPr>
                        <a:t>TN02000044/4-V</a:t>
                      </a:r>
                      <a:r>
                        <a:rPr lang="en-US" sz="1600" b="0" i="0" u="none" strike="noStrike" baseline="0" noProof="0">
                          <a:solidFill>
                            <a:srgbClr val="339966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lang="cs-CZ"/>
                    </a:p>
                  </a:txBody>
                  <a:tcPr anchor="ctr"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cs-CZ" sz="1600" kern="1200" noProof="0">
                          <a:solidFill>
                            <a:srgbClr val="3399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Modifikovaný poloprovozní fotobioreaktor</a:t>
                      </a:r>
                      <a:endParaRPr lang="cs-CZ" sz="1600" kern="1200">
                        <a:solidFill>
                          <a:srgbClr val="33996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kern="1200" noProof="0">
                          <a:solidFill>
                            <a:srgbClr val="3399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cs-CZ" sz="1600" kern="1200" baseline="-25000" noProof="0">
                          <a:solidFill>
                            <a:srgbClr val="3399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</a:t>
                      </a:r>
                      <a:endParaRPr lang="cs-CZ" sz="1600" kern="1200" baseline="-25000" noProof="0" dirty="0">
                        <a:solidFill>
                          <a:srgbClr val="33996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384145"/>
                  </a:ext>
                </a:extLst>
              </a:tr>
              <a:tr h="648739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s-CZ" sz="1600" kern="1200" dirty="0">
                          <a:solidFill>
                            <a:srgbClr val="3399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TN02000044/4-V</a:t>
                      </a:r>
                      <a:r>
                        <a:rPr lang="en-US" sz="1600" kern="1200" dirty="0">
                          <a:solidFill>
                            <a:srgbClr val="3399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cs-CZ"/>
                    </a:p>
                    <a:p>
                      <a:pPr lvl="0" algn="ctr" defTabSz="914400">
                        <a:buNone/>
                        <a:tabLst/>
                        <a:defRPr/>
                      </a:pPr>
                      <a:endParaRPr lang="en-US" sz="1600" baseline="0" dirty="0">
                        <a:solidFill>
                          <a:srgbClr val="339966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rgbClr val="3399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Probiotický přípravek z vedlejších surovin </a:t>
                      </a:r>
                      <a:r>
                        <a:rPr lang="cs-CZ" sz="1600" kern="1200">
                          <a:solidFill>
                            <a:srgbClr val="3399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zemědělsko</a:t>
                      </a:r>
                      <a:r>
                        <a:rPr lang="cs-CZ" sz="1600" kern="1200" dirty="0">
                          <a:solidFill>
                            <a:srgbClr val="3399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potravinářských výrob</a:t>
                      </a:r>
                      <a:endParaRPr lang="en-US" sz="1600" baseline="0" dirty="0">
                        <a:solidFill>
                          <a:srgbClr val="339966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>
                          <a:solidFill>
                            <a:srgbClr val="339966"/>
                          </a:solidFill>
                          <a:latin typeface="+mn-lt"/>
                          <a:cs typeface="Arial"/>
                        </a:rPr>
                        <a:t>F</a:t>
                      </a:r>
                      <a:r>
                        <a:rPr lang="en-US" sz="1600" baseline="-25000" dirty="0" err="1">
                          <a:solidFill>
                            <a:srgbClr val="339966"/>
                          </a:solidFill>
                          <a:latin typeface="+mn-lt"/>
                          <a:cs typeface="Arial"/>
                        </a:rPr>
                        <a:t>uzit</a:t>
                      </a:r>
                      <a:endParaRPr lang="en-US" sz="1600" baseline="-25000" dirty="0">
                        <a:solidFill>
                          <a:srgbClr val="33996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0480" marR="30480" marT="30480" marB="3048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226225"/>
                  </a:ext>
                </a:extLst>
              </a:tr>
            </a:tbl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943FDF86-D503-4D13-84B3-4ED5C2FC305A}"/>
              </a:ext>
            </a:extLst>
          </p:cNvPr>
          <p:cNvSpPr/>
          <p:nvPr/>
        </p:nvSpPr>
        <p:spPr>
          <a:xfrm>
            <a:off x="-104067" y="165871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339966"/>
                </a:solidFill>
                <a:latin typeface="Arial" charset="0"/>
              </a:rPr>
              <a:t>DP </a:t>
            </a:r>
            <a:r>
              <a:rPr lang="en-US" dirty="0">
                <a:solidFill>
                  <a:srgbClr val="339966"/>
                </a:solidFill>
                <a:latin typeface="Arial" charset="0"/>
              </a:rPr>
              <a:t>4</a:t>
            </a:r>
            <a:r>
              <a:rPr lang="cs-CZ" dirty="0">
                <a:solidFill>
                  <a:srgbClr val="339966"/>
                </a:solidFill>
                <a:latin typeface="Arial" charset="0"/>
              </a:rPr>
              <a:t> – ZPRACOVÁNÍ ODPADŮ ROSTLINNÉHO PŮVODU – CIRKULÁRNÍ BIORAFINACE BIOMASY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903F3F8-5053-4201-A8C0-E73B5683F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38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46C35389-7011-4E56-B091-810A5B608714}"/>
              </a:ext>
            </a:extLst>
          </p:cNvPr>
          <p:cNvGrpSpPr/>
          <p:nvPr/>
        </p:nvGrpSpPr>
        <p:grpSpPr>
          <a:xfrm>
            <a:off x="693683" y="117759"/>
            <a:ext cx="7756634" cy="885826"/>
            <a:chOff x="1681655" y="2986087"/>
            <a:chExt cx="7756634" cy="885826"/>
          </a:xfrm>
        </p:grpSpPr>
        <p:sp>
          <p:nvSpPr>
            <p:cNvPr id="11" name="Textové pole 2">
              <a:extLst>
                <a:ext uri="{FF2B5EF4-FFF2-40B4-BE49-F238E27FC236}">
                  <a16:creationId xmlns:a16="http://schemas.microsoft.com/office/drawing/2014/main" id="{35761813-705E-415D-9792-E977DAB316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4251" y="2986087"/>
              <a:ext cx="3429000" cy="885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cs-CZ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BIOCIRKL</a:t>
              </a:r>
              <a:endParaRPr lang="cs-CZ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</a:pPr>
              <a:r>
                <a:rPr lang="cs-CZ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Národní centrum kompetence</a:t>
              </a:r>
              <a:endParaRPr lang="cs-CZ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„</a:t>
              </a:r>
              <a:r>
                <a:rPr lang="cs-CZ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Biorafinace a cirkulární ekonomika pro udržitelnost“</a:t>
              </a:r>
              <a:endParaRPr lang="cs-CZ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1F87F2E8-81F3-44D1-9C42-03236C351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655" y="3064603"/>
              <a:ext cx="2600044" cy="709642"/>
            </a:xfrm>
            <a:prstGeom prst="rect">
              <a:avLst/>
            </a:prstGeom>
          </p:spPr>
        </p:pic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8D7DC65C-0729-4C87-8A12-7E6FBC3C2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2429" y="3100552"/>
              <a:ext cx="1705860" cy="587054"/>
            </a:xfrm>
            <a:prstGeom prst="rect">
              <a:avLst/>
            </a:prstGeom>
          </p:spPr>
        </p:pic>
      </p:grpSp>
      <p:sp>
        <p:nvSpPr>
          <p:cNvPr id="25" name="Obdélník 24">
            <a:extLst>
              <a:ext uri="{FF2B5EF4-FFF2-40B4-BE49-F238E27FC236}">
                <a16:creationId xmlns:a16="http://schemas.microsoft.com/office/drawing/2014/main" id="{F06F0031-4DF3-42FB-9103-3A32D9E8579D}"/>
              </a:ext>
            </a:extLst>
          </p:cNvPr>
          <p:cNvSpPr/>
          <p:nvPr/>
        </p:nvSpPr>
        <p:spPr>
          <a:xfrm>
            <a:off x="2619538" y="1481496"/>
            <a:ext cx="4920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SPME–GC–HRMS analýza hydrolátů (GC-Q-TOF) </a:t>
            </a:r>
          </a:p>
        </p:txBody>
      </p:sp>
      <p:pic>
        <p:nvPicPr>
          <p:cNvPr id="218" name="Obrázek 42">
            <a:extLst>
              <a:ext uri="{FF2B5EF4-FFF2-40B4-BE49-F238E27FC236}">
                <a16:creationId xmlns:a16="http://schemas.microsoft.com/office/drawing/2014/main" id="{2AA18EBC-748F-42E3-A1FF-5219A6FB680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61" b="94659" l="5040" r="96552">
                        <a14:foregroundMark x1="40584" y1="2967" x2="41114" y2="37389"/>
                        <a14:foregroundMark x1="33096" y1="45104" x2="16446" y2="61128"/>
                        <a14:foregroundMark x1="33405" y1="44807" x2="33096" y2="45104"/>
                        <a14:foregroundMark x1="33714" y1="44510" x2="33405" y2="44807"/>
                        <a14:foregroundMark x1="35255" y1="43027" x2="33714" y2="44510"/>
                        <a14:foregroundMark x1="41114" y1="37389" x2="35255" y2="43027"/>
                        <a14:foregroundMark x1="16446" y1="61128" x2="35544" y2="90208"/>
                        <a14:foregroundMark x1="35544" y1="90208" x2="96021" y2="94065"/>
                        <a14:foregroundMark x1="96021" y1="94065" x2="96021" y2="56677"/>
                        <a14:foregroundMark x1="68109" y1="50148" x2="66844" y2="49852"/>
                        <a14:foregroundMark x1="96021" y1="56677" x2="68109" y2="50148"/>
                        <a14:foregroundMark x1="62685" y1="32047" x2="59151" y2="16914"/>
                        <a14:foregroundMark x1="62880" y1="32881" x2="62685" y2="32047"/>
                        <a14:foregroundMark x1="66844" y1="49852" x2="66729" y2="49360"/>
                        <a14:foregroundMark x1="59151" y1="16914" x2="41379" y2="60831"/>
                        <a14:foregroundMark x1="41379" y1="60831" x2="66313" y2="90504"/>
                        <a14:foregroundMark x1="66313" y1="90504" x2="72679" y2="56677"/>
                        <a14:foregroundMark x1="72679" y1="56677" x2="83820" y2="79822"/>
                        <a14:foregroundMark x1="20159" y1="50445" x2="23873" y2="47181"/>
                        <a14:foregroundMark x1="19894" y1="47478" x2="19894" y2="47478"/>
                        <a14:foregroundMark x1="19629" y1="46588" x2="19629" y2="46588"/>
                        <a14:foregroundMark x1="18833" y1="46588" x2="18833" y2="46588"/>
                        <a14:foregroundMark x1="15119" y1="51335" x2="15119" y2="51335"/>
                        <a14:foregroundMark x1="45889" y1="3561" x2="45889" y2="3561"/>
                        <a14:foregroundMark x1="61273" y1="94955" x2="61273" y2="94955"/>
                        <a14:foregroundMark x1="5040" y1="85460" x2="5040" y2="85460"/>
                        <a14:foregroundMark x1="95225" y1="52226" x2="95225" y2="52226"/>
                        <a14:foregroundMark x1="96552" y1="50445" x2="96552" y2="50445"/>
                        <a14:foregroundMark x1="58886" y1="13353" x2="58886" y2="13353"/>
                        <a14:backgroundMark x1="11028" y1="51335" x2="33422" y2="12166"/>
                        <a14:backgroundMark x1="0" y1="70623" x2="11028" y2="51335"/>
                        <a14:backgroundMark x1="33422" y1="12166" x2="35809" y2="0"/>
                        <a14:backgroundMark x1="2918" y1="64688" x2="2918" y2="64688"/>
                        <a14:backgroundMark x1="64987" y1="45401" x2="64987" y2="45401"/>
                        <a14:backgroundMark x1="64456" y1="44214" x2="64456" y2="44214"/>
                        <a14:backgroundMark x1="63395" y1="32641" x2="69496" y2="48071"/>
                        <a14:backgroundMark x1="63130" y1="32047" x2="63130" y2="32047"/>
                        <a14:backgroundMark x1="67109" y1="50148" x2="67109" y2="50148"/>
                        <a14:backgroundMark x1="68966" y1="50148" x2="68966" y2="50148"/>
                        <a14:backgroundMark x1="67374" y1="49258" x2="67374" y2="49258"/>
                        <a14:backgroundMark x1="48276" y1="0" x2="48276" y2="0"/>
                        <a14:backgroundMark x1="34218" y1="44510" x2="34218" y2="44510"/>
                        <a14:backgroundMark x1="33422" y1="44807" x2="33422" y2="44807"/>
                        <a14:backgroundMark x1="32361" y1="44807" x2="32361" y2="44807"/>
                        <a14:backgroundMark x1="32626" y1="45104" x2="32626" y2="45104"/>
                        <a14:backgroundMark x1="34483" y1="43027" x2="34483" y2="43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4" r="-104"/>
          <a:stretch/>
        </p:blipFill>
        <p:spPr bwMode="auto">
          <a:xfrm>
            <a:off x="7684709" y="4842300"/>
            <a:ext cx="1142999" cy="101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" name="TextovéPole 46">
            <a:extLst>
              <a:ext uri="{FF2B5EF4-FFF2-40B4-BE49-F238E27FC236}">
                <a16:creationId xmlns:a16="http://schemas.microsoft.com/office/drawing/2014/main" id="{E2166146-3315-4995-B52D-984BA4AA1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20" y="4080056"/>
            <a:ext cx="4016869" cy="383316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defTabSz="914377">
              <a:spcBef>
                <a:spcPct val="50000"/>
              </a:spcBef>
              <a:defRPr/>
            </a:pPr>
            <a:r>
              <a:rPr lang="cs-CZ" altLang="cs-CZ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Zpracování naměřených dat</a:t>
            </a:r>
            <a:endParaRPr lang="en-US" altLang="cs-CZ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1" name="Šipka doprava 26">
            <a:extLst>
              <a:ext uri="{FF2B5EF4-FFF2-40B4-BE49-F238E27FC236}">
                <a16:creationId xmlns:a16="http://schemas.microsoft.com/office/drawing/2014/main" id="{8EC29A39-CFFF-4BFE-9B5A-D58015DE03DE}"/>
              </a:ext>
            </a:extLst>
          </p:cNvPr>
          <p:cNvSpPr/>
          <p:nvPr/>
        </p:nvSpPr>
        <p:spPr bwMode="auto">
          <a:xfrm>
            <a:off x="1680840" y="2311655"/>
            <a:ext cx="960760" cy="400181"/>
          </a:xfrm>
          <a:prstGeom prst="rightArrow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spcBef>
                <a:spcPct val="50000"/>
              </a:spcBef>
              <a:defRPr/>
            </a:pPr>
            <a:endParaRPr lang="en-US" sz="900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222" name="Obdélník 221">
            <a:extLst>
              <a:ext uri="{FF2B5EF4-FFF2-40B4-BE49-F238E27FC236}">
                <a16:creationId xmlns:a16="http://schemas.microsoft.com/office/drawing/2014/main" id="{0987D3E0-7CAE-491C-BD48-3535B686B817}"/>
              </a:ext>
            </a:extLst>
          </p:cNvPr>
          <p:cNvSpPr/>
          <p:nvPr/>
        </p:nvSpPr>
        <p:spPr>
          <a:xfrm>
            <a:off x="417626" y="1944440"/>
            <a:ext cx="1551887" cy="1892826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cs-CZ" sz="1100" b="1" dirty="0"/>
              <a:t>50 </a:t>
            </a:r>
            <a:r>
              <a:rPr lang="el-GR" sz="1100" b="1" dirty="0"/>
              <a:t>μ</a:t>
            </a:r>
            <a:r>
              <a:rPr lang="cs-CZ" sz="1100" b="1" dirty="0"/>
              <a:t>l vzorku</a:t>
            </a:r>
          </a:p>
          <a:p>
            <a:pPr algn="ctr"/>
            <a:r>
              <a:rPr lang="cs-CZ" sz="1050" dirty="0"/>
              <a:t>(protřepání vzorku před odběrem)</a:t>
            </a:r>
          </a:p>
          <a:p>
            <a:pPr algn="ctr"/>
            <a:r>
              <a:rPr lang="cs-CZ" sz="1000" dirty="0"/>
              <a:t>+</a:t>
            </a:r>
          </a:p>
          <a:p>
            <a:pPr algn="ctr"/>
            <a:r>
              <a:rPr lang="cs-CZ" sz="1100" b="1" dirty="0"/>
              <a:t>1,95</a:t>
            </a:r>
            <a:r>
              <a:rPr lang="en-US" sz="1100" b="1" dirty="0"/>
              <a:t> ml</a:t>
            </a:r>
            <a:r>
              <a:rPr lang="en-US" sz="1100" dirty="0"/>
              <a:t> </a:t>
            </a:r>
            <a:r>
              <a:rPr lang="en-US" sz="1100" b="1" dirty="0" err="1"/>
              <a:t>nasyceného</a:t>
            </a:r>
            <a:r>
              <a:rPr lang="en-US" sz="1100" b="1" dirty="0"/>
              <a:t> </a:t>
            </a:r>
            <a:r>
              <a:rPr lang="en-US" sz="1100" b="1" dirty="0" err="1"/>
              <a:t>roztoku</a:t>
            </a:r>
            <a:r>
              <a:rPr lang="en-US" sz="1100" b="1" dirty="0"/>
              <a:t> NaCl </a:t>
            </a:r>
            <a:br>
              <a:rPr lang="en-US" sz="1100" dirty="0"/>
            </a:br>
            <a:r>
              <a:rPr lang="en-US" sz="1050" dirty="0" err="1"/>
              <a:t>ve</a:t>
            </a:r>
            <a:r>
              <a:rPr lang="en-US" sz="1050" dirty="0"/>
              <a:t> </a:t>
            </a:r>
            <a:r>
              <a:rPr lang="en-US" sz="1050" dirty="0" err="1"/>
              <a:t>vodě</a:t>
            </a:r>
            <a:endParaRPr lang="en-US" sz="1050" dirty="0"/>
          </a:p>
          <a:p>
            <a:pPr algn="ctr"/>
            <a:r>
              <a:rPr lang="en-US" sz="1050" dirty="0"/>
              <a:t>(</a:t>
            </a:r>
            <a:r>
              <a:rPr lang="en-US" sz="1050" dirty="0" err="1"/>
              <a:t>chlazený</a:t>
            </a:r>
            <a:r>
              <a:rPr lang="en-US" sz="1050" dirty="0"/>
              <a:t> 4°C)</a:t>
            </a:r>
            <a:endParaRPr lang="cs-CZ" sz="1050" dirty="0"/>
          </a:p>
          <a:p>
            <a:pPr algn="ctr"/>
            <a:r>
              <a:rPr lang="cs-CZ" sz="1050" dirty="0"/>
              <a:t>+</a:t>
            </a:r>
          </a:p>
          <a:p>
            <a:pPr algn="ctr"/>
            <a:r>
              <a:rPr lang="de-DE" sz="1100" b="1" dirty="0"/>
              <a:t>10 </a:t>
            </a:r>
            <a:r>
              <a:rPr lang="de-DE" sz="1100" b="1" dirty="0" err="1"/>
              <a:t>μl</a:t>
            </a:r>
            <a:r>
              <a:rPr lang="de-DE" sz="1100" b="1" dirty="0"/>
              <a:t> IST</a:t>
            </a:r>
          </a:p>
          <a:p>
            <a:pPr algn="ctr"/>
            <a:r>
              <a:rPr lang="de-DE" sz="1050" dirty="0"/>
              <a:t>(4,4′-Dibromobiphenyl)</a:t>
            </a:r>
          </a:p>
        </p:txBody>
      </p:sp>
      <p:pic>
        <p:nvPicPr>
          <p:cNvPr id="223" name="Obrázek 222">
            <a:extLst>
              <a:ext uri="{FF2B5EF4-FFF2-40B4-BE49-F238E27FC236}">
                <a16:creationId xmlns:a16="http://schemas.microsoft.com/office/drawing/2014/main" id="{9C407549-4E76-4D2F-8E95-78E9EDB0BA9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7190" y="4777307"/>
            <a:ext cx="2362899" cy="1616060"/>
          </a:xfrm>
          <a:prstGeom prst="rect">
            <a:avLst/>
          </a:prstGeom>
        </p:spPr>
      </p:pic>
      <p:sp>
        <p:nvSpPr>
          <p:cNvPr id="224" name="TextovéPole 223">
            <a:extLst>
              <a:ext uri="{FF2B5EF4-FFF2-40B4-BE49-F238E27FC236}">
                <a16:creationId xmlns:a16="http://schemas.microsoft.com/office/drawing/2014/main" id="{F91D82E6-A860-40C9-ADFA-01B95A3FEC04}"/>
              </a:ext>
            </a:extLst>
          </p:cNvPr>
          <p:cNvSpPr txBox="1"/>
          <p:nvPr/>
        </p:nvSpPr>
        <p:spPr>
          <a:xfrm>
            <a:off x="1969514" y="6430921"/>
            <a:ext cx="279667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cs-CZ" sz="1050" i="1" dirty="0" err="1">
                <a:solidFill>
                  <a:prstClr val="black"/>
                </a:solidFill>
                <a:latin typeface="Calibri" panose="020F0502020204030204" pitchFamily="34" charset="0"/>
              </a:rPr>
              <a:t>MassHunter</a:t>
            </a:r>
            <a:r>
              <a:rPr lang="cs-CZ" sz="1050" i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cs-CZ" sz="1050" i="1" dirty="0" err="1">
                <a:solidFill>
                  <a:prstClr val="black"/>
                </a:solidFill>
                <a:latin typeface="Calibri" panose="020F0502020204030204" pitchFamily="34" charset="0"/>
              </a:rPr>
              <a:t>Unknowns</a:t>
            </a:r>
            <a:r>
              <a:rPr lang="cs-CZ" sz="1050" i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cs-CZ" sz="1050" i="1" dirty="0" err="1">
                <a:solidFill>
                  <a:prstClr val="black"/>
                </a:solidFill>
                <a:latin typeface="Calibri" panose="020F0502020204030204" pitchFamily="34" charset="0"/>
              </a:rPr>
              <a:t>Analysis</a:t>
            </a:r>
            <a:r>
              <a:rPr lang="cs-CZ" sz="1050" i="1" dirty="0">
                <a:solidFill>
                  <a:prstClr val="black"/>
                </a:solidFill>
                <a:latin typeface="Calibri" panose="020F0502020204030204" pitchFamily="34" charset="0"/>
              </a:rPr>
              <a:t> 10.0</a:t>
            </a:r>
          </a:p>
          <a:p>
            <a:pPr algn="ctr" defTabSz="914377">
              <a:defRPr/>
            </a:pPr>
            <a:r>
              <a:rPr lang="cs-CZ" sz="1050" i="1" dirty="0" err="1">
                <a:solidFill>
                  <a:prstClr val="black"/>
                </a:solidFill>
                <a:latin typeface="Calibri" panose="020F0502020204030204" pitchFamily="34" charset="0"/>
              </a:rPr>
              <a:t>MassHunter</a:t>
            </a:r>
            <a:r>
              <a:rPr lang="cs-CZ" sz="1050" i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cs-CZ" sz="1050" i="1" dirty="0" err="1">
                <a:solidFill>
                  <a:prstClr val="black"/>
                </a:solidFill>
                <a:latin typeface="Calibri" panose="020F0502020204030204" pitchFamily="34" charset="0"/>
              </a:rPr>
              <a:t>Quantitative</a:t>
            </a:r>
            <a:r>
              <a:rPr lang="cs-CZ" sz="1050" i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cs-CZ" sz="1050" i="1" dirty="0" err="1">
                <a:solidFill>
                  <a:prstClr val="black"/>
                </a:solidFill>
                <a:latin typeface="Calibri" panose="020F0502020204030204" pitchFamily="34" charset="0"/>
              </a:rPr>
              <a:t>Analysis</a:t>
            </a:r>
            <a:r>
              <a:rPr lang="cs-CZ" sz="1050" i="1" dirty="0">
                <a:solidFill>
                  <a:prstClr val="black"/>
                </a:solidFill>
                <a:latin typeface="Calibri" panose="020F0502020204030204" pitchFamily="34" charset="0"/>
              </a:rPr>
              <a:t> 10.0</a:t>
            </a:r>
          </a:p>
        </p:txBody>
      </p:sp>
      <p:sp>
        <p:nvSpPr>
          <p:cNvPr id="225" name="TextovéPole 224">
            <a:extLst>
              <a:ext uri="{FF2B5EF4-FFF2-40B4-BE49-F238E27FC236}">
                <a16:creationId xmlns:a16="http://schemas.microsoft.com/office/drawing/2014/main" id="{4699DF92-8726-46D9-8377-5877E52B6551}"/>
              </a:ext>
            </a:extLst>
          </p:cNvPr>
          <p:cNvSpPr txBox="1"/>
          <p:nvPr/>
        </p:nvSpPr>
        <p:spPr>
          <a:xfrm>
            <a:off x="366713" y="4986426"/>
            <a:ext cx="1436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/>
              <a:t>Identifikace</a:t>
            </a:r>
          </a:p>
          <a:p>
            <a:pPr algn="ctr"/>
            <a:r>
              <a:rPr lang="cs-CZ" sz="1400" dirty="0"/>
              <a:t>Knihovna NIST</a:t>
            </a:r>
          </a:p>
          <a:p>
            <a:pPr algn="ctr"/>
            <a:r>
              <a:rPr lang="cs-CZ" sz="1400" dirty="0" err="1"/>
              <a:t>Kovatsovy</a:t>
            </a:r>
            <a:r>
              <a:rPr lang="cs-CZ" sz="1400" dirty="0"/>
              <a:t> Retenční Indexy</a:t>
            </a:r>
          </a:p>
        </p:txBody>
      </p:sp>
      <p:graphicFrame>
        <p:nvGraphicFramePr>
          <p:cNvPr id="227" name="Tabulka 226">
            <a:extLst>
              <a:ext uri="{FF2B5EF4-FFF2-40B4-BE49-F238E27FC236}">
                <a16:creationId xmlns:a16="http://schemas.microsoft.com/office/drawing/2014/main" id="{C413F240-3D62-48AE-A4B4-C101AFA51A00}"/>
              </a:ext>
            </a:extLst>
          </p:cNvPr>
          <p:cNvGraphicFramePr>
            <a:graphicFrameLocks noGrp="1"/>
          </p:cNvGraphicFramePr>
          <p:nvPr/>
        </p:nvGraphicFramePr>
        <p:xfrm>
          <a:off x="2641600" y="1938310"/>
          <a:ext cx="1959040" cy="197475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{F2DE63D5-997A-4646-A377-4702673A728D}</a:tableStyleId>
              </a:tblPr>
              <a:tblGrid>
                <a:gridCol w="1008541">
                  <a:extLst>
                    <a:ext uri="{9D8B030D-6E8A-4147-A177-3AD203B41FA5}">
                      <a16:colId xmlns:a16="http://schemas.microsoft.com/office/drawing/2014/main" val="590887593"/>
                    </a:ext>
                  </a:extLst>
                </a:gridCol>
                <a:gridCol w="950499">
                  <a:extLst>
                    <a:ext uri="{9D8B030D-6E8A-4147-A177-3AD203B41FA5}">
                      <a16:colId xmlns:a16="http://schemas.microsoft.com/office/drawing/2014/main" val="929541097"/>
                    </a:ext>
                  </a:extLst>
                </a:gridCol>
              </a:tblGrid>
              <a:tr h="25526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SPME podmínky </a:t>
                      </a:r>
                    </a:p>
                  </a:txBody>
                  <a:tcPr marL="53975" marR="53975" marT="36195" marB="361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0481" marR="40481" marT="27146" marB="271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696565"/>
                  </a:ext>
                </a:extLst>
              </a:tr>
              <a:tr h="257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SPME vlákno</a:t>
                      </a:r>
                    </a:p>
                  </a:txBody>
                  <a:tcPr marL="53975" marR="53975" marT="36195" marB="361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latin typeface="+mn-lt"/>
                        </a:rPr>
                        <a:t>DVB/PDMS/</a:t>
                      </a:r>
                      <a:br>
                        <a:rPr lang="cs-CZ" sz="1100" dirty="0">
                          <a:latin typeface="+mn-lt"/>
                        </a:rPr>
                      </a:br>
                      <a:r>
                        <a:rPr lang="cs-CZ" sz="1100" dirty="0">
                          <a:latin typeface="+mn-lt"/>
                        </a:rPr>
                        <a:t>/CAR</a:t>
                      </a:r>
                    </a:p>
                  </a:txBody>
                  <a:tcPr marL="53975" marR="53975" marT="36195" marB="361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023475"/>
                  </a:ext>
                </a:extLst>
              </a:tr>
              <a:tr h="234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+mn-lt"/>
                          <a:cs typeface="Arial" panose="020B0604020202020204" pitchFamily="34" charset="0"/>
                        </a:rPr>
                        <a:t>Teplota inkubace</a:t>
                      </a:r>
                      <a:br>
                        <a:rPr lang="cs-CZ" sz="1100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cs-CZ" sz="1100" dirty="0">
                          <a:latin typeface="+mn-lt"/>
                          <a:cs typeface="Arial" panose="020B0604020202020204" pitchFamily="34" charset="0"/>
                        </a:rPr>
                        <a:t> a extrakce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latin typeface="+mn-lt"/>
                        </a:rPr>
                        <a:t>40 °C</a:t>
                      </a:r>
                    </a:p>
                  </a:txBody>
                  <a:tcPr marL="53975" marR="53975" marT="36195" marB="361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960676"/>
                  </a:ext>
                </a:extLst>
              </a:tr>
              <a:tr h="2455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+mn-lt"/>
                          <a:cs typeface="Arial" panose="020B0604020202020204" pitchFamily="34" charset="0"/>
                        </a:rPr>
                        <a:t>Inkubace: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latin typeface="+mn-lt"/>
                        </a:rPr>
                        <a:t>10 min</a:t>
                      </a:r>
                    </a:p>
                  </a:txBody>
                  <a:tcPr marL="53975" marR="53975" marT="36195" marB="361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508207"/>
                  </a:ext>
                </a:extLst>
              </a:tr>
              <a:tr h="2455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+mn-lt"/>
                          <a:cs typeface="Arial" panose="020B0604020202020204" pitchFamily="34" charset="0"/>
                        </a:rPr>
                        <a:t>Extrakce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5 min</a:t>
                      </a:r>
                      <a:endParaRPr lang="cs-CZ" sz="1100" dirty="0">
                        <a:latin typeface="+mn-lt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223415"/>
                  </a:ext>
                </a:extLst>
              </a:tr>
              <a:tr h="2455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+mn-lt"/>
                          <a:cs typeface="Arial" panose="020B0604020202020204" pitchFamily="34" charset="0"/>
                        </a:rPr>
                        <a:t>Desorpce: 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4 min</a:t>
                      </a:r>
                      <a:endParaRPr lang="cs-CZ" sz="1100" dirty="0">
                        <a:latin typeface="+mn-lt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97254"/>
                  </a:ext>
                </a:extLst>
              </a:tr>
            </a:tbl>
          </a:graphicData>
        </a:graphic>
      </p:graphicFrame>
      <p:graphicFrame>
        <p:nvGraphicFramePr>
          <p:cNvPr id="231" name="Zástupný symbol pro obsah 3">
            <a:extLst>
              <a:ext uri="{FF2B5EF4-FFF2-40B4-BE49-F238E27FC236}">
                <a16:creationId xmlns:a16="http://schemas.microsoft.com/office/drawing/2014/main" id="{87C84E79-4FC0-49DB-8365-0DD0AF833C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84133" y="1859943"/>
          <a:ext cx="3992263" cy="4374218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375966">
                  <a:extLst>
                    <a:ext uri="{9D8B030D-6E8A-4147-A177-3AD203B41FA5}">
                      <a16:colId xmlns:a16="http://schemas.microsoft.com/office/drawing/2014/main" val="3512002203"/>
                    </a:ext>
                  </a:extLst>
                </a:gridCol>
                <a:gridCol w="2616297">
                  <a:extLst>
                    <a:ext uri="{9D8B030D-6E8A-4147-A177-3AD203B41FA5}">
                      <a16:colId xmlns:a16="http://schemas.microsoft.com/office/drawing/2014/main" val="2955765684"/>
                    </a:ext>
                  </a:extLst>
                </a:gridCol>
              </a:tblGrid>
              <a:tr h="341644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Plynový chromatograf</a:t>
                      </a: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138308"/>
                  </a:ext>
                </a:extLst>
              </a:tr>
              <a:tr h="261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Nástřik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Split</a:t>
                      </a:r>
                      <a:r>
                        <a:rPr lang="en-US" sz="1100" dirty="0">
                          <a:effectLst/>
                        </a:rPr>
                        <a:t> (</a:t>
                      </a:r>
                      <a:r>
                        <a:rPr lang="cs-CZ" sz="1100" dirty="0">
                          <a:effectLst/>
                        </a:rPr>
                        <a:t>5</a:t>
                      </a:r>
                      <a:r>
                        <a:rPr lang="en-US" sz="1100" dirty="0">
                          <a:effectLst/>
                        </a:rPr>
                        <a:t>:1)</a:t>
                      </a:r>
                      <a:r>
                        <a:rPr lang="cs-CZ" sz="1100" dirty="0">
                          <a:effectLst/>
                        </a:rPr>
                        <a:t>,</a:t>
                      </a:r>
                      <a:endParaRPr lang="cs-CZ" sz="9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3996081"/>
                  </a:ext>
                </a:extLst>
              </a:tr>
              <a:tr h="261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Teplota nástřiku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</a:t>
                      </a:r>
                      <a:r>
                        <a:rPr lang="en-US" sz="1100" dirty="0">
                          <a:effectLst/>
                        </a:rPr>
                        <a:t>4</a:t>
                      </a:r>
                      <a:r>
                        <a:rPr lang="cs-CZ" sz="1100" dirty="0">
                          <a:effectLst/>
                        </a:rPr>
                        <a:t>0 °C</a:t>
                      </a:r>
                      <a:endParaRPr lang="cs-CZ" sz="9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6659652"/>
                  </a:ext>
                </a:extLst>
              </a:tr>
              <a:tr h="322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Průtok nosného plynu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 ml/min, helium</a:t>
                      </a:r>
                      <a:endParaRPr lang="cs-CZ" sz="9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1256790"/>
                  </a:ext>
                </a:extLst>
              </a:tr>
              <a:tr h="258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Kolona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HP – 5MS (30 </a:t>
                      </a:r>
                      <a:r>
                        <a:rPr lang="en-US" sz="1100" dirty="0">
                          <a:effectLst/>
                        </a:rPr>
                        <a:t>m </a:t>
                      </a:r>
                      <a:r>
                        <a:rPr lang="en-US" sz="1100" dirty="0">
                          <a:effectLst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1100" dirty="0">
                          <a:effectLst/>
                        </a:rPr>
                        <a:t> 0</a:t>
                      </a:r>
                      <a:r>
                        <a:rPr lang="cs-CZ" sz="1100" dirty="0">
                          <a:effectLst/>
                        </a:rPr>
                        <a:t>,</a:t>
                      </a:r>
                      <a:r>
                        <a:rPr lang="en-US" sz="1100" dirty="0">
                          <a:effectLst/>
                        </a:rPr>
                        <a:t>2</a:t>
                      </a:r>
                      <a:r>
                        <a:rPr lang="cs-CZ" sz="1100" dirty="0">
                          <a:effectLst/>
                        </a:rPr>
                        <a:t>5</a:t>
                      </a:r>
                      <a:r>
                        <a:rPr lang="en-US" sz="1100" dirty="0">
                          <a:effectLst/>
                        </a:rPr>
                        <a:t> mm </a:t>
                      </a:r>
                      <a:r>
                        <a:rPr lang="en-US" sz="1100" dirty="0">
                          <a:effectLst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1100" dirty="0">
                          <a:effectLst/>
                        </a:rPr>
                        <a:t> 0</a:t>
                      </a:r>
                      <a:r>
                        <a:rPr lang="cs-CZ" sz="1100" dirty="0">
                          <a:effectLst/>
                        </a:rPr>
                        <a:t>,</a:t>
                      </a:r>
                      <a:r>
                        <a:rPr lang="en-US" sz="1100" dirty="0">
                          <a:effectLst/>
                        </a:rPr>
                        <a:t>2</a:t>
                      </a:r>
                      <a:r>
                        <a:rPr lang="cs-CZ" sz="1100" dirty="0">
                          <a:effectLst/>
                        </a:rPr>
                        <a:t>5 </a:t>
                      </a:r>
                      <a:r>
                        <a:rPr lang="en-US" sz="1100" dirty="0">
                          <a:effectLst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100" dirty="0">
                          <a:effectLst/>
                        </a:rPr>
                        <a:t>m;</a:t>
                      </a:r>
                      <a:r>
                        <a:rPr lang="cs-CZ" sz="1100" dirty="0">
                          <a:effectLst/>
                        </a:rPr>
                        <a:t> Agilent Technologies, USA)</a:t>
                      </a:r>
                      <a:endParaRPr lang="cs-CZ" sz="9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7629047"/>
                  </a:ext>
                </a:extLst>
              </a:tr>
              <a:tr h="81997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Teplotní program</a:t>
                      </a: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°C (2 min), 10 °C/min do 100 °C, 5 °C/ min do 200 °C, 10 °C/ min do 220 °C </a:t>
                      </a: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4805627"/>
                  </a:ext>
                </a:extLst>
              </a:tr>
              <a:tr h="30831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Hmotnostní spektrometr (TOF)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6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41675"/>
                  </a:ext>
                </a:extLst>
              </a:tr>
              <a:tr h="261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Iontový zdroj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EI (70 eV)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1793120"/>
                  </a:ext>
                </a:extLst>
              </a:tr>
              <a:tr h="261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Teplota zdroje 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230 °C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0948673"/>
                  </a:ext>
                </a:extLst>
              </a:tr>
              <a:tr h="261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Akviziční mód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Full </a:t>
                      </a:r>
                      <a:r>
                        <a:rPr lang="cs-CZ" sz="1100" dirty="0" err="1">
                          <a:effectLst/>
                        </a:rPr>
                        <a:t>scan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3721246"/>
                  </a:ext>
                </a:extLst>
              </a:tr>
              <a:tr h="261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Hmot. rozsah 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40–550 </a:t>
                      </a:r>
                      <a:r>
                        <a:rPr lang="cs-CZ" sz="1100" i="1" dirty="0">
                          <a:effectLst/>
                        </a:rPr>
                        <a:t>m</a:t>
                      </a:r>
                      <a:r>
                        <a:rPr lang="cs-CZ" sz="1100" dirty="0">
                          <a:effectLst/>
                        </a:rPr>
                        <a:t>/</a:t>
                      </a:r>
                      <a:r>
                        <a:rPr lang="cs-CZ" sz="1100" i="1" dirty="0">
                          <a:effectLst/>
                        </a:rPr>
                        <a:t>z</a:t>
                      </a:r>
                      <a:endParaRPr lang="cs-CZ" sz="1200" b="1" i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2919471"/>
                  </a:ext>
                </a:extLst>
              </a:tr>
              <a:tr h="261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Hmot. rozlišení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12500 FWHM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3017366"/>
                  </a:ext>
                </a:extLst>
              </a:tr>
              <a:tr h="261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Akviziční rychlost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5 spekter/s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53975" marR="5397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4797116"/>
                  </a:ext>
                </a:extLst>
              </a:tr>
            </a:tbl>
          </a:graphicData>
        </a:graphic>
      </p:graphicFrame>
      <p:sp>
        <p:nvSpPr>
          <p:cNvPr id="232" name="Šipka doprava 26">
            <a:extLst>
              <a:ext uri="{FF2B5EF4-FFF2-40B4-BE49-F238E27FC236}">
                <a16:creationId xmlns:a16="http://schemas.microsoft.com/office/drawing/2014/main" id="{5A4E8C61-9E3C-469D-90AD-41BC1DF948F5}"/>
              </a:ext>
            </a:extLst>
          </p:cNvPr>
          <p:cNvSpPr/>
          <p:nvPr/>
        </p:nvSpPr>
        <p:spPr bwMode="auto">
          <a:xfrm>
            <a:off x="4649145" y="2321742"/>
            <a:ext cx="430684" cy="400181"/>
          </a:xfrm>
          <a:prstGeom prst="rightArrow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spcBef>
                <a:spcPct val="50000"/>
              </a:spcBef>
              <a:defRPr/>
            </a:pPr>
            <a:endParaRPr lang="en-US" sz="900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233" name="Šipka doprava 26">
            <a:extLst>
              <a:ext uri="{FF2B5EF4-FFF2-40B4-BE49-F238E27FC236}">
                <a16:creationId xmlns:a16="http://schemas.microsoft.com/office/drawing/2014/main" id="{72E4F1B9-A36E-4BD2-AA20-30AECF112943}"/>
              </a:ext>
            </a:extLst>
          </p:cNvPr>
          <p:cNvSpPr/>
          <p:nvPr/>
        </p:nvSpPr>
        <p:spPr bwMode="auto">
          <a:xfrm rot="10800000">
            <a:off x="4600640" y="5385246"/>
            <a:ext cx="430684" cy="400181"/>
          </a:xfrm>
          <a:prstGeom prst="rightArrow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spcBef>
                <a:spcPct val="50000"/>
              </a:spcBef>
              <a:defRPr/>
            </a:pPr>
            <a:endParaRPr lang="en-US" sz="900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234" name="Šipka doprava 26">
            <a:extLst>
              <a:ext uri="{FF2B5EF4-FFF2-40B4-BE49-F238E27FC236}">
                <a16:creationId xmlns:a16="http://schemas.microsoft.com/office/drawing/2014/main" id="{F02D37D7-B46C-444C-893B-C4475CFEE73B}"/>
              </a:ext>
            </a:extLst>
          </p:cNvPr>
          <p:cNvSpPr/>
          <p:nvPr/>
        </p:nvSpPr>
        <p:spPr bwMode="auto">
          <a:xfrm rot="10800000">
            <a:off x="1684131" y="5385246"/>
            <a:ext cx="430684" cy="400181"/>
          </a:xfrm>
          <a:prstGeom prst="rightArrow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spcBef>
                <a:spcPct val="50000"/>
              </a:spcBef>
              <a:defRPr/>
            </a:pPr>
            <a:endParaRPr lang="en-US" sz="900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235" name="TextovéPole 234">
            <a:extLst>
              <a:ext uri="{FF2B5EF4-FFF2-40B4-BE49-F238E27FC236}">
                <a16:creationId xmlns:a16="http://schemas.microsoft.com/office/drawing/2014/main" id="{F7BAF04D-9A3F-4B57-B781-8FFCCBEE7503}"/>
              </a:ext>
            </a:extLst>
          </p:cNvPr>
          <p:cNvSpPr txBox="1"/>
          <p:nvPr/>
        </p:nvSpPr>
        <p:spPr>
          <a:xfrm>
            <a:off x="7481777" y="5863338"/>
            <a:ext cx="20781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cs-CZ" sz="1100" i="1" dirty="0" err="1">
                <a:solidFill>
                  <a:prstClr val="black"/>
                </a:solidFill>
                <a:latin typeface="Calibri" panose="020F0502020204030204" pitchFamily="34" charset="0"/>
              </a:rPr>
              <a:t>Agilent</a:t>
            </a:r>
            <a:r>
              <a:rPr lang="cs-CZ" sz="1100" i="1" dirty="0">
                <a:solidFill>
                  <a:prstClr val="black"/>
                </a:solidFill>
                <a:latin typeface="Calibri" panose="020F0502020204030204" pitchFamily="34" charset="0"/>
              </a:rPr>
              <a:t> 7200b GC-Q-TOF</a:t>
            </a:r>
          </a:p>
        </p:txBody>
      </p:sp>
      <p:sp>
        <p:nvSpPr>
          <p:cNvPr id="22" name="Zástupný symbol pro číslo snímku 1">
            <a:extLst>
              <a:ext uri="{FF2B5EF4-FFF2-40B4-BE49-F238E27FC236}">
                <a16:creationId xmlns:a16="http://schemas.microsoft.com/office/drawing/2014/main" id="{D304E50D-6700-4174-A063-7C693CB8A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78329"/>
            <a:ext cx="2133600" cy="232121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7C6109-F2B2-4653-ADFC-8BCECA877F9B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60989C93-D911-3609-A199-EF0B3544F1D3}"/>
              </a:ext>
            </a:extLst>
          </p:cNvPr>
          <p:cNvSpPr/>
          <p:nvPr/>
        </p:nvSpPr>
        <p:spPr>
          <a:xfrm>
            <a:off x="503249" y="915032"/>
            <a:ext cx="8525878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339966"/>
                </a:solidFill>
              </a:rPr>
              <a:t>Hydroláty</a:t>
            </a:r>
            <a:r>
              <a:rPr lang="cs-CZ" b="1" dirty="0">
                <a:solidFill>
                  <a:srgbClr val="339966"/>
                </a:solidFill>
              </a:rPr>
              <a:t> získané při výrobě silic z rostlinných materiálů</a:t>
            </a:r>
            <a:r>
              <a:rPr lang="en-US" b="1" dirty="0">
                <a:solidFill>
                  <a:srgbClr val="339966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00B050"/>
                </a:solidFill>
                <a:latin typeface="Calibri"/>
                <a:ea typeface="Calibri"/>
                <a:cs typeface="Calibri"/>
              </a:rPr>
              <a:t>TN02000044/4-V1 </a:t>
            </a:r>
            <a:r>
              <a:rPr lang="en-US" b="1" dirty="0">
                <a:solidFill>
                  <a:srgbClr val="00B050"/>
                </a:solidFill>
                <a:latin typeface="Calibri"/>
                <a:ea typeface="Calibri"/>
                <a:cs typeface="Calibri"/>
              </a:rPr>
              <a:t>(2026, </a:t>
            </a:r>
            <a:r>
              <a:rPr lang="en-US" b="1" dirty="0" err="1">
                <a:solidFill>
                  <a:srgbClr val="00B050"/>
                </a:solidFill>
                <a:latin typeface="Calibri"/>
                <a:ea typeface="Calibri"/>
                <a:cs typeface="Calibri"/>
              </a:rPr>
              <a:t>Ověřená</a:t>
            </a:r>
            <a:r>
              <a:rPr lang="en-US" b="1" dirty="0">
                <a:solidFill>
                  <a:srgbClr val="00B05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/>
                <a:ea typeface="Calibri"/>
                <a:cs typeface="Calibri"/>
              </a:rPr>
              <a:t>technologie</a:t>
            </a:r>
            <a:r>
              <a:rPr lang="en-US" b="1" dirty="0">
                <a:solidFill>
                  <a:srgbClr val="00B050"/>
                </a:solidFill>
                <a:latin typeface="Calibri"/>
                <a:ea typeface="Calibri"/>
                <a:cs typeface="Calibri"/>
              </a:rPr>
              <a:t>)</a:t>
            </a:r>
            <a:r>
              <a:rPr lang="cs-CZ" b="1" dirty="0">
                <a:solidFill>
                  <a:srgbClr val="00B050"/>
                </a:solidFill>
                <a:latin typeface="Calibri"/>
                <a:ea typeface="Calibri"/>
                <a:cs typeface="Calibri"/>
              </a:rPr>
              <a:t>    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cs-CZ" sz="1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25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adpis 3">
            <a:extLst>
              <a:ext uri="{FF2B5EF4-FFF2-40B4-BE49-F238E27FC236}">
                <a16:creationId xmlns:a16="http://schemas.microsoft.com/office/drawing/2014/main" id="{B0BE923C-FD77-49DF-B99C-C74B4D22B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663" y="862313"/>
            <a:ext cx="8239125" cy="642938"/>
          </a:xfrm>
        </p:spPr>
        <p:txBody>
          <a:bodyPr>
            <a:normAutofit/>
          </a:bodyPr>
          <a:lstStyle/>
          <a:p>
            <a:r>
              <a:rPr lang="cs-CZ" sz="1600" b="1" dirty="0"/>
              <a:t>Porovnání GC profilů těkavých látek – 1</a:t>
            </a:r>
            <a:br>
              <a:rPr lang="cs-CZ" sz="1600" b="1" dirty="0"/>
            </a:br>
            <a:r>
              <a:rPr lang="cs-CZ" sz="1600" b="1" dirty="0"/>
              <a:t>Hydroláty z sušené drogy – směs frakcí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46C35389-7011-4E56-B091-810A5B608714}"/>
              </a:ext>
            </a:extLst>
          </p:cNvPr>
          <p:cNvGrpSpPr/>
          <p:nvPr/>
        </p:nvGrpSpPr>
        <p:grpSpPr>
          <a:xfrm>
            <a:off x="693683" y="117759"/>
            <a:ext cx="7756634" cy="885826"/>
            <a:chOff x="1681655" y="2986087"/>
            <a:chExt cx="7756634" cy="885826"/>
          </a:xfrm>
        </p:grpSpPr>
        <p:sp>
          <p:nvSpPr>
            <p:cNvPr id="11" name="Textové pole 2">
              <a:extLst>
                <a:ext uri="{FF2B5EF4-FFF2-40B4-BE49-F238E27FC236}">
                  <a16:creationId xmlns:a16="http://schemas.microsoft.com/office/drawing/2014/main" id="{35761813-705E-415D-9792-E977DAB316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4251" y="2986087"/>
              <a:ext cx="3429000" cy="885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cs-CZ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BIOCIRKL</a:t>
              </a:r>
              <a:endParaRPr lang="cs-CZ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</a:pPr>
              <a:r>
                <a:rPr lang="cs-CZ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Národní centrum kompetence</a:t>
              </a:r>
              <a:endParaRPr lang="cs-CZ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„</a:t>
              </a:r>
              <a:r>
                <a:rPr lang="cs-CZ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Biorafinace a cirkulární ekonomika pro udržitelnost“</a:t>
              </a:r>
              <a:endParaRPr lang="cs-CZ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1F87F2E8-81F3-44D1-9C42-03236C351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655" y="3064603"/>
              <a:ext cx="2600044" cy="709642"/>
            </a:xfrm>
            <a:prstGeom prst="rect">
              <a:avLst/>
            </a:prstGeom>
          </p:spPr>
        </p:pic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8D7DC65C-0729-4C87-8A12-7E6FBC3C2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2429" y="3100552"/>
              <a:ext cx="1705860" cy="587054"/>
            </a:xfrm>
            <a:prstGeom prst="rect">
              <a:avLst/>
            </a:prstGeom>
          </p:spPr>
        </p:pic>
      </p:grpSp>
      <p:pic>
        <p:nvPicPr>
          <p:cNvPr id="357" name="Obrázek 356">
            <a:extLst>
              <a:ext uri="{FF2B5EF4-FFF2-40B4-BE49-F238E27FC236}">
                <a16:creationId xmlns:a16="http://schemas.microsoft.com/office/drawing/2014/main" id="{02F53552-6C5B-4D06-A07D-8003BE5860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925" y="1022901"/>
            <a:ext cx="271753" cy="25817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382E4A3-EB97-4EC8-9EC5-57414BC3F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617657"/>
            <a:ext cx="2133600" cy="232121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7C6109-F2B2-4653-ADFC-8BCECA877F9B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61" name="Skupina 160">
            <a:extLst>
              <a:ext uri="{FF2B5EF4-FFF2-40B4-BE49-F238E27FC236}">
                <a16:creationId xmlns:a16="http://schemas.microsoft.com/office/drawing/2014/main" id="{4495A969-528D-44C2-8EB5-9864661C59A4}"/>
              </a:ext>
            </a:extLst>
          </p:cNvPr>
          <p:cNvGrpSpPr/>
          <p:nvPr/>
        </p:nvGrpSpPr>
        <p:grpSpPr>
          <a:xfrm>
            <a:off x="377004" y="1626176"/>
            <a:ext cx="8673912" cy="5095379"/>
            <a:chOff x="148223" y="1184014"/>
            <a:chExt cx="11964614" cy="5573871"/>
          </a:xfrm>
        </p:grpSpPr>
        <p:grpSp>
          <p:nvGrpSpPr>
            <p:cNvPr id="162" name="Skupina 161">
              <a:extLst>
                <a:ext uri="{FF2B5EF4-FFF2-40B4-BE49-F238E27FC236}">
                  <a16:creationId xmlns:a16="http://schemas.microsoft.com/office/drawing/2014/main" id="{93E61483-106E-491F-B99A-4674BCD6FBDE}"/>
                </a:ext>
              </a:extLst>
            </p:cNvPr>
            <p:cNvGrpSpPr/>
            <p:nvPr/>
          </p:nvGrpSpPr>
          <p:grpSpPr>
            <a:xfrm>
              <a:off x="8390966" y="1184014"/>
              <a:ext cx="3718719" cy="1016066"/>
              <a:chOff x="8390966" y="1001134"/>
              <a:chExt cx="3718719" cy="1016066"/>
            </a:xfrm>
          </p:grpSpPr>
          <p:sp>
            <p:nvSpPr>
              <p:cNvPr id="439" name="TextovéPole 438">
                <a:extLst>
                  <a:ext uri="{FF2B5EF4-FFF2-40B4-BE49-F238E27FC236}">
                    <a16:creationId xmlns:a16="http://schemas.microsoft.com/office/drawing/2014/main" id="{D9D55D5F-6B9F-4A17-90D0-353F7CC7814C}"/>
                  </a:ext>
                </a:extLst>
              </p:cNvPr>
              <p:cNvSpPr txBox="1"/>
              <p:nvPr/>
            </p:nvSpPr>
            <p:spPr>
              <a:xfrm>
                <a:off x="8390966" y="1001134"/>
                <a:ext cx="3718719" cy="808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400" b="1" dirty="0">
                    <a:solidFill>
                      <a:srgbClr val="A52A2A"/>
                    </a:solidFill>
                  </a:rPr>
                  <a:t>Hydrolát – Řepík sušený</a:t>
                </a:r>
              </a:p>
              <a:p>
                <a:pPr algn="r"/>
                <a:r>
                  <a:rPr lang="cs-CZ" sz="1400" dirty="0"/>
                  <a:t>Detekováno</a:t>
                </a:r>
                <a:r>
                  <a:rPr lang="cs-CZ" sz="1400" b="1" dirty="0"/>
                  <a:t> 100 látek  </a:t>
                </a:r>
              </a:p>
              <a:p>
                <a:pPr algn="r"/>
                <a:r>
                  <a:rPr lang="cs-CZ" sz="1400" b="1" dirty="0">
                    <a:solidFill>
                      <a:srgbClr val="A52A2A"/>
                    </a:solidFill>
                  </a:rPr>
                  <a:t> </a:t>
                </a:r>
              </a:p>
            </p:txBody>
          </p:sp>
          <p:pic>
            <p:nvPicPr>
              <p:cNvPr id="440" name="Picture 2" descr="Agrimony | HerbaZest">
                <a:extLst>
                  <a:ext uri="{FF2B5EF4-FFF2-40B4-BE49-F238E27FC236}">
                    <a16:creationId xmlns:a16="http://schemas.microsoft.com/office/drawing/2014/main" id="{85B74CF2-A83F-4987-9BB2-3050A58F43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362" b="96596" l="3597" r="96882">
                            <a14:foregroundMark x1="9592" y1="48511" x2="9592" y2="48511"/>
                            <a14:foregroundMark x1="3837" y1="50213" x2="3837" y2="50213"/>
                            <a14:foregroundMark x1="25899" y1="91915" x2="25899" y2="91915"/>
                            <a14:foregroundMark x1="14628" y1="97021" x2="14628" y2="97021"/>
                            <a14:foregroundMark x1="93285" y1="28511" x2="93285" y2="28511"/>
                            <a14:foregroundMark x1="94964" y1="34894" x2="94964" y2="34894"/>
                            <a14:foregroundMark x1="96882" y1="35319" x2="96882" y2="35319"/>
                            <a14:foregroundMark x1="93765" y1="20000" x2="93765" y2="20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1153124">
                <a:off x="8791593" y="1351077"/>
                <a:ext cx="1182248" cy="666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3" name="Skupina 162">
              <a:extLst>
                <a:ext uri="{FF2B5EF4-FFF2-40B4-BE49-F238E27FC236}">
                  <a16:creationId xmlns:a16="http://schemas.microsoft.com/office/drawing/2014/main" id="{AE452E81-CA95-4F54-8F76-042E3FAD3D71}"/>
                </a:ext>
              </a:extLst>
            </p:cNvPr>
            <p:cNvGrpSpPr/>
            <p:nvPr/>
          </p:nvGrpSpPr>
          <p:grpSpPr>
            <a:xfrm>
              <a:off x="8143335" y="2423225"/>
              <a:ext cx="3969502" cy="859617"/>
              <a:chOff x="8143335" y="1984313"/>
              <a:chExt cx="3969502" cy="859617"/>
            </a:xfrm>
          </p:grpSpPr>
          <p:pic>
            <p:nvPicPr>
              <p:cNvPr id="437" name="Obrázek 436">
                <a:extLst>
                  <a:ext uri="{FF2B5EF4-FFF2-40B4-BE49-F238E27FC236}">
                    <a16:creationId xmlns:a16="http://schemas.microsoft.com/office/drawing/2014/main" id="{5B524E7A-D0F3-4111-9B55-1407C331F7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673293" y="2232729"/>
                <a:ext cx="948566" cy="611201"/>
              </a:xfrm>
              <a:prstGeom prst="rect">
                <a:avLst/>
              </a:prstGeom>
            </p:spPr>
          </p:pic>
          <p:sp>
            <p:nvSpPr>
              <p:cNvPr id="438" name="TextovéPole 437">
                <a:extLst>
                  <a:ext uri="{FF2B5EF4-FFF2-40B4-BE49-F238E27FC236}">
                    <a16:creationId xmlns:a16="http://schemas.microsoft.com/office/drawing/2014/main" id="{FD020DC4-BA12-4E29-A9FE-8AD644D06302}"/>
                  </a:ext>
                </a:extLst>
              </p:cNvPr>
              <p:cNvSpPr txBox="1"/>
              <p:nvPr/>
            </p:nvSpPr>
            <p:spPr>
              <a:xfrm>
                <a:off x="8143335" y="1984313"/>
                <a:ext cx="3969502" cy="808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400" b="1" dirty="0">
                    <a:solidFill>
                      <a:srgbClr val="0101CD"/>
                    </a:solidFill>
                  </a:rPr>
                  <a:t>Hydrolát – Heřmánek sušený</a:t>
                </a:r>
              </a:p>
              <a:p>
                <a:pPr algn="r"/>
                <a:r>
                  <a:rPr lang="cs-CZ" sz="1400" dirty="0"/>
                  <a:t>Detekováno</a:t>
                </a:r>
                <a:r>
                  <a:rPr lang="cs-CZ" sz="1400" b="1" dirty="0"/>
                  <a:t> 150 látek  </a:t>
                </a:r>
              </a:p>
              <a:p>
                <a:pPr algn="r"/>
                <a:endParaRPr lang="cs-CZ" sz="1400" b="1" dirty="0">
                  <a:solidFill>
                    <a:srgbClr val="0101CD"/>
                  </a:solidFill>
                </a:endParaRPr>
              </a:p>
            </p:txBody>
          </p:sp>
        </p:grpSp>
        <p:grpSp>
          <p:nvGrpSpPr>
            <p:cNvPr id="164" name="Skupina 163">
              <a:extLst>
                <a:ext uri="{FF2B5EF4-FFF2-40B4-BE49-F238E27FC236}">
                  <a16:creationId xmlns:a16="http://schemas.microsoft.com/office/drawing/2014/main" id="{C6C48392-1672-46A8-B13D-71C35C8D962A}"/>
                </a:ext>
              </a:extLst>
            </p:cNvPr>
            <p:cNvGrpSpPr/>
            <p:nvPr/>
          </p:nvGrpSpPr>
          <p:grpSpPr>
            <a:xfrm>
              <a:off x="8218780" y="3829224"/>
              <a:ext cx="3894056" cy="808029"/>
              <a:chOff x="8218780" y="3874944"/>
              <a:chExt cx="3894056" cy="808029"/>
            </a:xfrm>
          </p:grpSpPr>
          <p:pic>
            <p:nvPicPr>
              <p:cNvPr id="435" name="Obrázek 434">
                <a:extLst>
                  <a:ext uri="{FF2B5EF4-FFF2-40B4-BE49-F238E27FC236}">
                    <a16:creationId xmlns:a16="http://schemas.microsoft.com/office/drawing/2014/main" id="{86E8694D-A494-496D-A594-D13C8C2816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84111">
                <a:off x="8218780" y="3992653"/>
                <a:ext cx="937692" cy="686176"/>
              </a:xfrm>
              <a:prstGeom prst="rect">
                <a:avLst/>
              </a:prstGeom>
            </p:spPr>
          </p:pic>
          <p:sp>
            <p:nvSpPr>
              <p:cNvPr id="436" name="TextovéPole 435">
                <a:extLst>
                  <a:ext uri="{FF2B5EF4-FFF2-40B4-BE49-F238E27FC236}">
                    <a16:creationId xmlns:a16="http://schemas.microsoft.com/office/drawing/2014/main" id="{29B2CF14-F0D3-4CBE-8144-1425B022D7A9}"/>
                  </a:ext>
                </a:extLst>
              </p:cNvPr>
              <p:cNvSpPr txBox="1"/>
              <p:nvPr/>
            </p:nvSpPr>
            <p:spPr>
              <a:xfrm>
                <a:off x="8286094" y="3874944"/>
                <a:ext cx="3826742" cy="808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400" b="1" dirty="0">
                    <a:solidFill>
                      <a:srgbClr val="4CA64C"/>
                    </a:solidFill>
                  </a:rPr>
                  <a:t>Hydrolát – Rozmarýn sušený</a:t>
                </a:r>
              </a:p>
              <a:p>
                <a:pPr algn="r"/>
                <a:r>
                  <a:rPr lang="cs-CZ" sz="1400" dirty="0"/>
                  <a:t>Detekováno</a:t>
                </a:r>
                <a:r>
                  <a:rPr lang="cs-CZ" sz="1400" b="1" dirty="0"/>
                  <a:t> 300 látek  </a:t>
                </a:r>
              </a:p>
              <a:p>
                <a:pPr algn="r"/>
                <a:endParaRPr lang="cs-CZ" sz="1400" b="1" dirty="0">
                  <a:solidFill>
                    <a:srgbClr val="4CA64C"/>
                  </a:solidFill>
                </a:endParaRPr>
              </a:p>
            </p:txBody>
          </p:sp>
        </p:grpSp>
        <p:grpSp>
          <p:nvGrpSpPr>
            <p:cNvPr id="165" name="Skupina 164">
              <a:extLst>
                <a:ext uri="{FF2B5EF4-FFF2-40B4-BE49-F238E27FC236}">
                  <a16:creationId xmlns:a16="http://schemas.microsoft.com/office/drawing/2014/main" id="{89EC847F-4630-4E7C-924E-23F1D498EEA4}"/>
                </a:ext>
              </a:extLst>
            </p:cNvPr>
            <p:cNvGrpSpPr/>
            <p:nvPr/>
          </p:nvGrpSpPr>
          <p:grpSpPr>
            <a:xfrm>
              <a:off x="7912261" y="5036122"/>
              <a:ext cx="4194915" cy="1148536"/>
              <a:chOff x="7912261" y="4844098"/>
              <a:chExt cx="4194915" cy="1148536"/>
            </a:xfrm>
          </p:grpSpPr>
          <p:sp>
            <p:nvSpPr>
              <p:cNvPr id="433" name="TextovéPole 432">
                <a:extLst>
                  <a:ext uri="{FF2B5EF4-FFF2-40B4-BE49-F238E27FC236}">
                    <a16:creationId xmlns:a16="http://schemas.microsoft.com/office/drawing/2014/main" id="{6F217DCB-A646-4EAC-8D7D-6DB72CA721FD}"/>
                  </a:ext>
                </a:extLst>
              </p:cNvPr>
              <p:cNvSpPr txBox="1"/>
              <p:nvPr/>
            </p:nvSpPr>
            <p:spPr>
              <a:xfrm>
                <a:off x="8346338" y="4987040"/>
                <a:ext cx="3760838" cy="808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400" b="1" dirty="0">
                    <a:solidFill>
                      <a:srgbClr val="962C96"/>
                    </a:solidFill>
                  </a:rPr>
                  <a:t>Hydrolát – Levandule sušená</a:t>
                </a:r>
              </a:p>
              <a:p>
                <a:pPr algn="r"/>
                <a:r>
                  <a:rPr lang="cs-CZ" sz="1400" dirty="0"/>
                  <a:t>Detekováno</a:t>
                </a:r>
                <a:r>
                  <a:rPr lang="cs-CZ" sz="1400" b="1" dirty="0"/>
                  <a:t> 400 látek  </a:t>
                </a:r>
              </a:p>
              <a:p>
                <a:pPr algn="r"/>
                <a:endParaRPr lang="cs-CZ" sz="1400" b="1" dirty="0">
                  <a:solidFill>
                    <a:srgbClr val="962C96"/>
                  </a:solidFill>
                </a:endParaRPr>
              </a:p>
            </p:txBody>
          </p:sp>
          <p:pic>
            <p:nvPicPr>
              <p:cNvPr id="434" name="Picture 2" descr="English lavender Flower Lavender oil graphy, lavender, purple, violet, oil png">
                <a:extLst>
                  <a:ext uri="{FF2B5EF4-FFF2-40B4-BE49-F238E27FC236}">
                    <a16:creationId xmlns:a16="http://schemas.microsoft.com/office/drawing/2014/main" id="{617BEC70-4A78-4E4E-A0A6-59E68875FD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10000" b="90000" l="1892" r="91892">
                            <a14:foregroundMark x1="5405" y1="61892" x2="5405" y2="61892"/>
                            <a14:foregroundMark x1="12973" y1="42703" x2="12973" y2="42703"/>
                            <a14:foregroundMark x1="16757" y1="41351" x2="16757" y2="41351"/>
                            <a14:foregroundMark x1="19189" y1="38378" x2="19189" y2="38378"/>
                            <a14:foregroundMark x1="2162" y1="65405" x2="2162" y2="65405"/>
                            <a14:foregroundMark x1="91892" y1="56216" x2="91892" y2="56216"/>
                            <a14:foregroundMark x1="89459" y1="52432" x2="89459" y2="52432"/>
                            <a14:foregroundMark x1="83514" y1="57297" x2="83514" y2="57297"/>
                            <a14:foregroundMark x1="58378" y1="38919" x2="58378" y2="38919"/>
                            <a14:foregroundMark x1="59189" y1="40811" x2="59189" y2="40811"/>
                            <a14:foregroundMark x1="58649" y1="39730" x2="58649" y2="39730"/>
                            <a14:foregroundMark x1="64595" y1="42703" x2="64595" y2="42703"/>
                            <a14:backgroundMark x1="65405" y1="42162" x2="65405" y2="42162"/>
                            <a14:backgroundMark x1="63784" y1="42162" x2="63784" y2="42162"/>
                            <a14:backgroundMark x1="79189" y1="59730" x2="79189" y2="59730"/>
                            <a14:backgroundMark x1="64865" y1="42973" x2="64865" y2="42973"/>
                            <a14:backgroundMark x1="59189" y1="41622" x2="59189" y2="4162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66230">
                <a:off x="7912261" y="4844098"/>
                <a:ext cx="1148536" cy="11485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6" name="Group 4">
              <a:extLst>
                <a:ext uri="{FF2B5EF4-FFF2-40B4-BE49-F238E27FC236}">
                  <a16:creationId xmlns:a16="http://schemas.microsoft.com/office/drawing/2014/main" id="{C0728C7D-5273-4F99-A841-2A2DEF37A5C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223" y="1398883"/>
              <a:ext cx="11916172" cy="5359002"/>
              <a:chOff x="107" y="243"/>
              <a:chExt cx="7555" cy="3958"/>
            </a:xfrm>
          </p:grpSpPr>
          <p:grpSp>
            <p:nvGrpSpPr>
              <p:cNvPr id="167" name="Group 205">
                <a:extLst>
                  <a:ext uri="{FF2B5EF4-FFF2-40B4-BE49-F238E27FC236}">
                    <a16:creationId xmlns:a16="http://schemas.microsoft.com/office/drawing/2014/main" id="{1E8F120B-A3CB-4C98-BEBC-AD7B6C4839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" y="243"/>
                <a:ext cx="7555" cy="3958"/>
                <a:chOff x="107" y="243"/>
                <a:chExt cx="7555" cy="3958"/>
              </a:xfrm>
            </p:grpSpPr>
            <p:sp>
              <p:nvSpPr>
                <p:cNvPr id="170" name="Line 5">
                  <a:extLst>
                    <a:ext uri="{FF2B5EF4-FFF2-40B4-BE49-F238E27FC236}">
                      <a16:creationId xmlns:a16="http://schemas.microsoft.com/office/drawing/2014/main" id="{F0123D81-407F-4A53-9F94-10ABECE6EB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0" y="256"/>
                  <a:ext cx="0" cy="826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173" name="Line 8">
                  <a:extLst>
                    <a:ext uri="{FF2B5EF4-FFF2-40B4-BE49-F238E27FC236}">
                      <a16:creationId xmlns:a16="http://schemas.microsoft.com/office/drawing/2014/main" id="{089A08A2-9574-4607-836F-7DDA6D7E09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2" y="1024"/>
                  <a:ext cx="18" cy="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174" name="Rectangle 9">
                  <a:extLst>
                    <a:ext uri="{FF2B5EF4-FFF2-40B4-BE49-F238E27FC236}">
                      <a16:creationId xmlns:a16="http://schemas.microsoft.com/office/drawing/2014/main" id="{31E6F0C5-5C58-4BB3-A2C5-247642C37C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" y="994"/>
                  <a:ext cx="43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0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5" name="Line 10">
                  <a:extLst>
                    <a:ext uri="{FF2B5EF4-FFF2-40B4-BE49-F238E27FC236}">
                      <a16:creationId xmlns:a16="http://schemas.microsoft.com/office/drawing/2014/main" id="{8AD456C6-DE66-4478-879A-374AFE02CF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2" y="900"/>
                  <a:ext cx="18" cy="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176" name="Rectangle 11">
                  <a:extLst>
                    <a:ext uri="{FF2B5EF4-FFF2-40B4-BE49-F238E27FC236}">
                      <a16:creationId xmlns:a16="http://schemas.microsoft.com/office/drawing/2014/main" id="{0944C086-E16A-4CEA-BC07-66B7D79F00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" y="872"/>
                  <a:ext cx="109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0.5</a:t>
                  </a:r>
                  <a:endParaRPr kumimoji="0" lang="cs-CZ" altLang="cs-CZ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7" name="Line 12">
                  <a:extLst>
                    <a:ext uri="{FF2B5EF4-FFF2-40B4-BE49-F238E27FC236}">
                      <a16:creationId xmlns:a16="http://schemas.microsoft.com/office/drawing/2014/main" id="{4FD3228F-5E14-4432-A741-403183B363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2" y="776"/>
                  <a:ext cx="18" cy="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178" name="Rectangle 13">
                  <a:extLst>
                    <a:ext uri="{FF2B5EF4-FFF2-40B4-BE49-F238E27FC236}">
                      <a16:creationId xmlns:a16="http://schemas.microsoft.com/office/drawing/2014/main" id="{27BABF16-B4D1-4371-AB2C-0B8F520FBA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" y="745"/>
                  <a:ext cx="43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1</a:t>
                  </a:r>
                  <a:endParaRPr kumimoji="0" lang="cs-CZ" altLang="cs-CZ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9" name="Line 14">
                  <a:extLst>
                    <a:ext uri="{FF2B5EF4-FFF2-40B4-BE49-F238E27FC236}">
                      <a16:creationId xmlns:a16="http://schemas.microsoft.com/office/drawing/2014/main" id="{357D7B60-B053-41FE-8177-FC4E08603B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2" y="647"/>
                  <a:ext cx="18" cy="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180" name="Rectangle 15">
                  <a:extLst>
                    <a:ext uri="{FF2B5EF4-FFF2-40B4-BE49-F238E27FC236}">
                      <a16:creationId xmlns:a16="http://schemas.microsoft.com/office/drawing/2014/main" id="{C4460FF4-91E7-4602-A649-66000D5F35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" y="617"/>
                  <a:ext cx="109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1.5</a:t>
                  </a:r>
                  <a:endParaRPr kumimoji="0" lang="cs-CZ" altLang="cs-CZ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1" name="Line 16">
                  <a:extLst>
                    <a:ext uri="{FF2B5EF4-FFF2-40B4-BE49-F238E27FC236}">
                      <a16:creationId xmlns:a16="http://schemas.microsoft.com/office/drawing/2014/main" id="{C0804A7D-A40E-4FF4-A830-0F6550F5E8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2" y="522"/>
                  <a:ext cx="18" cy="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182" name="Rectangle 17">
                  <a:extLst>
                    <a:ext uri="{FF2B5EF4-FFF2-40B4-BE49-F238E27FC236}">
                      <a16:creationId xmlns:a16="http://schemas.microsoft.com/office/drawing/2014/main" id="{9B47DBE6-7E46-4464-9507-143B180B7B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" y="492"/>
                  <a:ext cx="43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2</a:t>
                  </a:r>
                  <a:endParaRPr kumimoji="0" lang="cs-CZ" altLang="cs-CZ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3" name="Line 18">
                  <a:extLst>
                    <a:ext uri="{FF2B5EF4-FFF2-40B4-BE49-F238E27FC236}">
                      <a16:creationId xmlns:a16="http://schemas.microsoft.com/office/drawing/2014/main" id="{CDEB0F2A-4E1C-49A9-A95E-54CE12056F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2" y="398"/>
                  <a:ext cx="18" cy="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184" name="Rectangle 19">
                  <a:extLst>
                    <a:ext uri="{FF2B5EF4-FFF2-40B4-BE49-F238E27FC236}">
                      <a16:creationId xmlns:a16="http://schemas.microsoft.com/office/drawing/2014/main" id="{DA841422-6FEE-48A7-B91A-A2353E3B7F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" y="363"/>
                  <a:ext cx="109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2.5</a:t>
                  </a:r>
                  <a:endParaRPr kumimoji="0" lang="cs-CZ" altLang="cs-CZ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5" name="Line 20">
                  <a:extLst>
                    <a:ext uri="{FF2B5EF4-FFF2-40B4-BE49-F238E27FC236}">
                      <a16:creationId xmlns:a16="http://schemas.microsoft.com/office/drawing/2014/main" id="{CC81770E-6353-492F-A903-59EE05E943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2" y="273"/>
                  <a:ext cx="18" cy="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186" name="Rectangle 21">
                  <a:extLst>
                    <a:ext uri="{FF2B5EF4-FFF2-40B4-BE49-F238E27FC236}">
                      <a16:creationId xmlns:a16="http://schemas.microsoft.com/office/drawing/2014/main" id="{2A2C8631-145C-44DA-AD44-2D874CDA86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" y="243"/>
                  <a:ext cx="43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3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7" name="Freeform 25">
                  <a:extLst>
                    <a:ext uri="{FF2B5EF4-FFF2-40B4-BE49-F238E27FC236}">
                      <a16:creationId xmlns:a16="http://schemas.microsoft.com/office/drawing/2014/main" id="{4893CEA1-9B1D-419F-9A3B-A7F6C275B4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" y="472"/>
                  <a:ext cx="814" cy="546"/>
                </a:xfrm>
                <a:custGeom>
                  <a:avLst/>
                  <a:gdLst>
                    <a:gd name="T0" fmla="*/ 12 w 814"/>
                    <a:gd name="T1" fmla="*/ 541 h 546"/>
                    <a:gd name="T2" fmla="*/ 26 w 814"/>
                    <a:gd name="T3" fmla="*/ 535 h 546"/>
                    <a:gd name="T4" fmla="*/ 40 w 814"/>
                    <a:gd name="T5" fmla="*/ 540 h 546"/>
                    <a:gd name="T6" fmla="*/ 53 w 814"/>
                    <a:gd name="T7" fmla="*/ 513 h 546"/>
                    <a:gd name="T8" fmla="*/ 67 w 814"/>
                    <a:gd name="T9" fmla="*/ 416 h 546"/>
                    <a:gd name="T10" fmla="*/ 80 w 814"/>
                    <a:gd name="T11" fmla="*/ 532 h 546"/>
                    <a:gd name="T12" fmla="*/ 94 w 814"/>
                    <a:gd name="T13" fmla="*/ 536 h 546"/>
                    <a:gd name="T14" fmla="*/ 107 w 814"/>
                    <a:gd name="T15" fmla="*/ 538 h 546"/>
                    <a:gd name="T16" fmla="*/ 121 w 814"/>
                    <a:gd name="T17" fmla="*/ 541 h 546"/>
                    <a:gd name="T18" fmla="*/ 134 w 814"/>
                    <a:gd name="T19" fmla="*/ 542 h 546"/>
                    <a:gd name="T20" fmla="*/ 148 w 814"/>
                    <a:gd name="T21" fmla="*/ 543 h 546"/>
                    <a:gd name="T22" fmla="*/ 161 w 814"/>
                    <a:gd name="T23" fmla="*/ 543 h 546"/>
                    <a:gd name="T24" fmla="*/ 175 w 814"/>
                    <a:gd name="T25" fmla="*/ 544 h 546"/>
                    <a:gd name="T26" fmla="*/ 188 w 814"/>
                    <a:gd name="T27" fmla="*/ 544 h 546"/>
                    <a:gd name="T28" fmla="*/ 202 w 814"/>
                    <a:gd name="T29" fmla="*/ 538 h 546"/>
                    <a:gd name="T30" fmla="*/ 215 w 814"/>
                    <a:gd name="T31" fmla="*/ 532 h 546"/>
                    <a:gd name="T32" fmla="*/ 229 w 814"/>
                    <a:gd name="T33" fmla="*/ 537 h 546"/>
                    <a:gd name="T34" fmla="*/ 243 w 814"/>
                    <a:gd name="T35" fmla="*/ 532 h 546"/>
                    <a:gd name="T36" fmla="*/ 256 w 814"/>
                    <a:gd name="T37" fmla="*/ 540 h 546"/>
                    <a:gd name="T38" fmla="*/ 269 w 814"/>
                    <a:gd name="T39" fmla="*/ 542 h 546"/>
                    <a:gd name="T40" fmla="*/ 283 w 814"/>
                    <a:gd name="T41" fmla="*/ 544 h 546"/>
                    <a:gd name="T42" fmla="*/ 297 w 814"/>
                    <a:gd name="T43" fmla="*/ 539 h 546"/>
                    <a:gd name="T44" fmla="*/ 310 w 814"/>
                    <a:gd name="T45" fmla="*/ 542 h 546"/>
                    <a:gd name="T46" fmla="*/ 324 w 814"/>
                    <a:gd name="T47" fmla="*/ 543 h 546"/>
                    <a:gd name="T48" fmla="*/ 337 w 814"/>
                    <a:gd name="T49" fmla="*/ 544 h 546"/>
                    <a:gd name="T50" fmla="*/ 351 w 814"/>
                    <a:gd name="T51" fmla="*/ 544 h 546"/>
                    <a:gd name="T52" fmla="*/ 364 w 814"/>
                    <a:gd name="T53" fmla="*/ 543 h 546"/>
                    <a:gd name="T54" fmla="*/ 378 w 814"/>
                    <a:gd name="T55" fmla="*/ 543 h 546"/>
                    <a:gd name="T56" fmla="*/ 391 w 814"/>
                    <a:gd name="T57" fmla="*/ 545 h 546"/>
                    <a:gd name="T58" fmla="*/ 405 w 814"/>
                    <a:gd name="T59" fmla="*/ 546 h 546"/>
                    <a:gd name="T60" fmla="*/ 419 w 814"/>
                    <a:gd name="T61" fmla="*/ 543 h 546"/>
                    <a:gd name="T62" fmla="*/ 432 w 814"/>
                    <a:gd name="T63" fmla="*/ 543 h 546"/>
                    <a:gd name="T64" fmla="*/ 445 w 814"/>
                    <a:gd name="T65" fmla="*/ 538 h 546"/>
                    <a:gd name="T66" fmla="*/ 459 w 814"/>
                    <a:gd name="T67" fmla="*/ 543 h 546"/>
                    <a:gd name="T68" fmla="*/ 472 w 814"/>
                    <a:gd name="T69" fmla="*/ 545 h 546"/>
                    <a:gd name="T70" fmla="*/ 486 w 814"/>
                    <a:gd name="T71" fmla="*/ 545 h 546"/>
                    <a:gd name="T72" fmla="*/ 500 w 814"/>
                    <a:gd name="T73" fmla="*/ 546 h 546"/>
                    <a:gd name="T74" fmla="*/ 513 w 814"/>
                    <a:gd name="T75" fmla="*/ 545 h 546"/>
                    <a:gd name="T76" fmla="*/ 527 w 814"/>
                    <a:gd name="T77" fmla="*/ 542 h 546"/>
                    <a:gd name="T78" fmla="*/ 540 w 814"/>
                    <a:gd name="T79" fmla="*/ 542 h 546"/>
                    <a:gd name="T80" fmla="*/ 554 w 814"/>
                    <a:gd name="T81" fmla="*/ 544 h 546"/>
                    <a:gd name="T82" fmla="*/ 567 w 814"/>
                    <a:gd name="T83" fmla="*/ 545 h 546"/>
                    <a:gd name="T84" fmla="*/ 581 w 814"/>
                    <a:gd name="T85" fmla="*/ 189 h 546"/>
                    <a:gd name="T86" fmla="*/ 594 w 814"/>
                    <a:gd name="T87" fmla="*/ 430 h 546"/>
                    <a:gd name="T88" fmla="*/ 608 w 814"/>
                    <a:gd name="T89" fmla="*/ 483 h 546"/>
                    <a:gd name="T90" fmla="*/ 621 w 814"/>
                    <a:gd name="T91" fmla="*/ 525 h 546"/>
                    <a:gd name="T92" fmla="*/ 635 w 814"/>
                    <a:gd name="T93" fmla="*/ 495 h 546"/>
                    <a:gd name="T94" fmla="*/ 648 w 814"/>
                    <a:gd name="T95" fmla="*/ 527 h 546"/>
                    <a:gd name="T96" fmla="*/ 662 w 814"/>
                    <a:gd name="T97" fmla="*/ 537 h 546"/>
                    <a:gd name="T98" fmla="*/ 676 w 814"/>
                    <a:gd name="T99" fmla="*/ 539 h 546"/>
                    <a:gd name="T100" fmla="*/ 689 w 814"/>
                    <a:gd name="T101" fmla="*/ 540 h 546"/>
                    <a:gd name="T102" fmla="*/ 703 w 814"/>
                    <a:gd name="T103" fmla="*/ 529 h 546"/>
                    <a:gd name="T104" fmla="*/ 716 w 814"/>
                    <a:gd name="T105" fmla="*/ 539 h 546"/>
                    <a:gd name="T106" fmla="*/ 730 w 814"/>
                    <a:gd name="T107" fmla="*/ 542 h 546"/>
                    <a:gd name="T108" fmla="*/ 743 w 814"/>
                    <a:gd name="T109" fmla="*/ 542 h 546"/>
                    <a:gd name="T110" fmla="*/ 757 w 814"/>
                    <a:gd name="T111" fmla="*/ 533 h 546"/>
                    <a:gd name="T112" fmla="*/ 770 w 814"/>
                    <a:gd name="T113" fmla="*/ 535 h 546"/>
                    <a:gd name="T114" fmla="*/ 784 w 814"/>
                    <a:gd name="T115" fmla="*/ 533 h 546"/>
                    <a:gd name="T116" fmla="*/ 797 w 814"/>
                    <a:gd name="T117" fmla="*/ 539 h 546"/>
                    <a:gd name="T118" fmla="*/ 811 w 814"/>
                    <a:gd name="T119" fmla="*/ 542 h 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14" h="546">
                      <a:moveTo>
                        <a:pt x="0" y="540"/>
                      </a:moveTo>
                      <a:lnTo>
                        <a:pt x="0" y="540"/>
                      </a:lnTo>
                      <a:lnTo>
                        <a:pt x="1" y="541"/>
                      </a:lnTo>
                      <a:lnTo>
                        <a:pt x="2" y="541"/>
                      </a:lnTo>
                      <a:lnTo>
                        <a:pt x="3" y="540"/>
                      </a:lnTo>
                      <a:lnTo>
                        <a:pt x="4" y="540"/>
                      </a:lnTo>
                      <a:lnTo>
                        <a:pt x="5" y="540"/>
                      </a:lnTo>
                      <a:lnTo>
                        <a:pt x="5" y="539"/>
                      </a:lnTo>
                      <a:lnTo>
                        <a:pt x="6" y="539"/>
                      </a:lnTo>
                      <a:lnTo>
                        <a:pt x="7" y="539"/>
                      </a:lnTo>
                      <a:lnTo>
                        <a:pt x="8" y="539"/>
                      </a:lnTo>
                      <a:lnTo>
                        <a:pt x="9" y="539"/>
                      </a:lnTo>
                      <a:lnTo>
                        <a:pt x="9" y="540"/>
                      </a:lnTo>
                      <a:lnTo>
                        <a:pt x="10" y="540"/>
                      </a:lnTo>
                      <a:lnTo>
                        <a:pt x="11" y="540"/>
                      </a:lnTo>
                      <a:lnTo>
                        <a:pt x="12" y="541"/>
                      </a:lnTo>
                      <a:lnTo>
                        <a:pt x="12" y="541"/>
                      </a:lnTo>
                      <a:lnTo>
                        <a:pt x="13" y="541"/>
                      </a:lnTo>
                      <a:lnTo>
                        <a:pt x="14" y="542"/>
                      </a:lnTo>
                      <a:lnTo>
                        <a:pt x="15" y="542"/>
                      </a:lnTo>
                      <a:lnTo>
                        <a:pt x="16" y="542"/>
                      </a:lnTo>
                      <a:lnTo>
                        <a:pt x="17" y="542"/>
                      </a:lnTo>
                      <a:lnTo>
                        <a:pt x="17" y="542"/>
                      </a:lnTo>
                      <a:lnTo>
                        <a:pt x="18" y="541"/>
                      </a:lnTo>
                      <a:lnTo>
                        <a:pt x="19" y="541"/>
                      </a:lnTo>
                      <a:lnTo>
                        <a:pt x="20" y="540"/>
                      </a:lnTo>
                      <a:lnTo>
                        <a:pt x="20" y="539"/>
                      </a:lnTo>
                      <a:lnTo>
                        <a:pt x="21" y="537"/>
                      </a:lnTo>
                      <a:lnTo>
                        <a:pt x="22" y="536"/>
                      </a:lnTo>
                      <a:lnTo>
                        <a:pt x="23" y="535"/>
                      </a:lnTo>
                      <a:lnTo>
                        <a:pt x="24" y="534"/>
                      </a:lnTo>
                      <a:lnTo>
                        <a:pt x="24" y="534"/>
                      </a:lnTo>
                      <a:lnTo>
                        <a:pt x="25" y="534"/>
                      </a:lnTo>
                      <a:lnTo>
                        <a:pt x="26" y="535"/>
                      </a:lnTo>
                      <a:lnTo>
                        <a:pt x="27" y="535"/>
                      </a:lnTo>
                      <a:lnTo>
                        <a:pt x="28" y="536"/>
                      </a:lnTo>
                      <a:lnTo>
                        <a:pt x="29" y="536"/>
                      </a:lnTo>
                      <a:lnTo>
                        <a:pt x="29" y="537"/>
                      </a:lnTo>
                      <a:lnTo>
                        <a:pt x="30" y="537"/>
                      </a:lnTo>
                      <a:lnTo>
                        <a:pt x="31" y="537"/>
                      </a:lnTo>
                      <a:lnTo>
                        <a:pt x="32" y="538"/>
                      </a:lnTo>
                      <a:lnTo>
                        <a:pt x="32" y="538"/>
                      </a:lnTo>
                      <a:lnTo>
                        <a:pt x="33" y="539"/>
                      </a:lnTo>
                      <a:lnTo>
                        <a:pt x="34" y="539"/>
                      </a:lnTo>
                      <a:lnTo>
                        <a:pt x="35" y="539"/>
                      </a:lnTo>
                      <a:lnTo>
                        <a:pt x="35" y="539"/>
                      </a:lnTo>
                      <a:lnTo>
                        <a:pt x="36" y="539"/>
                      </a:lnTo>
                      <a:lnTo>
                        <a:pt x="37" y="539"/>
                      </a:lnTo>
                      <a:lnTo>
                        <a:pt x="38" y="540"/>
                      </a:lnTo>
                      <a:lnTo>
                        <a:pt x="39" y="540"/>
                      </a:lnTo>
                      <a:lnTo>
                        <a:pt x="40" y="540"/>
                      </a:lnTo>
                      <a:lnTo>
                        <a:pt x="40" y="540"/>
                      </a:lnTo>
                      <a:lnTo>
                        <a:pt x="41" y="540"/>
                      </a:lnTo>
                      <a:lnTo>
                        <a:pt x="42" y="540"/>
                      </a:lnTo>
                      <a:lnTo>
                        <a:pt x="43" y="540"/>
                      </a:lnTo>
                      <a:lnTo>
                        <a:pt x="43" y="541"/>
                      </a:lnTo>
                      <a:lnTo>
                        <a:pt x="44" y="541"/>
                      </a:lnTo>
                      <a:lnTo>
                        <a:pt x="45" y="541"/>
                      </a:lnTo>
                      <a:lnTo>
                        <a:pt x="46" y="541"/>
                      </a:lnTo>
                      <a:lnTo>
                        <a:pt x="47" y="541"/>
                      </a:lnTo>
                      <a:lnTo>
                        <a:pt x="47" y="541"/>
                      </a:lnTo>
                      <a:lnTo>
                        <a:pt x="48" y="541"/>
                      </a:lnTo>
                      <a:lnTo>
                        <a:pt x="49" y="541"/>
                      </a:lnTo>
                      <a:lnTo>
                        <a:pt x="50" y="540"/>
                      </a:lnTo>
                      <a:lnTo>
                        <a:pt x="51" y="540"/>
                      </a:lnTo>
                      <a:lnTo>
                        <a:pt x="52" y="537"/>
                      </a:lnTo>
                      <a:lnTo>
                        <a:pt x="52" y="530"/>
                      </a:lnTo>
                      <a:lnTo>
                        <a:pt x="53" y="513"/>
                      </a:lnTo>
                      <a:lnTo>
                        <a:pt x="54" y="477"/>
                      </a:lnTo>
                      <a:lnTo>
                        <a:pt x="55" y="420"/>
                      </a:lnTo>
                      <a:lnTo>
                        <a:pt x="55" y="342"/>
                      </a:lnTo>
                      <a:lnTo>
                        <a:pt x="56" y="251"/>
                      </a:lnTo>
                      <a:lnTo>
                        <a:pt x="57" y="159"/>
                      </a:lnTo>
                      <a:lnTo>
                        <a:pt x="58" y="76"/>
                      </a:lnTo>
                      <a:lnTo>
                        <a:pt x="59" y="21"/>
                      </a:lnTo>
                      <a:lnTo>
                        <a:pt x="59" y="0"/>
                      </a:lnTo>
                      <a:lnTo>
                        <a:pt x="60" y="4"/>
                      </a:lnTo>
                      <a:lnTo>
                        <a:pt x="61" y="43"/>
                      </a:lnTo>
                      <a:lnTo>
                        <a:pt x="62" y="104"/>
                      </a:lnTo>
                      <a:lnTo>
                        <a:pt x="63" y="172"/>
                      </a:lnTo>
                      <a:lnTo>
                        <a:pt x="63" y="237"/>
                      </a:lnTo>
                      <a:lnTo>
                        <a:pt x="64" y="295"/>
                      </a:lnTo>
                      <a:lnTo>
                        <a:pt x="65" y="343"/>
                      </a:lnTo>
                      <a:lnTo>
                        <a:pt x="66" y="384"/>
                      </a:lnTo>
                      <a:lnTo>
                        <a:pt x="67" y="416"/>
                      </a:lnTo>
                      <a:lnTo>
                        <a:pt x="67" y="442"/>
                      </a:lnTo>
                      <a:lnTo>
                        <a:pt x="68" y="460"/>
                      </a:lnTo>
                      <a:lnTo>
                        <a:pt x="69" y="476"/>
                      </a:lnTo>
                      <a:lnTo>
                        <a:pt x="70" y="487"/>
                      </a:lnTo>
                      <a:lnTo>
                        <a:pt x="71" y="495"/>
                      </a:lnTo>
                      <a:lnTo>
                        <a:pt x="71" y="502"/>
                      </a:lnTo>
                      <a:lnTo>
                        <a:pt x="72" y="508"/>
                      </a:lnTo>
                      <a:lnTo>
                        <a:pt x="73" y="512"/>
                      </a:lnTo>
                      <a:lnTo>
                        <a:pt x="74" y="517"/>
                      </a:lnTo>
                      <a:lnTo>
                        <a:pt x="75" y="520"/>
                      </a:lnTo>
                      <a:lnTo>
                        <a:pt x="75" y="523"/>
                      </a:lnTo>
                      <a:lnTo>
                        <a:pt x="76" y="525"/>
                      </a:lnTo>
                      <a:lnTo>
                        <a:pt x="77" y="527"/>
                      </a:lnTo>
                      <a:lnTo>
                        <a:pt x="78" y="529"/>
                      </a:lnTo>
                      <a:lnTo>
                        <a:pt x="78" y="530"/>
                      </a:lnTo>
                      <a:lnTo>
                        <a:pt x="79" y="531"/>
                      </a:lnTo>
                      <a:lnTo>
                        <a:pt x="80" y="532"/>
                      </a:lnTo>
                      <a:lnTo>
                        <a:pt x="81" y="533"/>
                      </a:lnTo>
                      <a:lnTo>
                        <a:pt x="82" y="534"/>
                      </a:lnTo>
                      <a:lnTo>
                        <a:pt x="83" y="534"/>
                      </a:lnTo>
                      <a:lnTo>
                        <a:pt x="83" y="535"/>
                      </a:lnTo>
                      <a:lnTo>
                        <a:pt x="84" y="535"/>
                      </a:lnTo>
                      <a:lnTo>
                        <a:pt x="85" y="535"/>
                      </a:lnTo>
                      <a:lnTo>
                        <a:pt x="86" y="536"/>
                      </a:lnTo>
                      <a:lnTo>
                        <a:pt x="87" y="536"/>
                      </a:lnTo>
                      <a:lnTo>
                        <a:pt x="87" y="536"/>
                      </a:lnTo>
                      <a:lnTo>
                        <a:pt x="88" y="536"/>
                      </a:lnTo>
                      <a:lnTo>
                        <a:pt x="89" y="536"/>
                      </a:lnTo>
                      <a:lnTo>
                        <a:pt x="90" y="536"/>
                      </a:lnTo>
                      <a:lnTo>
                        <a:pt x="90" y="535"/>
                      </a:lnTo>
                      <a:lnTo>
                        <a:pt x="91" y="536"/>
                      </a:lnTo>
                      <a:lnTo>
                        <a:pt x="92" y="536"/>
                      </a:lnTo>
                      <a:lnTo>
                        <a:pt x="93" y="536"/>
                      </a:lnTo>
                      <a:lnTo>
                        <a:pt x="94" y="536"/>
                      </a:lnTo>
                      <a:lnTo>
                        <a:pt x="95" y="536"/>
                      </a:lnTo>
                      <a:lnTo>
                        <a:pt x="95" y="537"/>
                      </a:lnTo>
                      <a:lnTo>
                        <a:pt x="96" y="537"/>
                      </a:lnTo>
                      <a:lnTo>
                        <a:pt x="97" y="537"/>
                      </a:lnTo>
                      <a:lnTo>
                        <a:pt x="98" y="538"/>
                      </a:lnTo>
                      <a:lnTo>
                        <a:pt x="98" y="538"/>
                      </a:lnTo>
                      <a:lnTo>
                        <a:pt x="99" y="539"/>
                      </a:lnTo>
                      <a:lnTo>
                        <a:pt x="100" y="539"/>
                      </a:lnTo>
                      <a:lnTo>
                        <a:pt x="101" y="539"/>
                      </a:lnTo>
                      <a:lnTo>
                        <a:pt x="102" y="539"/>
                      </a:lnTo>
                      <a:lnTo>
                        <a:pt x="102" y="540"/>
                      </a:lnTo>
                      <a:lnTo>
                        <a:pt x="103" y="540"/>
                      </a:lnTo>
                      <a:lnTo>
                        <a:pt x="104" y="539"/>
                      </a:lnTo>
                      <a:lnTo>
                        <a:pt x="105" y="539"/>
                      </a:lnTo>
                      <a:lnTo>
                        <a:pt x="106" y="539"/>
                      </a:lnTo>
                      <a:lnTo>
                        <a:pt x="107" y="538"/>
                      </a:lnTo>
                      <a:lnTo>
                        <a:pt x="107" y="538"/>
                      </a:lnTo>
                      <a:lnTo>
                        <a:pt x="108" y="538"/>
                      </a:lnTo>
                      <a:lnTo>
                        <a:pt x="109" y="538"/>
                      </a:lnTo>
                      <a:lnTo>
                        <a:pt x="110" y="539"/>
                      </a:lnTo>
                      <a:lnTo>
                        <a:pt x="110" y="539"/>
                      </a:lnTo>
                      <a:lnTo>
                        <a:pt x="111" y="539"/>
                      </a:lnTo>
                      <a:lnTo>
                        <a:pt x="112" y="539"/>
                      </a:lnTo>
                      <a:lnTo>
                        <a:pt x="113" y="539"/>
                      </a:lnTo>
                      <a:lnTo>
                        <a:pt x="113" y="540"/>
                      </a:lnTo>
                      <a:lnTo>
                        <a:pt x="114" y="540"/>
                      </a:lnTo>
                      <a:lnTo>
                        <a:pt x="115" y="540"/>
                      </a:lnTo>
                      <a:lnTo>
                        <a:pt x="116" y="540"/>
                      </a:lnTo>
                      <a:lnTo>
                        <a:pt x="117" y="540"/>
                      </a:lnTo>
                      <a:lnTo>
                        <a:pt x="118" y="540"/>
                      </a:lnTo>
                      <a:lnTo>
                        <a:pt x="118" y="541"/>
                      </a:lnTo>
                      <a:lnTo>
                        <a:pt x="119" y="541"/>
                      </a:lnTo>
                      <a:lnTo>
                        <a:pt x="120" y="541"/>
                      </a:lnTo>
                      <a:lnTo>
                        <a:pt x="121" y="541"/>
                      </a:lnTo>
                      <a:lnTo>
                        <a:pt x="122" y="542"/>
                      </a:lnTo>
                      <a:lnTo>
                        <a:pt x="122" y="542"/>
                      </a:lnTo>
                      <a:lnTo>
                        <a:pt x="123" y="542"/>
                      </a:lnTo>
                      <a:lnTo>
                        <a:pt x="124" y="542"/>
                      </a:lnTo>
                      <a:lnTo>
                        <a:pt x="125" y="542"/>
                      </a:lnTo>
                      <a:lnTo>
                        <a:pt x="125" y="542"/>
                      </a:lnTo>
                      <a:lnTo>
                        <a:pt x="126" y="542"/>
                      </a:lnTo>
                      <a:lnTo>
                        <a:pt x="127" y="542"/>
                      </a:lnTo>
                      <a:lnTo>
                        <a:pt x="128" y="542"/>
                      </a:lnTo>
                      <a:lnTo>
                        <a:pt x="129" y="542"/>
                      </a:lnTo>
                      <a:lnTo>
                        <a:pt x="130" y="542"/>
                      </a:lnTo>
                      <a:lnTo>
                        <a:pt x="130" y="542"/>
                      </a:lnTo>
                      <a:lnTo>
                        <a:pt x="131" y="542"/>
                      </a:lnTo>
                      <a:lnTo>
                        <a:pt x="132" y="542"/>
                      </a:lnTo>
                      <a:lnTo>
                        <a:pt x="133" y="542"/>
                      </a:lnTo>
                      <a:lnTo>
                        <a:pt x="133" y="542"/>
                      </a:lnTo>
                      <a:lnTo>
                        <a:pt x="134" y="542"/>
                      </a:lnTo>
                      <a:lnTo>
                        <a:pt x="135" y="542"/>
                      </a:lnTo>
                      <a:lnTo>
                        <a:pt x="136" y="542"/>
                      </a:lnTo>
                      <a:lnTo>
                        <a:pt x="137" y="542"/>
                      </a:lnTo>
                      <a:lnTo>
                        <a:pt x="137" y="542"/>
                      </a:lnTo>
                      <a:lnTo>
                        <a:pt x="138" y="542"/>
                      </a:lnTo>
                      <a:lnTo>
                        <a:pt x="139" y="542"/>
                      </a:lnTo>
                      <a:lnTo>
                        <a:pt x="140" y="542"/>
                      </a:lnTo>
                      <a:lnTo>
                        <a:pt x="141" y="542"/>
                      </a:lnTo>
                      <a:lnTo>
                        <a:pt x="141" y="542"/>
                      </a:lnTo>
                      <a:lnTo>
                        <a:pt x="142" y="542"/>
                      </a:lnTo>
                      <a:lnTo>
                        <a:pt x="143" y="542"/>
                      </a:lnTo>
                      <a:lnTo>
                        <a:pt x="144" y="542"/>
                      </a:lnTo>
                      <a:lnTo>
                        <a:pt x="145" y="542"/>
                      </a:lnTo>
                      <a:lnTo>
                        <a:pt x="145" y="542"/>
                      </a:lnTo>
                      <a:lnTo>
                        <a:pt x="146" y="542"/>
                      </a:lnTo>
                      <a:lnTo>
                        <a:pt x="147" y="542"/>
                      </a:lnTo>
                      <a:lnTo>
                        <a:pt x="148" y="543"/>
                      </a:lnTo>
                      <a:lnTo>
                        <a:pt x="149" y="543"/>
                      </a:lnTo>
                      <a:lnTo>
                        <a:pt x="149" y="543"/>
                      </a:lnTo>
                      <a:lnTo>
                        <a:pt x="150" y="543"/>
                      </a:lnTo>
                      <a:lnTo>
                        <a:pt x="151" y="543"/>
                      </a:lnTo>
                      <a:lnTo>
                        <a:pt x="152" y="543"/>
                      </a:lnTo>
                      <a:lnTo>
                        <a:pt x="153" y="543"/>
                      </a:lnTo>
                      <a:lnTo>
                        <a:pt x="153" y="543"/>
                      </a:lnTo>
                      <a:lnTo>
                        <a:pt x="154" y="543"/>
                      </a:lnTo>
                      <a:lnTo>
                        <a:pt x="155" y="543"/>
                      </a:lnTo>
                      <a:lnTo>
                        <a:pt x="156" y="543"/>
                      </a:lnTo>
                      <a:lnTo>
                        <a:pt x="156" y="543"/>
                      </a:lnTo>
                      <a:lnTo>
                        <a:pt x="157" y="543"/>
                      </a:lnTo>
                      <a:lnTo>
                        <a:pt x="158" y="543"/>
                      </a:lnTo>
                      <a:lnTo>
                        <a:pt x="159" y="543"/>
                      </a:lnTo>
                      <a:lnTo>
                        <a:pt x="160" y="543"/>
                      </a:lnTo>
                      <a:lnTo>
                        <a:pt x="161" y="543"/>
                      </a:lnTo>
                      <a:lnTo>
                        <a:pt x="161" y="543"/>
                      </a:lnTo>
                      <a:lnTo>
                        <a:pt x="162" y="543"/>
                      </a:lnTo>
                      <a:lnTo>
                        <a:pt x="163" y="543"/>
                      </a:lnTo>
                      <a:lnTo>
                        <a:pt x="164" y="543"/>
                      </a:lnTo>
                      <a:lnTo>
                        <a:pt x="165" y="543"/>
                      </a:lnTo>
                      <a:lnTo>
                        <a:pt x="165" y="543"/>
                      </a:lnTo>
                      <a:lnTo>
                        <a:pt x="166" y="544"/>
                      </a:lnTo>
                      <a:lnTo>
                        <a:pt x="167" y="544"/>
                      </a:lnTo>
                      <a:lnTo>
                        <a:pt x="168" y="543"/>
                      </a:lnTo>
                      <a:lnTo>
                        <a:pt x="168" y="544"/>
                      </a:lnTo>
                      <a:lnTo>
                        <a:pt x="169" y="544"/>
                      </a:lnTo>
                      <a:lnTo>
                        <a:pt x="170" y="544"/>
                      </a:lnTo>
                      <a:lnTo>
                        <a:pt x="171" y="544"/>
                      </a:lnTo>
                      <a:lnTo>
                        <a:pt x="172" y="544"/>
                      </a:lnTo>
                      <a:lnTo>
                        <a:pt x="173" y="543"/>
                      </a:lnTo>
                      <a:lnTo>
                        <a:pt x="173" y="544"/>
                      </a:lnTo>
                      <a:lnTo>
                        <a:pt x="174" y="544"/>
                      </a:lnTo>
                      <a:lnTo>
                        <a:pt x="175" y="544"/>
                      </a:lnTo>
                      <a:lnTo>
                        <a:pt x="176" y="544"/>
                      </a:lnTo>
                      <a:lnTo>
                        <a:pt x="176" y="544"/>
                      </a:lnTo>
                      <a:lnTo>
                        <a:pt x="177" y="544"/>
                      </a:lnTo>
                      <a:lnTo>
                        <a:pt x="178" y="544"/>
                      </a:lnTo>
                      <a:lnTo>
                        <a:pt x="179" y="544"/>
                      </a:lnTo>
                      <a:lnTo>
                        <a:pt x="180" y="544"/>
                      </a:lnTo>
                      <a:lnTo>
                        <a:pt x="180" y="544"/>
                      </a:lnTo>
                      <a:lnTo>
                        <a:pt x="181" y="544"/>
                      </a:lnTo>
                      <a:lnTo>
                        <a:pt x="182" y="544"/>
                      </a:lnTo>
                      <a:lnTo>
                        <a:pt x="183" y="544"/>
                      </a:lnTo>
                      <a:lnTo>
                        <a:pt x="184" y="544"/>
                      </a:lnTo>
                      <a:lnTo>
                        <a:pt x="185" y="544"/>
                      </a:lnTo>
                      <a:lnTo>
                        <a:pt x="185" y="544"/>
                      </a:lnTo>
                      <a:lnTo>
                        <a:pt x="186" y="544"/>
                      </a:lnTo>
                      <a:lnTo>
                        <a:pt x="187" y="544"/>
                      </a:lnTo>
                      <a:lnTo>
                        <a:pt x="188" y="544"/>
                      </a:lnTo>
                      <a:lnTo>
                        <a:pt x="188" y="544"/>
                      </a:lnTo>
                      <a:lnTo>
                        <a:pt x="189" y="544"/>
                      </a:lnTo>
                      <a:lnTo>
                        <a:pt x="190" y="544"/>
                      </a:lnTo>
                      <a:lnTo>
                        <a:pt x="191" y="544"/>
                      </a:lnTo>
                      <a:lnTo>
                        <a:pt x="191" y="544"/>
                      </a:lnTo>
                      <a:lnTo>
                        <a:pt x="192" y="544"/>
                      </a:lnTo>
                      <a:lnTo>
                        <a:pt x="193" y="544"/>
                      </a:lnTo>
                      <a:lnTo>
                        <a:pt x="194" y="544"/>
                      </a:lnTo>
                      <a:lnTo>
                        <a:pt x="195" y="544"/>
                      </a:lnTo>
                      <a:lnTo>
                        <a:pt x="196" y="544"/>
                      </a:lnTo>
                      <a:lnTo>
                        <a:pt x="196" y="544"/>
                      </a:lnTo>
                      <a:lnTo>
                        <a:pt x="197" y="544"/>
                      </a:lnTo>
                      <a:lnTo>
                        <a:pt x="198" y="544"/>
                      </a:lnTo>
                      <a:lnTo>
                        <a:pt x="199" y="543"/>
                      </a:lnTo>
                      <a:lnTo>
                        <a:pt x="200" y="543"/>
                      </a:lnTo>
                      <a:lnTo>
                        <a:pt x="200" y="542"/>
                      </a:lnTo>
                      <a:lnTo>
                        <a:pt x="201" y="540"/>
                      </a:lnTo>
                      <a:lnTo>
                        <a:pt x="202" y="538"/>
                      </a:lnTo>
                      <a:lnTo>
                        <a:pt x="203" y="536"/>
                      </a:lnTo>
                      <a:lnTo>
                        <a:pt x="203" y="534"/>
                      </a:lnTo>
                      <a:lnTo>
                        <a:pt x="204" y="531"/>
                      </a:lnTo>
                      <a:lnTo>
                        <a:pt x="205" y="529"/>
                      </a:lnTo>
                      <a:lnTo>
                        <a:pt x="206" y="527"/>
                      </a:lnTo>
                      <a:lnTo>
                        <a:pt x="207" y="527"/>
                      </a:lnTo>
                      <a:lnTo>
                        <a:pt x="208" y="526"/>
                      </a:lnTo>
                      <a:lnTo>
                        <a:pt x="208" y="526"/>
                      </a:lnTo>
                      <a:lnTo>
                        <a:pt x="209" y="526"/>
                      </a:lnTo>
                      <a:lnTo>
                        <a:pt x="210" y="527"/>
                      </a:lnTo>
                      <a:lnTo>
                        <a:pt x="211" y="527"/>
                      </a:lnTo>
                      <a:lnTo>
                        <a:pt x="211" y="528"/>
                      </a:lnTo>
                      <a:lnTo>
                        <a:pt x="212" y="529"/>
                      </a:lnTo>
                      <a:lnTo>
                        <a:pt x="213" y="529"/>
                      </a:lnTo>
                      <a:lnTo>
                        <a:pt x="214" y="530"/>
                      </a:lnTo>
                      <a:lnTo>
                        <a:pt x="215" y="531"/>
                      </a:lnTo>
                      <a:lnTo>
                        <a:pt x="215" y="532"/>
                      </a:lnTo>
                      <a:lnTo>
                        <a:pt x="216" y="532"/>
                      </a:lnTo>
                      <a:lnTo>
                        <a:pt x="217" y="533"/>
                      </a:lnTo>
                      <a:lnTo>
                        <a:pt x="218" y="533"/>
                      </a:lnTo>
                      <a:lnTo>
                        <a:pt x="219" y="534"/>
                      </a:lnTo>
                      <a:lnTo>
                        <a:pt x="220" y="534"/>
                      </a:lnTo>
                      <a:lnTo>
                        <a:pt x="220" y="535"/>
                      </a:lnTo>
                      <a:lnTo>
                        <a:pt x="221" y="535"/>
                      </a:lnTo>
                      <a:lnTo>
                        <a:pt x="222" y="535"/>
                      </a:lnTo>
                      <a:lnTo>
                        <a:pt x="223" y="536"/>
                      </a:lnTo>
                      <a:lnTo>
                        <a:pt x="223" y="536"/>
                      </a:lnTo>
                      <a:lnTo>
                        <a:pt x="224" y="536"/>
                      </a:lnTo>
                      <a:lnTo>
                        <a:pt x="225" y="537"/>
                      </a:lnTo>
                      <a:lnTo>
                        <a:pt x="226" y="537"/>
                      </a:lnTo>
                      <a:lnTo>
                        <a:pt x="227" y="537"/>
                      </a:lnTo>
                      <a:lnTo>
                        <a:pt x="227" y="538"/>
                      </a:lnTo>
                      <a:lnTo>
                        <a:pt x="228" y="537"/>
                      </a:lnTo>
                      <a:lnTo>
                        <a:pt x="229" y="537"/>
                      </a:lnTo>
                      <a:lnTo>
                        <a:pt x="230" y="535"/>
                      </a:lnTo>
                      <a:lnTo>
                        <a:pt x="231" y="533"/>
                      </a:lnTo>
                      <a:lnTo>
                        <a:pt x="231" y="530"/>
                      </a:lnTo>
                      <a:lnTo>
                        <a:pt x="232" y="527"/>
                      </a:lnTo>
                      <a:lnTo>
                        <a:pt x="233" y="523"/>
                      </a:lnTo>
                      <a:lnTo>
                        <a:pt x="234" y="520"/>
                      </a:lnTo>
                      <a:lnTo>
                        <a:pt x="234" y="517"/>
                      </a:lnTo>
                      <a:lnTo>
                        <a:pt x="235" y="517"/>
                      </a:lnTo>
                      <a:lnTo>
                        <a:pt x="236" y="517"/>
                      </a:lnTo>
                      <a:lnTo>
                        <a:pt x="237" y="518"/>
                      </a:lnTo>
                      <a:lnTo>
                        <a:pt x="238" y="520"/>
                      </a:lnTo>
                      <a:lnTo>
                        <a:pt x="239" y="522"/>
                      </a:lnTo>
                      <a:lnTo>
                        <a:pt x="239" y="524"/>
                      </a:lnTo>
                      <a:lnTo>
                        <a:pt x="240" y="527"/>
                      </a:lnTo>
                      <a:lnTo>
                        <a:pt x="241" y="529"/>
                      </a:lnTo>
                      <a:lnTo>
                        <a:pt x="242" y="531"/>
                      </a:lnTo>
                      <a:lnTo>
                        <a:pt x="243" y="532"/>
                      </a:lnTo>
                      <a:lnTo>
                        <a:pt x="243" y="533"/>
                      </a:lnTo>
                      <a:lnTo>
                        <a:pt x="244" y="535"/>
                      </a:lnTo>
                      <a:lnTo>
                        <a:pt x="245" y="535"/>
                      </a:lnTo>
                      <a:lnTo>
                        <a:pt x="246" y="536"/>
                      </a:lnTo>
                      <a:lnTo>
                        <a:pt x="246" y="536"/>
                      </a:lnTo>
                      <a:lnTo>
                        <a:pt x="247" y="537"/>
                      </a:lnTo>
                      <a:lnTo>
                        <a:pt x="248" y="537"/>
                      </a:lnTo>
                      <a:lnTo>
                        <a:pt x="249" y="538"/>
                      </a:lnTo>
                      <a:lnTo>
                        <a:pt x="250" y="537"/>
                      </a:lnTo>
                      <a:lnTo>
                        <a:pt x="251" y="538"/>
                      </a:lnTo>
                      <a:lnTo>
                        <a:pt x="251" y="538"/>
                      </a:lnTo>
                      <a:lnTo>
                        <a:pt x="252" y="539"/>
                      </a:lnTo>
                      <a:lnTo>
                        <a:pt x="253" y="539"/>
                      </a:lnTo>
                      <a:lnTo>
                        <a:pt x="254" y="539"/>
                      </a:lnTo>
                      <a:lnTo>
                        <a:pt x="254" y="540"/>
                      </a:lnTo>
                      <a:lnTo>
                        <a:pt x="255" y="540"/>
                      </a:lnTo>
                      <a:lnTo>
                        <a:pt x="256" y="540"/>
                      </a:lnTo>
                      <a:lnTo>
                        <a:pt x="257" y="540"/>
                      </a:lnTo>
                      <a:lnTo>
                        <a:pt x="258" y="540"/>
                      </a:lnTo>
                      <a:lnTo>
                        <a:pt x="258" y="541"/>
                      </a:lnTo>
                      <a:lnTo>
                        <a:pt x="259" y="541"/>
                      </a:lnTo>
                      <a:lnTo>
                        <a:pt x="260" y="541"/>
                      </a:lnTo>
                      <a:lnTo>
                        <a:pt x="261" y="541"/>
                      </a:lnTo>
                      <a:lnTo>
                        <a:pt x="262" y="541"/>
                      </a:lnTo>
                      <a:lnTo>
                        <a:pt x="263" y="541"/>
                      </a:lnTo>
                      <a:lnTo>
                        <a:pt x="263" y="542"/>
                      </a:lnTo>
                      <a:lnTo>
                        <a:pt x="264" y="542"/>
                      </a:lnTo>
                      <a:lnTo>
                        <a:pt x="265" y="542"/>
                      </a:lnTo>
                      <a:lnTo>
                        <a:pt x="266" y="542"/>
                      </a:lnTo>
                      <a:lnTo>
                        <a:pt x="266" y="542"/>
                      </a:lnTo>
                      <a:lnTo>
                        <a:pt x="267" y="542"/>
                      </a:lnTo>
                      <a:lnTo>
                        <a:pt x="268" y="542"/>
                      </a:lnTo>
                      <a:lnTo>
                        <a:pt x="269" y="542"/>
                      </a:lnTo>
                      <a:lnTo>
                        <a:pt x="269" y="542"/>
                      </a:lnTo>
                      <a:lnTo>
                        <a:pt x="270" y="543"/>
                      </a:lnTo>
                      <a:lnTo>
                        <a:pt x="271" y="542"/>
                      </a:lnTo>
                      <a:lnTo>
                        <a:pt x="272" y="543"/>
                      </a:lnTo>
                      <a:lnTo>
                        <a:pt x="273" y="543"/>
                      </a:lnTo>
                      <a:lnTo>
                        <a:pt x="274" y="543"/>
                      </a:lnTo>
                      <a:lnTo>
                        <a:pt x="274" y="543"/>
                      </a:lnTo>
                      <a:lnTo>
                        <a:pt x="275" y="543"/>
                      </a:lnTo>
                      <a:lnTo>
                        <a:pt x="276" y="543"/>
                      </a:lnTo>
                      <a:lnTo>
                        <a:pt x="277" y="543"/>
                      </a:lnTo>
                      <a:lnTo>
                        <a:pt x="278" y="543"/>
                      </a:lnTo>
                      <a:lnTo>
                        <a:pt x="278" y="543"/>
                      </a:lnTo>
                      <a:lnTo>
                        <a:pt x="279" y="543"/>
                      </a:lnTo>
                      <a:lnTo>
                        <a:pt x="280" y="543"/>
                      </a:lnTo>
                      <a:lnTo>
                        <a:pt x="281" y="543"/>
                      </a:lnTo>
                      <a:lnTo>
                        <a:pt x="281" y="543"/>
                      </a:lnTo>
                      <a:lnTo>
                        <a:pt x="282" y="543"/>
                      </a:lnTo>
                      <a:lnTo>
                        <a:pt x="283" y="544"/>
                      </a:lnTo>
                      <a:lnTo>
                        <a:pt x="284" y="544"/>
                      </a:lnTo>
                      <a:lnTo>
                        <a:pt x="285" y="543"/>
                      </a:lnTo>
                      <a:lnTo>
                        <a:pt x="286" y="544"/>
                      </a:lnTo>
                      <a:lnTo>
                        <a:pt x="286" y="543"/>
                      </a:lnTo>
                      <a:lnTo>
                        <a:pt x="287" y="543"/>
                      </a:lnTo>
                      <a:lnTo>
                        <a:pt x="288" y="543"/>
                      </a:lnTo>
                      <a:lnTo>
                        <a:pt x="289" y="542"/>
                      </a:lnTo>
                      <a:lnTo>
                        <a:pt x="289" y="542"/>
                      </a:lnTo>
                      <a:lnTo>
                        <a:pt x="290" y="541"/>
                      </a:lnTo>
                      <a:lnTo>
                        <a:pt x="291" y="541"/>
                      </a:lnTo>
                      <a:lnTo>
                        <a:pt x="292" y="540"/>
                      </a:lnTo>
                      <a:lnTo>
                        <a:pt x="293" y="540"/>
                      </a:lnTo>
                      <a:lnTo>
                        <a:pt x="293" y="540"/>
                      </a:lnTo>
                      <a:lnTo>
                        <a:pt x="294" y="539"/>
                      </a:lnTo>
                      <a:lnTo>
                        <a:pt x="295" y="539"/>
                      </a:lnTo>
                      <a:lnTo>
                        <a:pt x="296" y="539"/>
                      </a:lnTo>
                      <a:lnTo>
                        <a:pt x="297" y="539"/>
                      </a:lnTo>
                      <a:lnTo>
                        <a:pt x="298" y="539"/>
                      </a:lnTo>
                      <a:lnTo>
                        <a:pt x="298" y="540"/>
                      </a:lnTo>
                      <a:lnTo>
                        <a:pt x="299" y="540"/>
                      </a:lnTo>
                      <a:lnTo>
                        <a:pt x="300" y="540"/>
                      </a:lnTo>
                      <a:lnTo>
                        <a:pt x="301" y="540"/>
                      </a:lnTo>
                      <a:lnTo>
                        <a:pt x="301" y="540"/>
                      </a:lnTo>
                      <a:lnTo>
                        <a:pt x="302" y="541"/>
                      </a:lnTo>
                      <a:lnTo>
                        <a:pt x="303" y="541"/>
                      </a:lnTo>
                      <a:lnTo>
                        <a:pt x="304" y="541"/>
                      </a:lnTo>
                      <a:lnTo>
                        <a:pt x="305" y="541"/>
                      </a:lnTo>
                      <a:lnTo>
                        <a:pt x="305" y="542"/>
                      </a:lnTo>
                      <a:lnTo>
                        <a:pt x="306" y="542"/>
                      </a:lnTo>
                      <a:lnTo>
                        <a:pt x="307" y="542"/>
                      </a:lnTo>
                      <a:lnTo>
                        <a:pt x="308" y="542"/>
                      </a:lnTo>
                      <a:lnTo>
                        <a:pt x="309" y="542"/>
                      </a:lnTo>
                      <a:lnTo>
                        <a:pt x="309" y="542"/>
                      </a:lnTo>
                      <a:lnTo>
                        <a:pt x="310" y="542"/>
                      </a:lnTo>
                      <a:lnTo>
                        <a:pt x="311" y="542"/>
                      </a:lnTo>
                      <a:lnTo>
                        <a:pt x="312" y="542"/>
                      </a:lnTo>
                      <a:lnTo>
                        <a:pt x="313" y="542"/>
                      </a:lnTo>
                      <a:lnTo>
                        <a:pt x="313" y="542"/>
                      </a:lnTo>
                      <a:lnTo>
                        <a:pt x="314" y="542"/>
                      </a:lnTo>
                      <a:lnTo>
                        <a:pt x="315" y="543"/>
                      </a:lnTo>
                      <a:lnTo>
                        <a:pt x="316" y="542"/>
                      </a:lnTo>
                      <a:lnTo>
                        <a:pt x="317" y="542"/>
                      </a:lnTo>
                      <a:lnTo>
                        <a:pt x="317" y="543"/>
                      </a:lnTo>
                      <a:lnTo>
                        <a:pt x="318" y="543"/>
                      </a:lnTo>
                      <a:lnTo>
                        <a:pt x="319" y="543"/>
                      </a:lnTo>
                      <a:lnTo>
                        <a:pt x="320" y="543"/>
                      </a:lnTo>
                      <a:lnTo>
                        <a:pt x="321" y="543"/>
                      </a:lnTo>
                      <a:lnTo>
                        <a:pt x="321" y="543"/>
                      </a:lnTo>
                      <a:lnTo>
                        <a:pt x="322" y="543"/>
                      </a:lnTo>
                      <a:lnTo>
                        <a:pt x="323" y="543"/>
                      </a:lnTo>
                      <a:lnTo>
                        <a:pt x="324" y="543"/>
                      </a:lnTo>
                      <a:lnTo>
                        <a:pt x="324" y="543"/>
                      </a:lnTo>
                      <a:lnTo>
                        <a:pt x="325" y="543"/>
                      </a:lnTo>
                      <a:lnTo>
                        <a:pt x="326" y="543"/>
                      </a:lnTo>
                      <a:lnTo>
                        <a:pt x="327" y="543"/>
                      </a:lnTo>
                      <a:lnTo>
                        <a:pt x="328" y="543"/>
                      </a:lnTo>
                      <a:lnTo>
                        <a:pt x="329" y="543"/>
                      </a:lnTo>
                      <a:lnTo>
                        <a:pt x="329" y="543"/>
                      </a:lnTo>
                      <a:lnTo>
                        <a:pt x="330" y="543"/>
                      </a:lnTo>
                      <a:lnTo>
                        <a:pt x="331" y="543"/>
                      </a:lnTo>
                      <a:lnTo>
                        <a:pt x="332" y="543"/>
                      </a:lnTo>
                      <a:lnTo>
                        <a:pt x="332" y="543"/>
                      </a:lnTo>
                      <a:lnTo>
                        <a:pt x="333" y="544"/>
                      </a:lnTo>
                      <a:lnTo>
                        <a:pt x="334" y="543"/>
                      </a:lnTo>
                      <a:lnTo>
                        <a:pt x="335" y="543"/>
                      </a:lnTo>
                      <a:lnTo>
                        <a:pt x="336" y="544"/>
                      </a:lnTo>
                      <a:lnTo>
                        <a:pt x="336" y="543"/>
                      </a:lnTo>
                      <a:lnTo>
                        <a:pt x="337" y="544"/>
                      </a:lnTo>
                      <a:lnTo>
                        <a:pt x="338" y="544"/>
                      </a:lnTo>
                      <a:lnTo>
                        <a:pt x="339" y="544"/>
                      </a:lnTo>
                      <a:lnTo>
                        <a:pt x="340" y="544"/>
                      </a:lnTo>
                      <a:lnTo>
                        <a:pt x="341" y="544"/>
                      </a:lnTo>
                      <a:lnTo>
                        <a:pt x="341" y="544"/>
                      </a:lnTo>
                      <a:lnTo>
                        <a:pt x="342" y="544"/>
                      </a:lnTo>
                      <a:lnTo>
                        <a:pt x="343" y="544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5" y="544"/>
                      </a:lnTo>
                      <a:lnTo>
                        <a:pt x="346" y="544"/>
                      </a:lnTo>
                      <a:lnTo>
                        <a:pt x="347" y="544"/>
                      </a:lnTo>
                      <a:lnTo>
                        <a:pt x="347" y="544"/>
                      </a:lnTo>
                      <a:lnTo>
                        <a:pt x="348" y="544"/>
                      </a:lnTo>
                      <a:lnTo>
                        <a:pt x="349" y="544"/>
                      </a:lnTo>
                      <a:lnTo>
                        <a:pt x="350" y="544"/>
                      </a:lnTo>
                      <a:lnTo>
                        <a:pt x="351" y="544"/>
                      </a:lnTo>
                      <a:lnTo>
                        <a:pt x="352" y="544"/>
                      </a:lnTo>
                      <a:lnTo>
                        <a:pt x="352" y="544"/>
                      </a:lnTo>
                      <a:lnTo>
                        <a:pt x="353" y="544"/>
                      </a:lnTo>
                      <a:lnTo>
                        <a:pt x="354" y="544"/>
                      </a:lnTo>
                      <a:lnTo>
                        <a:pt x="355" y="544"/>
                      </a:lnTo>
                      <a:lnTo>
                        <a:pt x="356" y="544"/>
                      </a:lnTo>
                      <a:lnTo>
                        <a:pt x="356" y="544"/>
                      </a:lnTo>
                      <a:lnTo>
                        <a:pt x="357" y="544"/>
                      </a:lnTo>
                      <a:lnTo>
                        <a:pt x="358" y="543"/>
                      </a:lnTo>
                      <a:lnTo>
                        <a:pt x="359" y="543"/>
                      </a:lnTo>
                      <a:lnTo>
                        <a:pt x="359" y="543"/>
                      </a:lnTo>
                      <a:lnTo>
                        <a:pt x="360" y="543"/>
                      </a:lnTo>
                      <a:lnTo>
                        <a:pt x="361" y="543"/>
                      </a:lnTo>
                      <a:lnTo>
                        <a:pt x="362" y="543"/>
                      </a:lnTo>
                      <a:lnTo>
                        <a:pt x="363" y="543"/>
                      </a:lnTo>
                      <a:lnTo>
                        <a:pt x="364" y="543"/>
                      </a:lnTo>
                      <a:lnTo>
                        <a:pt x="364" y="543"/>
                      </a:lnTo>
                      <a:lnTo>
                        <a:pt x="365" y="544"/>
                      </a:lnTo>
                      <a:lnTo>
                        <a:pt x="366" y="544"/>
                      </a:lnTo>
                      <a:lnTo>
                        <a:pt x="367" y="544"/>
                      </a:lnTo>
                      <a:lnTo>
                        <a:pt x="367" y="544"/>
                      </a:lnTo>
                      <a:lnTo>
                        <a:pt x="368" y="544"/>
                      </a:lnTo>
                      <a:lnTo>
                        <a:pt x="369" y="544"/>
                      </a:lnTo>
                      <a:lnTo>
                        <a:pt x="370" y="544"/>
                      </a:lnTo>
                      <a:lnTo>
                        <a:pt x="371" y="544"/>
                      </a:lnTo>
                      <a:lnTo>
                        <a:pt x="371" y="543"/>
                      </a:lnTo>
                      <a:lnTo>
                        <a:pt x="372" y="543"/>
                      </a:lnTo>
                      <a:lnTo>
                        <a:pt x="373" y="543"/>
                      </a:lnTo>
                      <a:lnTo>
                        <a:pt x="374" y="543"/>
                      </a:lnTo>
                      <a:lnTo>
                        <a:pt x="375" y="543"/>
                      </a:lnTo>
                      <a:lnTo>
                        <a:pt x="376" y="543"/>
                      </a:lnTo>
                      <a:lnTo>
                        <a:pt x="376" y="542"/>
                      </a:lnTo>
                      <a:lnTo>
                        <a:pt x="377" y="543"/>
                      </a:lnTo>
                      <a:lnTo>
                        <a:pt x="378" y="543"/>
                      </a:lnTo>
                      <a:lnTo>
                        <a:pt x="379" y="543"/>
                      </a:lnTo>
                      <a:lnTo>
                        <a:pt x="379" y="543"/>
                      </a:lnTo>
                      <a:lnTo>
                        <a:pt x="380" y="543"/>
                      </a:lnTo>
                      <a:lnTo>
                        <a:pt x="381" y="543"/>
                      </a:lnTo>
                      <a:lnTo>
                        <a:pt x="382" y="543"/>
                      </a:lnTo>
                      <a:lnTo>
                        <a:pt x="382" y="544"/>
                      </a:lnTo>
                      <a:lnTo>
                        <a:pt x="383" y="544"/>
                      </a:lnTo>
                      <a:lnTo>
                        <a:pt x="384" y="544"/>
                      </a:lnTo>
                      <a:lnTo>
                        <a:pt x="385" y="544"/>
                      </a:lnTo>
                      <a:lnTo>
                        <a:pt x="386" y="544"/>
                      </a:lnTo>
                      <a:lnTo>
                        <a:pt x="387" y="544"/>
                      </a:lnTo>
                      <a:lnTo>
                        <a:pt x="387" y="544"/>
                      </a:lnTo>
                      <a:lnTo>
                        <a:pt x="388" y="545"/>
                      </a:lnTo>
                      <a:lnTo>
                        <a:pt x="389" y="545"/>
                      </a:lnTo>
                      <a:lnTo>
                        <a:pt x="390" y="545"/>
                      </a:lnTo>
                      <a:lnTo>
                        <a:pt x="391" y="545"/>
                      </a:lnTo>
                      <a:lnTo>
                        <a:pt x="391" y="545"/>
                      </a:lnTo>
                      <a:lnTo>
                        <a:pt x="392" y="545"/>
                      </a:lnTo>
                      <a:lnTo>
                        <a:pt x="393" y="545"/>
                      </a:lnTo>
                      <a:lnTo>
                        <a:pt x="394" y="545"/>
                      </a:lnTo>
                      <a:lnTo>
                        <a:pt x="394" y="545"/>
                      </a:lnTo>
                      <a:lnTo>
                        <a:pt x="395" y="545"/>
                      </a:lnTo>
                      <a:lnTo>
                        <a:pt x="396" y="545"/>
                      </a:lnTo>
                      <a:lnTo>
                        <a:pt x="397" y="545"/>
                      </a:lnTo>
                      <a:lnTo>
                        <a:pt x="398" y="545"/>
                      </a:lnTo>
                      <a:lnTo>
                        <a:pt x="399" y="545"/>
                      </a:lnTo>
                      <a:lnTo>
                        <a:pt x="399" y="545"/>
                      </a:lnTo>
                      <a:lnTo>
                        <a:pt x="400" y="545"/>
                      </a:lnTo>
                      <a:lnTo>
                        <a:pt x="401" y="545"/>
                      </a:lnTo>
                      <a:lnTo>
                        <a:pt x="402" y="545"/>
                      </a:lnTo>
                      <a:lnTo>
                        <a:pt x="402" y="545"/>
                      </a:lnTo>
                      <a:lnTo>
                        <a:pt x="403" y="545"/>
                      </a:lnTo>
                      <a:lnTo>
                        <a:pt x="404" y="545"/>
                      </a:lnTo>
                      <a:lnTo>
                        <a:pt x="405" y="546"/>
                      </a:lnTo>
                      <a:lnTo>
                        <a:pt x="406" y="545"/>
                      </a:lnTo>
                      <a:lnTo>
                        <a:pt x="407" y="545"/>
                      </a:lnTo>
                      <a:lnTo>
                        <a:pt x="407" y="545"/>
                      </a:lnTo>
                      <a:lnTo>
                        <a:pt x="408" y="545"/>
                      </a:lnTo>
                      <a:lnTo>
                        <a:pt x="409" y="545"/>
                      </a:lnTo>
                      <a:lnTo>
                        <a:pt x="410" y="545"/>
                      </a:lnTo>
                      <a:lnTo>
                        <a:pt x="411" y="545"/>
                      </a:lnTo>
                      <a:lnTo>
                        <a:pt x="411" y="545"/>
                      </a:lnTo>
                      <a:lnTo>
                        <a:pt x="412" y="544"/>
                      </a:lnTo>
                      <a:lnTo>
                        <a:pt x="413" y="544"/>
                      </a:lnTo>
                      <a:lnTo>
                        <a:pt x="414" y="544"/>
                      </a:lnTo>
                      <a:lnTo>
                        <a:pt x="414" y="544"/>
                      </a:lnTo>
                      <a:lnTo>
                        <a:pt x="415" y="544"/>
                      </a:lnTo>
                      <a:lnTo>
                        <a:pt x="416" y="544"/>
                      </a:lnTo>
                      <a:lnTo>
                        <a:pt x="417" y="544"/>
                      </a:lnTo>
                      <a:lnTo>
                        <a:pt x="418" y="543"/>
                      </a:lnTo>
                      <a:lnTo>
                        <a:pt x="419" y="543"/>
                      </a:lnTo>
                      <a:lnTo>
                        <a:pt x="419" y="543"/>
                      </a:lnTo>
                      <a:lnTo>
                        <a:pt x="420" y="543"/>
                      </a:lnTo>
                      <a:lnTo>
                        <a:pt x="421" y="543"/>
                      </a:lnTo>
                      <a:lnTo>
                        <a:pt x="422" y="543"/>
                      </a:lnTo>
                      <a:lnTo>
                        <a:pt x="422" y="543"/>
                      </a:lnTo>
                      <a:lnTo>
                        <a:pt x="423" y="543"/>
                      </a:lnTo>
                      <a:lnTo>
                        <a:pt x="424" y="542"/>
                      </a:lnTo>
                      <a:lnTo>
                        <a:pt x="425" y="542"/>
                      </a:lnTo>
                      <a:lnTo>
                        <a:pt x="425" y="542"/>
                      </a:lnTo>
                      <a:lnTo>
                        <a:pt x="426" y="542"/>
                      </a:lnTo>
                      <a:lnTo>
                        <a:pt x="427" y="542"/>
                      </a:lnTo>
                      <a:lnTo>
                        <a:pt x="428" y="542"/>
                      </a:lnTo>
                      <a:lnTo>
                        <a:pt x="429" y="542"/>
                      </a:lnTo>
                      <a:lnTo>
                        <a:pt x="430" y="542"/>
                      </a:lnTo>
                      <a:lnTo>
                        <a:pt x="430" y="542"/>
                      </a:lnTo>
                      <a:lnTo>
                        <a:pt x="431" y="543"/>
                      </a:lnTo>
                      <a:lnTo>
                        <a:pt x="432" y="543"/>
                      </a:lnTo>
                      <a:lnTo>
                        <a:pt x="433" y="543"/>
                      </a:lnTo>
                      <a:lnTo>
                        <a:pt x="434" y="543"/>
                      </a:lnTo>
                      <a:lnTo>
                        <a:pt x="434" y="543"/>
                      </a:lnTo>
                      <a:lnTo>
                        <a:pt x="435" y="543"/>
                      </a:lnTo>
                      <a:lnTo>
                        <a:pt x="436" y="542"/>
                      </a:lnTo>
                      <a:lnTo>
                        <a:pt x="437" y="542"/>
                      </a:lnTo>
                      <a:lnTo>
                        <a:pt x="437" y="542"/>
                      </a:lnTo>
                      <a:lnTo>
                        <a:pt x="438" y="541"/>
                      </a:lnTo>
                      <a:lnTo>
                        <a:pt x="439" y="541"/>
                      </a:lnTo>
                      <a:lnTo>
                        <a:pt x="440" y="540"/>
                      </a:lnTo>
                      <a:lnTo>
                        <a:pt x="441" y="540"/>
                      </a:lnTo>
                      <a:lnTo>
                        <a:pt x="442" y="539"/>
                      </a:lnTo>
                      <a:lnTo>
                        <a:pt x="442" y="539"/>
                      </a:lnTo>
                      <a:lnTo>
                        <a:pt x="443" y="538"/>
                      </a:lnTo>
                      <a:lnTo>
                        <a:pt x="444" y="538"/>
                      </a:lnTo>
                      <a:lnTo>
                        <a:pt x="445" y="538"/>
                      </a:lnTo>
                      <a:lnTo>
                        <a:pt x="445" y="538"/>
                      </a:lnTo>
                      <a:lnTo>
                        <a:pt x="446" y="539"/>
                      </a:lnTo>
                      <a:lnTo>
                        <a:pt x="447" y="539"/>
                      </a:lnTo>
                      <a:lnTo>
                        <a:pt x="448" y="539"/>
                      </a:lnTo>
                      <a:lnTo>
                        <a:pt x="449" y="540"/>
                      </a:lnTo>
                      <a:lnTo>
                        <a:pt x="449" y="540"/>
                      </a:lnTo>
                      <a:lnTo>
                        <a:pt x="450" y="540"/>
                      </a:lnTo>
                      <a:lnTo>
                        <a:pt x="451" y="541"/>
                      </a:lnTo>
                      <a:lnTo>
                        <a:pt x="452" y="541"/>
                      </a:lnTo>
                      <a:lnTo>
                        <a:pt x="453" y="542"/>
                      </a:lnTo>
                      <a:lnTo>
                        <a:pt x="454" y="542"/>
                      </a:lnTo>
                      <a:lnTo>
                        <a:pt x="454" y="542"/>
                      </a:lnTo>
                      <a:lnTo>
                        <a:pt x="455" y="542"/>
                      </a:lnTo>
                      <a:lnTo>
                        <a:pt x="456" y="543"/>
                      </a:lnTo>
                      <a:lnTo>
                        <a:pt x="457" y="543"/>
                      </a:lnTo>
                      <a:lnTo>
                        <a:pt x="457" y="543"/>
                      </a:lnTo>
                      <a:lnTo>
                        <a:pt x="458" y="543"/>
                      </a:lnTo>
                      <a:lnTo>
                        <a:pt x="459" y="543"/>
                      </a:lnTo>
                      <a:lnTo>
                        <a:pt x="460" y="543"/>
                      </a:lnTo>
                      <a:lnTo>
                        <a:pt x="460" y="543"/>
                      </a:lnTo>
                      <a:lnTo>
                        <a:pt x="461" y="544"/>
                      </a:lnTo>
                      <a:lnTo>
                        <a:pt x="462" y="544"/>
                      </a:lnTo>
                      <a:lnTo>
                        <a:pt x="463" y="544"/>
                      </a:lnTo>
                      <a:lnTo>
                        <a:pt x="464" y="544"/>
                      </a:lnTo>
                      <a:lnTo>
                        <a:pt x="465" y="544"/>
                      </a:lnTo>
                      <a:lnTo>
                        <a:pt x="465" y="544"/>
                      </a:lnTo>
                      <a:lnTo>
                        <a:pt x="466" y="544"/>
                      </a:lnTo>
                      <a:lnTo>
                        <a:pt x="467" y="544"/>
                      </a:lnTo>
                      <a:lnTo>
                        <a:pt x="468" y="544"/>
                      </a:lnTo>
                      <a:lnTo>
                        <a:pt x="469" y="544"/>
                      </a:lnTo>
                      <a:lnTo>
                        <a:pt x="469" y="544"/>
                      </a:lnTo>
                      <a:lnTo>
                        <a:pt x="470" y="544"/>
                      </a:lnTo>
                      <a:lnTo>
                        <a:pt x="471" y="545"/>
                      </a:lnTo>
                      <a:lnTo>
                        <a:pt x="472" y="545"/>
                      </a:lnTo>
                      <a:lnTo>
                        <a:pt x="472" y="545"/>
                      </a:lnTo>
                      <a:lnTo>
                        <a:pt x="473" y="545"/>
                      </a:lnTo>
                      <a:lnTo>
                        <a:pt x="474" y="545"/>
                      </a:lnTo>
                      <a:lnTo>
                        <a:pt x="475" y="545"/>
                      </a:lnTo>
                      <a:lnTo>
                        <a:pt x="476" y="545"/>
                      </a:lnTo>
                      <a:lnTo>
                        <a:pt x="477" y="545"/>
                      </a:lnTo>
                      <a:lnTo>
                        <a:pt x="477" y="545"/>
                      </a:lnTo>
                      <a:lnTo>
                        <a:pt x="478" y="545"/>
                      </a:lnTo>
                      <a:lnTo>
                        <a:pt x="479" y="545"/>
                      </a:lnTo>
                      <a:lnTo>
                        <a:pt x="480" y="545"/>
                      </a:lnTo>
                      <a:lnTo>
                        <a:pt x="480" y="545"/>
                      </a:lnTo>
                      <a:lnTo>
                        <a:pt x="481" y="545"/>
                      </a:lnTo>
                      <a:lnTo>
                        <a:pt x="482" y="545"/>
                      </a:lnTo>
                      <a:lnTo>
                        <a:pt x="483" y="545"/>
                      </a:lnTo>
                      <a:lnTo>
                        <a:pt x="484" y="545"/>
                      </a:lnTo>
                      <a:lnTo>
                        <a:pt x="485" y="545"/>
                      </a:lnTo>
                      <a:lnTo>
                        <a:pt x="485" y="545"/>
                      </a:lnTo>
                      <a:lnTo>
                        <a:pt x="486" y="545"/>
                      </a:lnTo>
                      <a:lnTo>
                        <a:pt x="487" y="545"/>
                      </a:lnTo>
                      <a:lnTo>
                        <a:pt x="488" y="545"/>
                      </a:lnTo>
                      <a:lnTo>
                        <a:pt x="489" y="545"/>
                      </a:lnTo>
                      <a:lnTo>
                        <a:pt x="489" y="545"/>
                      </a:lnTo>
                      <a:lnTo>
                        <a:pt x="490" y="545"/>
                      </a:lnTo>
                      <a:lnTo>
                        <a:pt x="491" y="545"/>
                      </a:lnTo>
                      <a:lnTo>
                        <a:pt x="492" y="545"/>
                      </a:lnTo>
                      <a:lnTo>
                        <a:pt x="492" y="545"/>
                      </a:lnTo>
                      <a:lnTo>
                        <a:pt x="493" y="545"/>
                      </a:lnTo>
                      <a:lnTo>
                        <a:pt x="494" y="545"/>
                      </a:lnTo>
                      <a:lnTo>
                        <a:pt x="495" y="545"/>
                      </a:lnTo>
                      <a:lnTo>
                        <a:pt x="496" y="545"/>
                      </a:lnTo>
                      <a:lnTo>
                        <a:pt x="497" y="545"/>
                      </a:lnTo>
                      <a:lnTo>
                        <a:pt x="497" y="545"/>
                      </a:lnTo>
                      <a:lnTo>
                        <a:pt x="498" y="546"/>
                      </a:lnTo>
                      <a:lnTo>
                        <a:pt x="499" y="545"/>
                      </a:lnTo>
                      <a:lnTo>
                        <a:pt x="500" y="546"/>
                      </a:lnTo>
                      <a:lnTo>
                        <a:pt x="500" y="546"/>
                      </a:lnTo>
                      <a:lnTo>
                        <a:pt x="501" y="545"/>
                      </a:lnTo>
                      <a:lnTo>
                        <a:pt x="502" y="546"/>
                      </a:lnTo>
                      <a:lnTo>
                        <a:pt x="503" y="545"/>
                      </a:lnTo>
                      <a:lnTo>
                        <a:pt x="504" y="545"/>
                      </a:lnTo>
                      <a:lnTo>
                        <a:pt x="504" y="545"/>
                      </a:lnTo>
                      <a:lnTo>
                        <a:pt x="505" y="545"/>
                      </a:lnTo>
                      <a:lnTo>
                        <a:pt x="506" y="545"/>
                      </a:lnTo>
                      <a:lnTo>
                        <a:pt x="507" y="545"/>
                      </a:lnTo>
                      <a:lnTo>
                        <a:pt x="508" y="545"/>
                      </a:lnTo>
                      <a:lnTo>
                        <a:pt x="508" y="545"/>
                      </a:lnTo>
                      <a:lnTo>
                        <a:pt x="509" y="545"/>
                      </a:lnTo>
                      <a:lnTo>
                        <a:pt x="510" y="545"/>
                      </a:lnTo>
                      <a:lnTo>
                        <a:pt x="511" y="545"/>
                      </a:lnTo>
                      <a:lnTo>
                        <a:pt x="512" y="545"/>
                      </a:lnTo>
                      <a:lnTo>
                        <a:pt x="512" y="545"/>
                      </a:lnTo>
                      <a:lnTo>
                        <a:pt x="513" y="545"/>
                      </a:lnTo>
                      <a:lnTo>
                        <a:pt x="514" y="545"/>
                      </a:lnTo>
                      <a:lnTo>
                        <a:pt x="515" y="545"/>
                      </a:lnTo>
                      <a:lnTo>
                        <a:pt x="515" y="545"/>
                      </a:lnTo>
                      <a:lnTo>
                        <a:pt x="516" y="545"/>
                      </a:lnTo>
                      <a:lnTo>
                        <a:pt x="517" y="545"/>
                      </a:lnTo>
                      <a:lnTo>
                        <a:pt x="518" y="545"/>
                      </a:lnTo>
                      <a:lnTo>
                        <a:pt x="519" y="545"/>
                      </a:lnTo>
                      <a:lnTo>
                        <a:pt x="520" y="545"/>
                      </a:lnTo>
                      <a:lnTo>
                        <a:pt x="520" y="545"/>
                      </a:lnTo>
                      <a:lnTo>
                        <a:pt x="521" y="544"/>
                      </a:lnTo>
                      <a:lnTo>
                        <a:pt x="522" y="544"/>
                      </a:lnTo>
                      <a:lnTo>
                        <a:pt x="523" y="544"/>
                      </a:lnTo>
                      <a:lnTo>
                        <a:pt x="523" y="544"/>
                      </a:lnTo>
                      <a:lnTo>
                        <a:pt x="524" y="544"/>
                      </a:lnTo>
                      <a:lnTo>
                        <a:pt x="525" y="543"/>
                      </a:lnTo>
                      <a:lnTo>
                        <a:pt x="526" y="543"/>
                      </a:lnTo>
                      <a:lnTo>
                        <a:pt x="527" y="542"/>
                      </a:lnTo>
                      <a:lnTo>
                        <a:pt x="527" y="542"/>
                      </a:lnTo>
                      <a:lnTo>
                        <a:pt x="528" y="542"/>
                      </a:lnTo>
                      <a:lnTo>
                        <a:pt x="529" y="542"/>
                      </a:lnTo>
                      <a:lnTo>
                        <a:pt x="530" y="542"/>
                      </a:lnTo>
                      <a:lnTo>
                        <a:pt x="531" y="542"/>
                      </a:lnTo>
                      <a:lnTo>
                        <a:pt x="532" y="542"/>
                      </a:lnTo>
                      <a:lnTo>
                        <a:pt x="532" y="542"/>
                      </a:lnTo>
                      <a:lnTo>
                        <a:pt x="533" y="542"/>
                      </a:lnTo>
                      <a:lnTo>
                        <a:pt x="534" y="542"/>
                      </a:lnTo>
                      <a:lnTo>
                        <a:pt x="535" y="542"/>
                      </a:lnTo>
                      <a:lnTo>
                        <a:pt x="535" y="542"/>
                      </a:lnTo>
                      <a:lnTo>
                        <a:pt x="536" y="542"/>
                      </a:lnTo>
                      <a:lnTo>
                        <a:pt x="537" y="542"/>
                      </a:lnTo>
                      <a:lnTo>
                        <a:pt x="538" y="542"/>
                      </a:lnTo>
                      <a:lnTo>
                        <a:pt x="538" y="542"/>
                      </a:lnTo>
                      <a:lnTo>
                        <a:pt x="539" y="542"/>
                      </a:lnTo>
                      <a:lnTo>
                        <a:pt x="540" y="542"/>
                      </a:lnTo>
                      <a:lnTo>
                        <a:pt x="541" y="542"/>
                      </a:lnTo>
                      <a:lnTo>
                        <a:pt x="542" y="542"/>
                      </a:lnTo>
                      <a:lnTo>
                        <a:pt x="543" y="543"/>
                      </a:lnTo>
                      <a:lnTo>
                        <a:pt x="543" y="543"/>
                      </a:lnTo>
                      <a:lnTo>
                        <a:pt x="544" y="543"/>
                      </a:lnTo>
                      <a:lnTo>
                        <a:pt x="545" y="543"/>
                      </a:lnTo>
                      <a:lnTo>
                        <a:pt x="546" y="544"/>
                      </a:lnTo>
                      <a:lnTo>
                        <a:pt x="547" y="544"/>
                      </a:lnTo>
                      <a:lnTo>
                        <a:pt x="547" y="544"/>
                      </a:lnTo>
                      <a:lnTo>
                        <a:pt x="548" y="544"/>
                      </a:lnTo>
                      <a:lnTo>
                        <a:pt x="549" y="544"/>
                      </a:lnTo>
                      <a:lnTo>
                        <a:pt x="550" y="544"/>
                      </a:lnTo>
                      <a:lnTo>
                        <a:pt x="550" y="544"/>
                      </a:lnTo>
                      <a:lnTo>
                        <a:pt x="551" y="544"/>
                      </a:lnTo>
                      <a:lnTo>
                        <a:pt x="552" y="544"/>
                      </a:lnTo>
                      <a:lnTo>
                        <a:pt x="553" y="544"/>
                      </a:lnTo>
                      <a:lnTo>
                        <a:pt x="554" y="544"/>
                      </a:lnTo>
                      <a:lnTo>
                        <a:pt x="555" y="544"/>
                      </a:lnTo>
                      <a:lnTo>
                        <a:pt x="555" y="545"/>
                      </a:lnTo>
                      <a:lnTo>
                        <a:pt x="556" y="545"/>
                      </a:lnTo>
                      <a:lnTo>
                        <a:pt x="557" y="544"/>
                      </a:lnTo>
                      <a:lnTo>
                        <a:pt x="558" y="545"/>
                      </a:lnTo>
                      <a:lnTo>
                        <a:pt x="558" y="545"/>
                      </a:lnTo>
                      <a:lnTo>
                        <a:pt x="559" y="545"/>
                      </a:lnTo>
                      <a:lnTo>
                        <a:pt x="560" y="545"/>
                      </a:lnTo>
                      <a:lnTo>
                        <a:pt x="561" y="545"/>
                      </a:lnTo>
                      <a:lnTo>
                        <a:pt x="562" y="545"/>
                      </a:lnTo>
                      <a:lnTo>
                        <a:pt x="562" y="545"/>
                      </a:lnTo>
                      <a:lnTo>
                        <a:pt x="563" y="545"/>
                      </a:lnTo>
                      <a:lnTo>
                        <a:pt x="564" y="545"/>
                      </a:lnTo>
                      <a:lnTo>
                        <a:pt x="565" y="545"/>
                      </a:lnTo>
                      <a:lnTo>
                        <a:pt x="566" y="545"/>
                      </a:lnTo>
                      <a:lnTo>
                        <a:pt x="567" y="545"/>
                      </a:lnTo>
                      <a:lnTo>
                        <a:pt x="567" y="545"/>
                      </a:lnTo>
                      <a:lnTo>
                        <a:pt x="568" y="545"/>
                      </a:lnTo>
                      <a:lnTo>
                        <a:pt x="569" y="544"/>
                      </a:lnTo>
                      <a:lnTo>
                        <a:pt x="570" y="544"/>
                      </a:lnTo>
                      <a:lnTo>
                        <a:pt x="570" y="542"/>
                      </a:lnTo>
                      <a:lnTo>
                        <a:pt x="571" y="539"/>
                      </a:lnTo>
                      <a:lnTo>
                        <a:pt x="572" y="533"/>
                      </a:lnTo>
                      <a:lnTo>
                        <a:pt x="573" y="523"/>
                      </a:lnTo>
                      <a:lnTo>
                        <a:pt x="574" y="507"/>
                      </a:lnTo>
                      <a:lnTo>
                        <a:pt x="574" y="483"/>
                      </a:lnTo>
                      <a:lnTo>
                        <a:pt x="575" y="447"/>
                      </a:lnTo>
                      <a:lnTo>
                        <a:pt x="576" y="404"/>
                      </a:lnTo>
                      <a:lnTo>
                        <a:pt x="577" y="355"/>
                      </a:lnTo>
                      <a:lnTo>
                        <a:pt x="578" y="307"/>
                      </a:lnTo>
                      <a:lnTo>
                        <a:pt x="578" y="263"/>
                      </a:lnTo>
                      <a:lnTo>
                        <a:pt x="579" y="229"/>
                      </a:lnTo>
                      <a:lnTo>
                        <a:pt x="580" y="204"/>
                      </a:lnTo>
                      <a:lnTo>
                        <a:pt x="581" y="189"/>
                      </a:lnTo>
                      <a:lnTo>
                        <a:pt x="582" y="185"/>
                      </a:lnTo>
                      <a:lnTo>
                        <a:pt x="582" y="191"/>
                      </a:lnTo>
                      <a:lnTo>
                        <a:pt x="583" y="204"/>
                      </a:lnTo>
                      <a:lnTo>
                        <a:pt x="584" y="224"/>
                      </a:lnTo>
                      <a:lnTo>
                        <a:pt x="585" y="244"/>
                      </a:lnTo>
                      <a:lnTo>
                        <a:pt x="586" y="265"/>
                      </a:lnTo>
                      <a:lnTo>
                        <a:pt x="587" y="290"/>
                      </a:lnTo>
                      <a:lnTo>
                        <a:pt x="587" y="313"/>
                      </a:lnTo>
                      <a:lnTo>
                        <a:pt x="588" y="334"/>
                      </a:lnTo>
                      <a:lnTo>
                        <a:pt x="589" y="350"/>
                      </a:lnTo>
                      <a:lnTo>
                        <a:pt x="590" y="366"/>
                      </a:lnTo>
                      <a:lnTo>
                        <a:pt x="590" y="379"/>
                      </a:lnTo>
                      <a:lnTo>
                        <a:pt x="591" y="392"/>
                      </a:lnTo>
                      <a:lnTo>
                        <a:pt x="592" y="402"/>
                      </a:lnTo>
                      <a:lnTo>
                        <a:pt x="593" y="411"/>
                      </a:lnTo>
                      <a:lnTo>
                        <a:pt x="593" y="421"/>
                      </a:lnTo>
                      <a:lnTo>
                        <a:pt x="594" y="430"/>
                      </a:lnTo>
                      <a:lnTo>
                        <a:pt x="595" y="437"/>
                      </a:lnTo>
                      <a:lnTo>
                        <a:pt x="596" y="444"/>
                      </a:lnTo>
                      <a:lnTo>
                        <a:pt x="597" y="450"/>
                      </a:lnTo>
                      <a:lnTo>
                        <a:pt x="598" y="454"/>
                      </a:lnTo>
                      <a:lnTo>
                        <a:pt x="598" y="458"/>
                      </a:lnTo>
                      <a:lnTo>
                        <a:pt x="599" y="461"/>
                      </a:lnTo>
                      <a:lnTo>
                        <a:pt x="600" y="465"/>
                      </a:lnTo>
                      <a:lnTo>
                        <a:pt x="601" y="467"/>
                      </a:lnTo>
                      <a:lnTo>
                        <a:pt x="601" y="469"/>
                      </a:lnTo>
                      <a:lnTo>
                        <a:pt x="602" y="471"/>
                      </a:lnTo>
                      <a:lnTo>
                        <a:pt x="603" y="472"/>
                      </a:lnTo>
                      <a:lnTo>
                        <a:pt x="604" y="474"/>
                      </a:lnTo>
                      <a:lnTo>
                        <a:pt x="605" y="474"/>
                      </a:lnTo>
                      <a:lnTo>
                        <a:pt x="605" y="475"/>
                      </a:lnTo>
                      <a:lnTo>
                        <a:pt x="606" y="477"/>
                      </a:lnTo>
                      <a:lnTo>
                        <a:pt x="607" y="480"/>
                      </a:lnTo>
                      <a:lnTo>
                        <a:pt x="608" y="483"/>
                      </a:lnTo>
                      <a:lnTo>
                        <a:pt x="609" y="487"/>
                      </a:lnTo>
                      <a:lnTo>
                        <a:pt x="610" y="490"/>
                      </a:lnTo>
                      <a:lnTo>
                        <a:pt x="610" y="494"/>
                      </a:lnTo>
                      <a:lnTo>
                        <a:pt x="611" y="498"/>
                      </a:lnTo>
                      <a:lnTo>
                        <a:pt x="612" y="501"/>
                      </a:lnTo>
                      <a:lnTo>
                        <a:pt x="613" y="505"/>
                      </a:lnTo>
                      <a:lnTo>
                        <a:pt x="613" y="508"/>
                      </a:lnTo>
                      <a:lnTo>
                        <a:pt x="614" y="511"/>
                      </a:lnTo>
                      <a:lnTo>
                        <a:pt x="615" y="513"/>
                      </a:lnTo>
                      <a:lnTo>
                        <a:pt x="616" y="515"/>
                      </a:lnTo>
                      <a:lnTo>
                        <a:pt x="616" y="518"/>
                      </a:lnTo>
                      <a:lnTo>
                        <a:pt x="617" y="519"/>
                      </a:lnTo>
                      <a:lnTo>
                        <a:pt x="618" y="520"/>
                      </a:lnTo>
                      <a:lnTo>
                        <a:pt x="619" y="522"/>
                      </a:lnTo>
                      <a:lnTo>
                        <a:pt x="620" y="523"/>
                      </a:lnTo>
                      <a:lnTo>
                        <a:pt x="621" y="524"/>
                      </a:lnTo>
                      <a:lnTo>
                        <a:pt x="621" y="525"/>
                      </a:lnTo>
                      <a:lnTo>
                        <a:pt x="622" y="526"/>
                      </a:lnTo>
                      <a:lnTo>
                        <a:pt x="623" y="527"/>
                      </a:lnTo>
                      <a:lnTo>
                        <a:pt x="624" y="527"/>
                      </a:lnTo>
                      <a:lnTo>
                        <a:pt x="625" y="528"/>
                      </a:lnTo>
                      <a:lnTo>
                        <a:pt x="625" y="528"/>
                      </a:lnTo>
                      <a:lnTo>
                        <a:pt x="626" y="529"/>
                      </a:lnTo>
                      <a:lnTo>
                        <a:pt x="627" y="528"/>
                      </a:lnTo>
                      <a:lnTo>
                        <a:pt x="628" y="527"/>
                      </a:lnTo>
                      <a:lnTo>
                        <a:pt x="628" y="526"/>
                      </a:lnTo>
                      <a:lnTo>
                        <a:pt x="629" y="524"/>
                      </a:lnTo>
                      <a:lnTo>
                        <a:pt x="630" y="521"/>
                      </a:lnTo>
                      <a:lnTo>
                        <a:pt x="631" y="517"/>
                      </a:lnTo>
                      <a:lnTo>
                        <a:pt x="632" y="513"/>
                      </a:lnTo>
                      <a:lnTo>
                        <a:pt x="633" y="508"/>
                      </a:lnTo>
                      <a:lnTo>
                        <a:pt x="633" y="503"/>
                      </a:lnTo>
                      <a:lnTo>
                        <a:pt x="634" y="499"/>
                      </a:lnTo>
                      <a:lnTo>
                        <a:pt x="635" y="495"/>
                      </a:lnTo>
                      <a:lnTo>
                        <a:pt x="636" y="494"/>
                      </a:lnTo>
                      <a:lnTo>
                        <a:pt x="636" y="493"/>
                      </a:lnTo>
                      <a:lnTo>
                        <a:pt x="637" y="492"/>
                      </a:lnTo>
                      <a:lnTo>
                        <a:pt x="638" y="494"/>
                      </a:lnTo>
                      <a:lnTo>
                        <a:pt x="639" y="497"/>
                      </a:lnTo>
                      <a:lnTo>
                        <a:pt x="640" y="500"/>
                      </a:lnTo>
                      <a:lnTo>
                        <a:pt x="640" y="502"/>
                      </a:lnTo>
                      <a:lnTo>
                        <a:pt x="641" y="506"/>
                      </a:lnTo>
                      <a:lnTo>
                        <a:pt x="642" y="510"/>
                      </a:lnTo>
                      <a:lnTo>
                        <a:pt x="643" y="513"/>
                      </a:lnTo>
                      <a:lnTo>
                        <a:pt x="644" y="515"/>
                      </a:lnTo>
                      <a:lnTo>
                        <a:pt x="645" y="518"/>
                      </a:lnTo>
                      <a:lnTo>
                        <a:pt x="645" y="520"/>
                      </a:lnTo>
                      <a:lnTo>
                        <a:pt x="646" y="522"/>
                      </a:lnTo>
                      <a:lnTo>
                        <a:pt x="647" y="524"/>
                      </a:lnTo>
                      <a:lnTo>
                        <a:pt x="648" y="525"/>
                      </a:lnTo>
                      <a:lnTo>
                        <a:pt x="648" y="527"/>
                      </a:lnTo>
                      <a:lnTo>
                        <a:pt x="649" y="528"/>
                      </a:lnTo>
                      <a:lnTo>
                        <a:pt x="650" y="529"/>
                      </a:lnTo>
                      <a:lnTo>
                        <a:pt x="651" y="530"/>
                      </a:lnTo>
                      <a:lnTo>
                        <a:pt x="652" y="530"/>
                      </a:lnTo>
                      <a:lnTo>
                        <a:pt x="652" y="531"/>
                      </a:lnTo>
                      <a:lnTo>
                        <a:pt x="653" y="532"/>
                      </a:lnTo>
                      <a:lnTo>
                        <a:pt x="654" y="532"/>
                      </a:lnTo>
                      <a:lnTo>
                        <a:pt x="655" y="533"/>
                      </a:lnTo>
                      <a:lnTo>
                        <a:pt x="656" y="533"/>
                      </a:lnTo>
                      <a:lnTo>
                        <a:pt x="656" y="534"/>
                      </a:lnTo>
                      <a:lnTo>
                        <a:pt x="657" y="534"/>
                      </a:lnTo>
                      <a:lnTo>
                        <a:pt x="658" y="535"/>
                      </a:lnTo>
                      <a:lnTo>
                        <a:pt x="659" y="535"/>
                      </a:lnTo>
                      <a:lnTo>
                        <a:pt x="660" y="536"/>
                      </a:lnTo>
                      <a:lnTo>
                        <a:pt x="660" y="536"/>
                      </a:lnTo>
                      <a:lnTo>
                        <a:pt x="661" y="537"/>
                      </a:lnTo>
                      <a:lnTo>
                        <a:pt x="662" y="537"/>
                      </a:lnTo>
                      <a:lnTo>
                        <a:pt x="663" y="537"/>
                      </a:lnTo>
                      <a:lnTo>
                        <a:pt x="664" y="537"/>
                      </a:lnTo>
                      <a:lnTo>
                        <a:pt x="665" y="538"/>
                      </a:lnTo>
                      <a:lnTo>
                        <a:pt x="665" y="538"/>
                      </a:lnTo>
                      <a:lnTo>
                        <a:pt x="666" y="538"/>
                      </a:lnTo>
                      <a:lnTo>
                        <a:pt x="667" y="538"/>
                      </a:lnTo>
                      <a:lnTo>
                        <a:pt x="668" y="539"/>
                      </a:lnTo>
                      <a:lnTo>
                        <a:pt x="668" y="539"/>
                      </a:lnTo>
                      <a:lnTo>
                        <a:pt x="669" y="539"/>
                      </a:lnTo>
                      <a:lnTo>
                        <a:pt x="670" y="539"/>
                      </a:lnTo>
                      <a:lnTo>
                        <a:pt x="671" y="539"/>
                      </a:lnTo>
                      <a:lnTo>
                        <a:pt x="671" y="539"/>
                      </a:lnTo>
                      <a:lnTo>
                        <a:pt x="672" y="539"/>
                      </a:lnTo>
                      <a:lnTo>
                        <a:pt x="673" y="539"/>
                      </a:lnTo>
                      <a:lnTo>
                        <a:pt x="674" y="539"/>
                      </a:lnTo>
                      <a:lnTo>
                        <a:pt x="675" y="539"/>
                      </a:lnTo>
                      <a:lnTo>
                        <a:pt x="676" y="539"/>
                      </a:lnTo>
                      <a:lnTo>
                        <a:pt x="676" y="539"/>
                      </a:lnTo>
                      <a:lnTo>
                        <a:pt x="677" y="539"/>
                      </a:lnTo>
                      <a:lnTo>
                        <a:pt x="678" y="539"/>
                      </a:lnTo>
                      <a:lnTo>
                        <a:pt x="679" y="539"/>
                      </a:lnTo>
                      <a:lnTo>
                        <a:pt x="680" y="539"/>
                      </a:lnTo>
                      <a:lnTo>
                        <a:pt x="680" y="539"/>
                      </a:lnTo>
                      <a:lnTo>
                        <a:pt x="681" y="539"/>
                      </a:lnTo>
                      <a:lnTo>
                        <a:pt x="682" y="539"/>
                      </a:lnTo>
                      <a:lnTo>
                        <a:pt x="683" y="539"/>
                      </a:lnTo>
                      <a:lnTo>
                        <a:pt x="683" y="539"/>
                      </a:lnTo>
                      <a:lnTo>
                        <a:pt x="684" y="539"/>
                      </a:lnTo>
                      <a:lnTo>
                        <a:pt x="685" y="539"/>
                      </a:lnTo>
                      <a:lnTo>
                        <a:pt x="686" y="540"/>
                      </a:lnTo>
                      <a:lnTo>
                        <a:pt x="687" y="540"/>
                      </a:lnTo>
                      <a:lnTo>
                        <a:pt x="688" y="540"/>
                      </a:lnTo>
                      <a:lnTo>
                        <a:pt x="688" y="540"/>
                      </a:lnTo>
                      <a:lnTo>
                        <a:pt x="689" y="540"/>
                      </a:lnTo>
                      <a:lnTo>
                        <a:pt x="690" y="540"/>
                      </a:lnTo>
                      <a:lnTo>
                        <a:pt x="691" y="540"/>
                      </a:lnTo>
                      <a:lnTo>
                        <a:pt x="691" y="540"/>
                      </a:lnTo>
                      <a:lnTo>
                        <a:pt x="692" y="540"/>
                      </a:lnTo>
                      <a:lnTo>
                        <a:pt x="693" y="539"/>
                      </a:lnTo>
                      <a:lnTo>
                        <a:pt x="694" y="539"/>
                      </a:lnTo>
                      <a:lnTo>
                        <a:pt x="695" y="538"/>
                      </a:lnTo>
                      <a:lnTo>
                        <a:pt x="695" y="537"/>
                      </a:lnTo>
                      <a:lnTo>
                        <a:pt x="696" y="536"/>
                      </a:lnTo>
                      <a:lnTo>
                        <a:pt x="697" y="535"/>
                      </a:lnTo>
                      <a:lnTo>
                        <a:pt x="698" y="533"/>
                      </a:lnTo>
                      <a:lnTo>
                        <a:pt x="699" y="532"/>
                      </a:lnTo>
                      <a:lnTo>
                        <a:pt x="699" y="530"/>
                      </a:lnTo>
                      <a:lnTo>
                        <a:pt x="700" y="530"/>
                      </a:lnTo>
                      <a:lnTo>
                        <a:pt x="701" y="529"/>
                      </a:lnTo>
                      <a:lnTo>
                        <a:pt x="702" y="529"/>
                      </a:lnTo>
                      <a:lnTo>
                        <a:pt x="703" y="529"/>
                      </a:lnTo>
                      <a:lnTo>
                        <a:pt x="703" y="529"/>
                      </a:lnTo>
                      <a:lnTo>
                        <a:pt x="704" y="529"/>
                      </a:lnTo>
                      <a:lnTo>
                        <a:pt x="705" y="530"/>
                      </a:lnTo>
                      <a:lnTo>
                        <a:pt x="706" y="531"/>
                      </a:lnTo>
                      <a:lnTo>
                        <a:pt x="706" y="532"/>
                      </a:lnTo>
                      <a:lnTo>
                        <a:pt x="707" y="532"/>
                      </a:lnTo>
                      <a:lnTo>
                        <a:pt x="708" y="533"/>
                      </a:lnTo>
                      <a:lnTo>
                        <a:pt x="709" y="534"/>
                      </a:lnTo>
                      <a:lnTo>
                        <a:pt x="710" y="535"/>
                      </a:lnTo>
                      <a:lnTo>
                        <a:pt x="711" y="535"/>
                      </a:lnTo>
                      <a:lnTo>
                        <a:pt x="711" y="536"/>
                      </a:lnTo>
                      <a:lnTo>
                        <a:pt x="712" y="537"/>
                      </a:lnTo>
                      <a:lnTo>
                        <a:pt x="713" y="537"/>
                      </a:lnTo>
                      <a:lnTo>
                        <a:pt x="714" y="538"/>
                      </a:lnTo>
                      <a:lnTo>
                        <a:pt x="714" y="538"/>
                      </a:lnTo>
                      <a:lnTo>
                        <a:pt x="715" y="539"/>
                      </a:lnTo>
                      <a:lnTo>
                        <a:pt x="716" y="539"/>
                      </a:lnTo>
                      <a:lnTo>
                        <a:pt x="717" y="539"/>
                      </a:lnTo>
                      <a:lnTo>
                        <a:pt x="718" y="540"/>
                      </a:lnTo>
                      <a:lnTo>
                        <a:pt x="718" y="540"/>
                      </a:lnTo>
                      <a:lnTo>
                        <a:pt x="719" y="540"/>
                      </a:lnTo>
                      <a:lnTo>
                        <a:pt x="720" y="540"/>
                      </a:lnTo>
                      <a:lnTo>
                        <a:pt x="721" y="541"/>
                      </a:lnTo>
                      <a:lnTo>
                        <a:pt x="722" y="541"/>
                      </a:lnTo>
                      <a:lnTo>
                        <a:pt x="723" y="541"/>
                      </a:lnTo>
                      <a:lnTo>
                        <a:pt x="723" y="541"/>
                      </a:lnTo>
                      <a:lnTo>
                        <a:pt x="724" y="541"/>
                      </a:lnTo>
                      <a:lnTo>
                        <a:pt x="725" y="541"/>
                      </a:lnTo>
                      <a:lnTo>
                        <a:pt x="726" y="541"/>
                      </a:lnTo>
                      <a:lnTo>
                        <a:pt x="726" y="541"/>
                      </a:lnTo>
                      <a:lnTo>
                        <a:pt x="727" y="541"/>
                      </a:lnTo>
                      <a:lnTo>
                        <a:pt x="728" y="541"/>
                      </a:lnTo>
                      <a:lnTo>
                        <a:pt x="729" y="541"/>
                      </a:lnTo>
                      <a:lnTo>
                        <a:pt x="730" y="542"/>
                      </a:lnTo>
                      <a:lnTo>
                        <a:pt x="730" y="542"/>
                      </a:lnTo>
                      <a:lnTo>
                        <a:pt x="731" y="542"/>
                      </a:lnTo>
                      <a:lnTo>
                        <a:pt x="732" y="542"/>
                      </a:lnTo>
                      <a:lnTo>
                        <a:pt x="733" y="542"/>
                      </a:lnTo>
                      <a:lnTo>
                        <a:pt x="734" y="542"/>
                      </a:lnTo>
                      <a:lnTo>
                        <a:pt x="734" y="543"/>
                      </a:lnTo>
                      <a:lnTo>
                        <a:pt x="735" y="542"/>
                      </a:lnTo>
                      <a:lnTo>
                        <a:pt x="736" y="543"/>
                      </a:lnTo>
                      <a:lnTo>
                        <a:pt x="737" y="543"/>
                      </a:lnTo>
                      <a:lnTo>
                        <a:pt x="738" y="543"/>
                      </a:lnTo>
                      <a:lnTo>
                        <a:pt x="738" y="543"/>
                      </a:lnTo>
                      <a:lnTo>
                        <a:pt x="739" y="543"/>
                      </a:lnTo>
                      <a:lnTo>
                        <a:pt x="740" y="543"/>
                      </a:lnTo>
                      <a:lnTo>
                        <a:pt x="741" y="543"/>
                      </a:lnTo>
                      <a:lnTo>
                        <a:pt x="742" y="543"/>
                      </a:lnTo>
                      <a:lnTo>
                        <a:pt x="742" y="543"/>
                      </a:lnTo>
                      <a:lnTo>
                        <a:pt x="743" y="542"/>
                      </a:lnTo>
                      <a:lnTo>
                        <a:pt x="744" y="542"/>
                      </a:lnTo>
                      <a:lnTo>
                        <a:pt x="745" y="542"/>
                      </a:lnTo>
                      <a:lnTo>
                        <a:pt x="746" y="542"/>
                      </a:lnTo>
                      <a:lnTo>
                        <a:pt x="746" y="542"/>
                      </a:lnTo>
                      <a:lnTo>
                        <a:pt x="747" y="541"/>
                      </a:lnTo>
                      <a:lnTo>
                        <a:pt x="748" y="540"/>
                      </a:lnTo>
                      <a:lnTo>
                        <a:pt x="749" y="540"/>
                      </a:lnTo>
                      <a:lnTo>
                        <a:pt x="749" y="539"/>
                      </a:lnTo>
                      <a:lnTo>
                        <a:pt x="750" y="538"/>
                      </a:lnTo>
                      <a:lnTo>
                        <a:pt x="751" y="538"/>
                      </a:lnTo>
                      <a:lnTo>
                        <a:pt x="752" y="537"/>
                      </a:lnTo>
                      <a:lnTo>
                        <a:pt x="753" y="536"/>
                      </a:lnTo>
                      <a:lnTo>
                        <a:pt x="754" y="535"/>
                      </a:lnTo>
                      <a:lnTo>
                        <a:pt x="754" y="535"/>
                      </a:lnTo>
                      <a:lnTo>
                        <a:pt x="755" y="534"/>
                      </a:lnTo>
                      <a:lnTo>
                        <a:pt x="756" y="534"/>
                      </a:lnTo>
                      <a:lnTo>
                        <a:pt x="757" y="533"/>
                      </a:lnTo>
                      <a:lnTo>
                        <a:pt x="758" y="533"/>
                      </a:lnTo>
                      <a:lnTo>
                        <a:pt x="758" y="532"/>
                      </a:lnTo>
                      <a:lnTo>
                        <a:pt x="759" y="532"/>
                      </a:lnTo>
                      <a:lnTo>
                        <a:pt x="760" y="532"/>
                      </a:lnTo>
                      <a:lnTo>
                        <a:pt x="761" y="532"/>
                      </a:lnTo>
                      <a:lnTo>
                        <a:pt x="761" y="532"/>
                      </a:lnTo>
                      <a:lnTo>
                        <a:pt x="762" y="532"/>
                      </a:lnTo>
                      <a:lnTo>
                        <a:pt x="763" y="532"/>
                      </a:lnTo>
                      <a:lnTo>
                        <a:pt x="764" y="533"/>
                      </a:lnTo>
                      <a:lnTo>
                        <a:pt x="765" y="534"/>
                      </a:lnTo>
                      <a:lnTo>
                        <a:pt x="766" y="534"/>
                      </a:lnTo>
                      <a:lnTo>
                        <a:pt x="766" y="534"/>
                      </a:lnTo>
                      <a:lnTo>
                        <a:pt x="767" y="534"/>
                      </a:lnTo>
                      <a:lnTo>
                        <a:pt x="768" y="534"/>
                      </a:lnTo>
                      <a:lnTo>
                        <a:pt x="769" y="535"/>
                      </a:lnTo>
                      <a:lnTo>
                        <a:pt x="769" y="535"/>
                      </a:lnTo>
                      <a:lnTo>
                        <a:pt x="770" y="535"/>
                      </a:lnTo>
                      <a:lnTo>
                        <a:pt x="771" y="535"/>
                      </a:lnTo>
                      <a:lnTo>
                        <a:pt x="772" y="535"/>
                      </a:lnTo>
                      <a:lnTo>
                        <a:pt x="773" y="534"/>
                      </a:lnTo>
                      <a:lnTo>
                        <a:pt x="773" y="534"/>
                      </a:lnTo>
                      <a:lnTo>
                        <a:pt x="774" y="534"/>
                      </a:lnTo>
                      <a:lnTo>
                        <a:pt x="775" y="533"/>
                      </a:lnTo>
                      <a:lnTo>
                        <a:pt x="776" y="533"/>
                      </a:lnTo>
                      <a:lnTo>
                        <a:pt x="777" y="533"/>
                      </a:lnTo>
                      <a:lnTo>
                        <a:pt x="778" y="532"/>
                      </a:lnTo>
                      <a:lnTo>
                        <a:pt x="778" y="532"/>
                      </a:lnTo>
                      <a:lnTo>
                        <a:pt x="779" y="532"/>
                      </a:lnTo>
                      <a:lnTo>
                        <a:pt x="780" y="532"/>
                      </a:lnTo>
                      <a:lnTo>
                        <a:pt x="781" y="532"/>
                      </a:lnTo>
                      <a:lnTo>
                        <a:pt x="781" y="532"/>
                      </a:lnTo>
                      <a:lnTo>
                        <a:pt x="782" y="533"/>
                      </a:lnTo>
                      <a:lnTo>
                        <a:pt x="783" y="533"/>
                      </a:lnTo>
                      <a:lnTo>
                        <a:pt x="784" y="533"/>
                      </a:lnTo>
                      <a:lnTo>
                        <a:pt x="784" y="534"/>
                      </a:lnTo>
                      <a:lnTo>
                        <a:pt x="785" y="534"/>
                      </a:lnTo>
                      <a:lnTo>
                        <a:pt x="786" y="534"/>
                      </a:lnTo>
                      <a:lnTo>
                        <a:pt x="787" y="535"/>
                      </a:lnTo>
                      <a:lnTo>
                        <a:pt x="788" y="535"/>
                      </a:lnTo>
                      <a:lnTo>
                        <a:pt x="789" y="535"/>
                      </a:lnTo>
                      <a:lnTo>
                        <a:pt x="789" y="536"/>
                      </a:lnTo>
                      <a:lnTo>
                        <a:pt x="790" y="536"/>
                      </a:lnTo>
                      <a:lnTo>
                        <a:pt x="791" y="536"/>
                      </a:lnTo>
                      <a:lnTo>
                        <a:pt x="792" y="537"/>
                      </a:lnTo>
                      <a:lnTo>
                        <a:pt x="792" y="537"/>
                      </a:lnTo>
                      <a:lnTo>
                        <a:pt x="793" y="538"/>
                      </a:lnTo>
                      <a:lnTo>
                        <a:pt x="794" y="538"/>
                      </a:lnTo>
                      <a:lnTo>
                        <a:pt x="795" y="538"/>
                      </a:lnTo>
                      <a:lnTo>
                        <a:pt x="796" y="538"/>
                      </a:lnTo>
                      <a:lnTo>
                        <a:pt x="796" y="539"/>
                      </a:lnTo>
                      <a:lnTo>
                        <a:pt x="797" y="539"/>
                      </a:lnTo>
                      <a:lnTo>
                        <a:pt x="798" y="539"/>
                      </a:lnTo>
                      <a:lnTo>
                        <a:pt x="799" y="539"/>
                      </a:lnTo>
                      <a:lnTo>
                        <a:pt x="800" y="539"/>
                      </a:lnTo>
                      <a:lnTo>
                        <a:pt x="801" y="540"/>
                      </a:lnTo>
                      <a:lnTo>
                        <a:pt x="801" y="540"/>
                      </a:lnTo>
                      <a:lnTo>
                        <a:pt x="802" y="540"/>
                      </a:lnTo>
                      <a:lnTo>
                        <a:pt x="803" y="540"/>
                      </a:lnTo>
                      <a:lnTo>
                        <a:pt x="804" y="540"/>
                      </a:lnTo>
                      <a:lnTo>
                        <a:pt x="804" y="540"/>
                      </a:lnTo>
                      <a:lnTo>
                        <a:pt x="805" y="540"/>
                      </a:lnTo>
                      <a:lnTo>
                        <a:pt x="806" y="541"/>
                      </a:lnTo>
                      <a:lnTo>
                        <a:pt x="807" y="541"/>
                      </a:lnTo>
                      <a:lnTo>
                        <a:pt x="808" y="541"/>
                      </a:lnTo>
                      <a:lnTo>
                        <a:pt x="808" y="541"/>
                      </a:lnTo>
                      <a:lnTo>
                        <a:pt x="809" y="541"/>
                      </a:lnTo>
                      <a:lnTo>
                        <a:pt x="810" y="542"/>
                      </a:lnTo>
                      <a:lnTo>
                        <a:pt x="811" y="542"/>
                      </a:lnTo>
                      <a:lnTo>
                        <a:pt x="812" y="542"/>
                      </a:lnTo>
                      <a:lnTo>
                        <a:pt x="812" y="542"/>
                      </a:lnTo>
                      <a:lnTo>
                        <a:pt x="813" y="542"/>
                      </a:lnTo>
                      <a:lnTo>
                        <a:pt x="814" y="542"/>
                      </a:lnTo>
                    </a:path>
                  </a:pathLst>
                </a:custGeom>
                <a:noFill/>
                <a:ln w="0" cap="flat">
                  <a:solidFill>
                    <a:srgbClr val="A52A2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188" name="Freeform 26">
                  <a:extLst>
                    <a:ext uri="{FF2B5EF4-FFF2-40B4-BE49-F238E27FC236}">
                      <a16:creationId xmlns:a16="http://schemas.microsoft.com/office/drawing/2014/main" id="{FE1744CF-1A15-47E0-BB66-E391651490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7" y="594"/>
                  <a:ext cx="814" cy="424"/>
                </a:xfrm>
                <a:custGeom>
                  <a:avLst/>
                  <a:gdLst>
                    <a:gd name="T0" fmla="*/ 13 w 814"/>
                    <a:gd name="T1" fmla="*/ 421 h 424"/>
                    <a:gd name="T2" fmla="*/ 26 w 814"/>
                    <a:gd name="T3" fmla="*/ 415 h 424"/>
                    <a:gd name="T4" fmla="*/ 40 w 814"/>
                    <a:gd name="T5" fmla="*/ 413 h 424"/>
                    <a:gd name="T6" fmla="*/ 53 w 814"/>
                    <a:gd name="T7" fmla="*/ 418 h 424"/>
                    <a:gd name="T8" fmla="*/ 67 w 814"/>
                    <a:gd name="T9" fmla="*/ 411 h 424"/>
                    <a:gd name="T10" fmla="*/ 80 w 814"/>
                    <a:gd name="T11" fmla="*/ 380 h 424"/>
                    <a:gd name="T12" fmla="*/ 94 w 814"/>
                    <a:gd name="T13" fmla="*/ 300 h 424"/>
                    <a:gd name="T14" fmla="*/ 108 w 814"/>
                    <a:gd name="T15" fmla="*/ 208 h 424"/>
                    <a:gd name="T16" fmla="*/ 121 w 814"/>
                    <a:gd name="T17" fmla="*/ 407 h 424"/>
                    <a:gd name="T18" fmla="*/ 135 w 814"/>
                    <a:gd name="T19" fmla="*/ 392 h 424"/>
                    <a:gd name="T20" fmla="*/ 148 w 814"/>
                    <a:gd name="T21" fmla="*/ 410 h 424"/>
                    <a:gd name="T22" fmla="*/ 162 w 814"/>
                    <a:gd name="T23" fmla="*/ 418 h 424"/>
                    <a:gd name="T24" fmla="*/ 175 w 814"/>
                    <a:gd name="T25" fmla="*/ 420 h 424"/>
                    <a:gd name="T26" fmla="*/ 189 w 814"/>
                    <a:gd name="T27" fmla="*/ 420 h 424"/>
                    <a:gd name="T28" fmla="*/ 202 w 814"/>
                    <a:gd name="T29" fmla="*/ 395 h 424"/>
                    <a:gd name="T30" fmla="*/ 216 w 814"/>
                    <a:gd name="T31" fmla="*/ 372 h 424"/>
                    <a:gd name="T32" fmla="*/ 229 w 814"/>
                    <a:gd name="T33" fmla="*/ 406 h 424"/>
                    <a:gd name="T34" fmla="*/ 243 w 814"/>
                    <a:gd name="T35" fmla="*/ 416 h 424"/>
                    <a:gd name="T36" fmla="*/ 256 w 814"/>
                    <a:gd name="T37" fmla="*/ 397 h 424"/>
                    <a:gd name="T38" fmla="*/ 270 w 814"/>
                    <a:gd name="T39" fmla="*/ 412 h 424"/>
                    <a:gd name="T40" fmla="*/ 283 w 814"/>
                    <a:gd name="T41" fmla="*/ 416 h 424"/>
                    <a:gd name="T42" fmla="*/ 297 w 814"/>
                    <a:gd name="T43" fmla="*/ 399 h 424"/>
                    <a:gd name="T44" fmla="*/ 311 w 814"/>
                    <a:gd name="T45" fmla="*/ 414 h 424"/>
                    <a:gd name="T46" fmla="*/ 324 w 814"/>
                    <a:gd name="T47" fmla="*/ 420 h 424"/>
                    <a:gd name="T48" fmla="*/ 337 w 814"/>
                    <a:gd name="T49" fmla="*/ 421 h 424"/>
                    <a:gd name="T50" fmla="*/ 351 w 814"/>
                    <a:gd name="T51" fmla="*/ 421 h 424"/>
                    <a:gd name="T52" fmla="*/ 365 w 814"/>
                    <a:gd name="T53" fmla="*/ 422 h 424"/>
                    <a:gd name="T54" fmla="*/ 378 w 814"/>
                    <a:gd name="T55" fmla="*/ 420 h 424"/>
                    <a:gd name="T56" fmla="*/ 392 w 814"/>
                    <a:gd name="T57" fmla="*/ 394 h 424"/>
                    <a:gd name="T58" fmla="*/ 405 w 814"/>
                    <a:gd name="T59" fmla="*/ 409 h 424"/>
                    <a:gd name="T60" fmla="*/ 419 w 814"/>
                    <a:gd name="T61" fmla="*/ 418 h 424"/>
                    <a:gd name="T62" fmla="*/ 432 w 814"/>
                    <a:gd name="T63" fmla="*/ 420 h 424"/>
                    <a:gd name="T64" fmla="*/ 446 w 814"/>
                    <a:gd name="T65" fmla="*/ 416 h 424"/>
                    <a:gd name="T66" fmla="*/ 459 w 814"/>
                    <a:gd name="T67" fmla="*/ 416 h 424"/>
                    <a:gd name="T68" fmla="*/ 473 w 814"/>
                    <a:gd name="T69" fmla="*/ 413 h 424"/>
                    <a:gd name="T70" fmla="*/ 486 w 814"/>
                    <a:gd name="T71" fmla="*/ 419 h 424"/>
                    <a:gd name="T72" fmla="*/ 500 w 814"/>
                    <a:gd name="T73" fmla="*/ 421 h 424"/>
                    <a:gd name="T74" fmla="*/ 513 w 814"/>
                    <a:gd name="T75" fmla="*/ 422 h 424"/>
                    <a:gd name="T76" fmla="*/ 527 w 814"/>
                    <a:gd name="T77" fmla="*/ 422 h 424"/>
                    <a:gd name="T78" fmla="*/ 540 w 814"/>
                    <a:gd name="T79" fmla="*/ 423 h 424"/>
                    <a:gd name="T80" fmla="*/ 554 w 814"/>
                    <a:gd name="T81" fmla="*/ 423 h 424"/>
                    <a:gd name="T82" fmla="*/ 568 w 814"/>
                    <a:gd name="T83" fmla="*/ 423 h 424"/>
                    <a:gd name="T84" fmla="*/ 581 w 814"/>
                    <a:gd name="T85" fmla="*/ 423 h 424"/>
                    <a:gd name="T86" fmla="*/ 595 w 814"/>
                    <a:gd name="T87" fmla="*/ 423 h 424"/>
                    <a:gd name="T88" fmla="*/ 608 w 814"/>
                    <a:gd name="T89" fmla="*/ 422 h 424"/>
                    <a:gd name="T90" fmla="*/ 622 w 814"/>
                    <a:gd name="T91" fmla="*/ 422 h 424"/>
                    <a:gd name="T92" fmla="*/ 635 w 814"/>
                    <a:gd name="T93" fmla="*/ 417 h 424"/>
                    <a:gd name="T94" fmla="*/ 649 w 814"/>
                    <a:gd name="T95" fmla="*/ 420 h 424"/>
                    <a:gd name="T96" fmla="*/ 662 w 814"/>
                    <a:gd name="T97" fmla="*/ 422 h 424"/>
                    <a:gd name="T98" fmla="*/ 676 w 814"/>
                    <a:gd name="T99" fmla="*/ 422 h 424"/>
                    <a:gd name="T100" fmla="*/ 689 w 814"/>
                    <a:gd name="T101" fmla="*/ 422 h 424"/>
                    <a:gd name="T102" fmla="*/ 703 w 814"/>
                    <a:gd name="T103" fmla="*/ 420 h 424"/>
                    <a:gd name="T104" fmla="*/ 716 w 814"/>
                    <a:gd name="T105" fmla="*/ 422 h 424"/>
                    <a:gd name="T106" fmla="*/ 730 w 814"/>
                    <a:gd name="T107" fmla="*/ 423 h 424"/>
                    <a:gd name="T108" fmla="*/ 744 w 814"/>
                    <a:gd name="T109" fmla="*/ 422 h 424"/>
                    <a:gd name="T110" fmla="*/ 757 w 814"/>
                    <a:gd name="T111" fmla="*/ 423 h 424"/>
                    <a:gd name="T112" fmla="*/ 771 w 814"/>
                    <a:gd name="T113" fmla="*/ 424 h 424"/>
                    <a:gd name="T114" fmla="*/ 784 w 814"/>
                    <a:gd name="T115" fmla="*/ 423 h 424"/>
                    <a:gd name="T116" fmla="*/ 798 w 814"/>
                    <a:gd name="T117" fmla="*/ 422 h 424"/>
                    <a:gd name="T118" fmla="*/ 811 w 814"/>
                    <a:gd name="T119" fmla="*/ 422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14" h="424">
                      <a:moveTo>
                        <a:pt x="0" y="420"/>
                      </a:moveTo>
                      <a:lnTo>
                        <a:pt x="1" y="420"/>
                      </a:lnTo>
                      <a:lnTo>
                        <a:pt x="2" y="420"/>
                      </a:lnTo>
                      <a:lnTo>
                        <a:pt x="2" y="420"/>
                      </a:lnTo>
                      <a:lnTo>
                        <a:pt x="3" y="420"/>
                      </a:lnTo>
                      <a:lnTo>
                        <a:pt x="4" y="420"/>
                      </a:lnTo>
                      <a:lnTo>
                        <a:pt x="5" y="420"/>
                      </a:lnTo>
                      <a:lnTo>
                        <a:pt x="6" y="420"/>
                      </a:lnTo>
                      <a:lnTo>
                        <a:pt x="6" y="420"/>
                      </a:lnTo>
                      <a:lnTo>
                        <a:pt x="7" y="421"/>
                      </a:lnTo>
                      <a:lnTo>
                        <a:pt x="8" y="421"/>
                      </a:lnTo>
                      <a:lnTo>
                        <a:pt x="9" y="421"/>
                      </a:lnTo>
                      <a:lnTo>
                        <a:pt x="10" y="421"/>
                      </a:lnTo>
                      <a:lnTo>
                        <a:pt x="10" y="421"/>
                      </a:lnTo>
                      <a:lnTo>
                        <a:pt x="11" y="421"/>
                      </a:lnTo>
                      <a:lnTo>
                        <a:pt x="12" y="421"/>
                      </a:lnTo>
                      <a:lnTo>
                        <a:pt x="13" y="421"/>
                      </a:lnTo>
                      <a:lnTo>
                        <a:pt x="13" y="421"/>
                      </a:lnTo>
                      <a:lnTo>
                        <a:pt x="14" y="421"/>
                      </a:lnTo>
                      <a:lnTo>
                        <a:pt x="15" y="421"/>
                      </a:lnTo>
                      <a:lnTo>
                        <a:pt x="16" y="421"/>
                      </a:lnTo>
                      <a:lnTo>
                        <a:pt x="17" y="421"/>
                      </a:lnTo>
                      <a:lnTo>
                        <a:pt x="18" y="421"/>
                      </a:lnTo>
                      <a:lnTo>
                        <a:pt x="18" y="421"/>
                      </a:lnTo>
                      <a:lnTo>
                        <a:pt x="19" y="421"/>
                      </a:lnTo>
                      <a:lnTo>
                        <a:pt x="20" y="421"/>
                      </a:lnTo>
                      <a:lnTo>
                        <a:pt x="21" y="421"/>
                      </a:lnTo>
                      <a:lnTo>
                        <a:pt x="22" y="420"/>
                      </a:lnTo>
                      <a:lnTo>
                        <a:pt x="22" y="420"/>
                      </a:lnTo>
                      <a:lnTo>
                        <a:pt x="23" y="419"/>
                      </a:lnTo>
                      <a:lnTo>
                        <a:pt x="24" y="418"/>
                      </a:lnTo>
                      <a:lnTo>
                        <a:pt x="25" y="417"/>
                      </a:lnTo>
                      <a:lnTo>
                        <a:pt x="25" y="417"/>
                      </a:lnTo>
                      <a:lnTo>
                        <a:pt x="26" y="415"/>
                      </a:lnTo>
                      <a:lnTo>
                        <a:pt x="27" y="414"/>
                      </a:lnTo>
                      <a:lnTo>
                        <a:pt x="28" y="413"/>
                      </a:lnTo>
                      <a:lnTo>
                        <a:pt x="29" y="412"/>
                      </a:lnTo>
                      <a:lnTo>
                        <a:pt x="30" y="412"/>
                      </a:lnTo>
                      <a:lnTo>
                        <a:pt x="30" y="411"/>
                      </a:lnTo>
                      <a:lnTo>
                        <a:pt x="31" y="410"/>
                      </a:lnTo>
                      <a:lnTo>
                        <a:pt x="32" y="410"/>
                      </a:lnTo>
                      <a:lnTo>
                        <a:pt x="33" y="410"/>
                      </a:lnTo>
                      <a:lnTo>
                        <a:pt x="33" y="410"/>
                      </a:lnTo>
                      <a:lnTo>
                        <a:pt x="34" y="410"/>
                      </a:lnTo>
                      <a:lnTo>
                        <a:pt x="35" y="410"/>
                      </a:lnTo>
                      <a:lnTo>
                        <a:pt x="36" y="411"/>
                      </a:lnTo>
                      <a:lnTo>
                        <a:pt x="37" y="411"/>
                      </a:lnTo>
                      <a:lnTo>
                        <a:pt x="37" y="412"/>
                      </a:lnTo>
                      <a:lnTo>
                        <a:pt x="38" y="412"/>
                      </a:lnTo>
                      <a:lnTo>
                        <a:pt x="39" y="413"/>
                      </a:lnTo>
                      <a:lnTo>
                        <a:pt x="40" y="413"/>
                      </a:lnTo>
                      <a:lnTo>
                        <a:pt x="41" y="413"/>
                      </a:lnTo>
                      <a:lnTo>
                        <a:pt x="42" y="413"/>
                      </a:lnTo>
                      <a:lnTo>
                        <a:pt x="42" y="414"/>
                      </a:lnTo>
                      <a:lnTo>
                        <a:pt x="43" y="414"/>
                      </a:lnTo>
                      <a:lnTo>
                        <a:pt x="44" y="415"/>
                      </a:lnTo>
                      <a:lnTo>
                        <a:pt x="45" y="415"/>
                      </a:lnTo>
                      <a:lnTo>
                        <a:pt x="45" y="415"/>
                      </a:lnTo>
                      <a:lnTo>
                        <a:pt x="46" y="415"/>
                      </a:lnTo>
                      <a:lnTo>
                        <a:pt x="47" y="416"/>
                      </a:lnTo>
                      <a:lnTo>
                        <a:pt x="48" y="416"/>
                      </a:lnTo>
                      <a:lnTo>
                        <a:pt x="48" y="417"/>
                      </a:lnTo>
                      <a:lnTo>
                        <a:pt x="49" y="417"/>
                      </a:lnTo>
                      <a:lnTo>
                        <a:pt x="50" y="417"/>
                      </a:lnTo>
                      <a:lnTo>
                        <a:pt x="51" y="417"/>
                      </a:lnTo>
                      <a:lnTo>
                        <a:pt x="52" y="418"/>
                      </a:lnTo>
                      <a:lnTo>
                        <a:pt x="53" y="418"/>
                      </a:lnTo>
                      <a:lnTo>
                        <a:pt x="53" y="418"/>
                      </a:lnTo>
                      <a:lnTo>
                        <a:pt x="54" y="418"/>
                      </a:lnTo>
                      <a:lnTo>
                        <a:pt x="55" y="418"/>
                      </a:lnTo>
                      <a:lnTo>
                        <a:pt x="56" y="418"/>
                      </a:lnTo>
                      <a:lnTo>
                        <a:pt x="57" y="419"/>
                      </a:lnTo>
                      <a:lnTo>
                        <a:pt x="57" y="419"/>
                      </a:lnTo>
                      <a:lnTo>
                        <a:pt x="58" y="419"/>
                      </a:lnTo>
                      <a:lnTo>
                        <a:pt x="59" y="419"/>
                      </a:lnTo>
                      <a:lnTo>
                        <a:pt x="60" y="419"/>
                      </a:lnTo>
                      <a:lnTo>
                        <a:pt x="60" y="420"/>
                      </a:lnTo>
                      <a:lnTo>
                        <a:pt x="61" y="419"/>
                      </a:lnTo>
                      <a:lnTo>
                        <a:pt x="62" y="419"/>
                      </a:lnTo>
                      <a:lnTo>
                        <a:pt x="63" y="419"/>
                      </a:lnTo>
                      <a:lnTo>
                        <a:pt x="64" y="418"/>
                      </a:lnTo>
                      <a:lnTo>
                        <a:pt x="65" y="418"/>
                      </a:lnTo>
                      <a:lnTo>
                        <a:pt x="65" y="416"/>
                      </a:lnTo>
                      <a:lnTo>
                        <a:pt x="66" y="414"/>
                      </a:lnTo>
                      <a:lnTo>
                        <a:pt x="67" y="411"/>
                      </a:lnTo>
                      <a:lnTo>
                        <a:pt x="68" y="407"/>
                      </a:lnTo>
                      <a:lnTo>
                        <a:pt x="68" y="402"/>
                      </a:lnTo>
                      <a:lnTo>
                        <a:pt x="69" y="396"/>
                      </a:lnTo>
                      <a:lnTo>
                        <a:pt x="70" y="389"/>
                      </a:lnTo>
                      <a:lnTo>
                        <a:pt x="71" y="383"/>
                      </a:lnTo>
                      <a:lnTo>
                        <a:pt x="72" y="376"/>
                      </a:lnTo>
                      <a:lnTo>
                        <a:pt x="72" y="370"/>
                      </a:lnTo>
                      <a:lnTo>
                        <a:pt x="73" y="365"/>
                      </a:lnTo>
                      <a:lnTo>
                        <a:pt x="74" y="361"/>
                      </a:lnTo>
                      <a:lnTo>
                        <a:pt x="75" y="359"/>
                      </a:lnTo>
                      <a:lnTo>
                        <a:pt x="76" y="359"/>
                      </a:lnTo>
                      <a:lnTo>
                        <a:pt x="76" y="360"/>
                      </a:lnTo>
                      <a:lnTo>
                        <a:pt x="77" y="362"/>
                      </a:lnTo>
                      <a:lnTo>
                        <a:pt x="78" y="367"/>
                      </a:lnTo>
                      <a:lnTo>
                        <a:pt x="79" y="371"/>
                      </a:lnTo>
                      <a:lnTo>
                        <a:pt x="80" y="375"/>
                      </a:lnTo>
                      <a:lnTo>
                        <a:pt x="80" y="380"/>
                      </a:lnTo>
                      <a:lnTo>
                        <a:pt x="81" y="384"/>
                      </a:lnTo>
                      <a:lnTo>
                        <a:pt x="82" y="387"/>
                      </a:lnTo>
                      <a:lnTo>
                        <a:pt x="83" y="391"/>
                      </a:lnTo>
                      <a:lnTo>
                        <a:pt x="84" y="394"/>
                      </a:lnTo>
                      <a:lnTo>
                        <a:pt x="84" y="397"/>
                      </a:lnTo>
                      <a:lnTo>
                        <a:pt x="85" y="399"/>
                      </a:lnTo>
                      <a:lnTo>
                        <a:pt x="86" y="400"/>
                      </a:lnTo>
                      <a:lnTo>
                        <a:pt x="87" y="402"/>
                      </a:lnTo>
                      <a:lnTo>
                        <a:pt x="88" y="403"/>
                      </a:lnTo>
                      <a:lnTo>
                        <a:pt x="88" y="402"/>
                      </a:lnTo>
                      <a:lnTo>
                        <a:pt x="89" y="401"/>
                      </a:lnTo>
                      <a:lnTo>
                        <a:pt x="90" y="398"/>
                      </a:lnTo>
                      <a:lnTo>
                        <a:pt x="91" y="392"/>
                      </a:lnTo>
                      <a:lnTo>
                        <a:pt x="91" y="382"/>
                      </a:lnTo>
                      <a:lnTo>
                        <a:pt x="92" y="364"/>
                      </a:lnTo>
                      <a:lnTo>
                        <a:pt x="93" y="336"/>
                      </a:lnTo>
                      <a:lnTo>
                        <a:pt x="94" y="300"/>
                      </a:lnTo>
                      <a:lnTo>
                        <a:pt x="95" y="260"/>
                      </a:lnTo>
                      <a:lnTo>
                        <a:pt x="96" y="216"/>
                      </a:lnTo>
                      <a:lnTo>
                        <a:pt x="96" y="169"/>
                      </a:lnTo>
                      <a:lnTo>
                        <a:pt x="97" y="124"/>
                      </a:lnTo>
                      <a:lnTo>
                        <a:pt x="98" y="85"/>
                      </a:lnTo>
                      <a:lnTo>
                        <a:pt x="99" y="51"/>
                      </a:lnTo>
                      <a:lnTo>
                        <a:pt x="100" y="24"/>
                      </a:lnTo>
                      <a:lnTo>
                        <a:pt x="100" y="9"/>
                      </a:lnTo>
                      <a:lnTo>
                        <a:pt x="101" y="0"/>
                      </a:lnTo>
                      <a:lnTo>
                        <a:pt x="102" y="2"/>
                      </a:lnTo>
                      <a:lnTo>
                        <a:pt x="103" y="15"/>
                      </a:lnTo>
                      <a:lnTo>
                        <a:pt x="103" y="36"/>
                      </a:lnTo>
                      <a:lnTo>
                        <a:pt x="104" y="66"/>
                      </a:lnTo>
                      <a:lnTo>
                        <a:pt x="105" y="100"/>
                      </a:lnTo>
                      <a:lnTo>
                        <a:pt x="106" y="135"/>
                      </a:lnTo>
                      <a:lnTo>
                        <a:pt x="107" y="172"/>
                      </a:lnTo>
                      <a:lnTo>
                        <a:pt x="108" y="208"/>
                      </a:lnTo>
                      <a:lnTo>
                        <a:pt x="108" y="241"/>
                      </a:lnTo>
                      <a:lnTo>
                        <a:pt x="109" y="272"/>
                      </a:lnTo>
                      <a:lnTo>
                        <a:pt x="110" y="298"/>
                      </a:lnTo>
                      <a:lnTo>
                        <a:pt x="111" y="321"/>
                      </a:lnTo>
                      <a:lnTo>
                        <a:pt x="111" y="341"/>
                      </a:lnTo>
                      <a:lnTo>
                        <a:pt x="112" y="358"/>
                      </a:lnTo>
                      <a:lnTo>
                        <a:pt x="113" y="370"/>
                      </a:lnTo>
                      <a:lnTo>
                        <a:pt x="114" y="381"/>
                      </a:lnTo>
                      <a:lnTo>
                        <a:pt x="115" y="388"/>
                      </a:lnTo>
                      <a:lnTo>
                        <a:pt x="115" y="393"/>
                      </a:lnTo>
                      <a:lnTo>
                        <a:pt x="116" y="398"/>
                      </a:lnTo>
                      <a:lnTo>
                        <a:pt x="117" y="400"/>
                      </a:lnTo>
                      <a:lnTo>
                        <a:pt x="118" y="403"/>
                      </a:lnTo>
                      <a:lnTo>
                        <a:pt x="119" y="405"/>
                      </a:lnTo>
                      <a:lnTo>
                        <a:pt x="120" y="406"/>
                      </a:lnTo>
                      <a:lnTo>
                        <a:pt x="120" y="407"/>
                      </a:lnTo>
                      <a:lnTo>
                        <a:pt x="121" y="407"/>
                      </a:lnTo>
                      <a:lnTo>
                        <a:pt x="122" y="405"/>
                      </a:lnTo>
                      <a:lnTo>
                        <a:pt x="123" y="404"/>
                      </a:lnTo>
                      <a:lnTo>
                        <a:pt x="123" y="402"/>
                      </a:lnTo>
                      <a:lnTo>
                        <a:pt x="124" y="399"/>
                      </a:lnTo>
                      <a:lnTo>
                        <a:pt x="125" y="396"/>
                      </a:lnTo>
                      <a:lnTo>
                        <a:pt x="126" y="392"/>
                      </a:lnTo>
                      <a:lnTo>
                        <a:pt x="126" y="389"/>
                      </a:lnTo>
                      <a:lnTo>
                        <a:pt x="127" y="387"/>
                      </a:lnTo>
                      <a:lnTo>
                        <a:pt x="128" y="385"/>
                      </a:lnTo>
                      <a:lnTo>
                        <a:pt x="129" y="384"/>
                      </a:lnTo>
                      <a:lnTo>
                        <a:pt x="130" y="384"/>
                      </a:lnTo>
                      <a:lnTo>
                        <a:pt x="131" y="384"/>
                      </a:lnTo>
                      <a:lnTo>
                        <a:pt x="131" y="385"/>
                      </a:lnTo>
                      <a:lnTo>
                        <a:pt x="132" y="386"/>
                      </a:lnTo>
                      <a:lnTo>
                        <a:pt x="133" y="388"/>
                      </a:lnTo>
                      <a:lnTo>
                        <a:pt x="134" y="390"/>
                      </a:lnTo>
                      <a:lnTo>
                        <a:pt x="135" y="392"/>
                      </a:lnTo>
                      <a:lnTo>
                        <a:pt x="135" y="394"/>
                      </a:lnTo>
                      <a:lnTo>
                        <a:pt x="136" y="395"/>
                      </a:lnTo>
                      <a:lnTo>
                        <a:pt x="137" y="397"/>
                      </a:lnTo>
                      <a:lnTo>
                        <a:pt x="138" y="398"/>
                      </a:lnTo>
                      <a:lnTo>
                        <a:pt x="138" y="400"/>
                      </a:lnTo>
                      <a:lnTo>
                        <a:pt x="139" y="401"/>
                      </a:lnTo>
                      <a:lnTo>
                        <a:pt x="140" y="403"/>
                      </a:lnTo>
                      <a:lnTo>
                        <a:pt x="141" y="403"/>
                      </a:lnTo>
                      <a:lnTo>
                        <a:pt x="142" y="405"/>
                      </a:lnTo>
                      <a:lnTo>
                        <a:pt x="143" y="406"/>
                      </a:lnTo>
                      <a:lnTo>
                        <a:pt x="143" y="407"/>
                      </a:lnTo>
                      <a:lnTo>
                        <a:pt x="144" y="407"/>
                      </a:lnTo>
                      <a:lnTo>
                        <a:pt x="145" y="408"/>
                      </a:lnTo>
                      <a:lnTo>
                        <a:pt x="146" y="408"/>
                      </a:lnTo>
                      <a:lnTo>
                        <a:pt x="146" y="409"/>
                      </a:lnTo>
                      <a:lnTo>
                        <a:pt x="147" y="410"/>
                      </a:lnTo>
                      <a:lnTo>
                        <a:pt x="148" y="410"/>
                      </a:lnTo>
                      <a:lnTo>
                        <a:pt x="149" y="411"/>
                      </a:lnTo>
                      <a:lnTo>
                        <a:pt x="150" y="412"/>
                      </a:lnTo>
                      <a:lnTo>
                        <a:pt x="150" y="412"/>
                      </a:lnTo>
                      <a:lnTo>
                        <a:pt x="151" y="413"/>
                      </a:lnTo>
                      <a:lnTo>
                        <a:pt x="152" y="413"/>
                      </a:lnTo>
                      <a:lnTo>
                        <a:pt x="153" y="414"/>
                      </a:lnTo>
                      <a:lnTo>
                        <a:pt x="154" y="414"/>
                      </a:lnTo>
                      <a:lnTo>
                        <a:pt x="155" y="415"/>
                      </a:lnTo>
                      <a:lnTo>
                        <a:pt x="155" y="415"/>
                      </a:lnTo>
                      <a:lnTo>
                        <a:pt x="156" y="416"/>
                      </a:lnTo>
                      <a:lnTo>
                        <a:pt x="157" y="416"/>
                      </a:lnTo>
                      <a:lnTo>
                        <a:pt x="158" y="417"/>
                      </a:lnTo>
                      <a:lnTo>
                        <a:pt x="158" y="417"/>
                      </a:lnTo>
                      <a:lnTo>
                        <a:pt x="159" y="417"/>
                      </a:lnTo>
                      <a:lnTo>
                        <a:pt x="160" y="417"/>
                      </a:lnTo>
                      <a:lnTo>
                        <a:pt x="161" y="418"/>
                      </a:lnTo>
                      <a:lnTo>
                        <a:pt x="162" y="418"/>
                      </a:lnTo>
                      <a:lnTo>
                        <a:pt x="162" y="418"/>
                      </a:lnTo>
                      <a:lnTo>
                        <a:pt x="163" y="418"/>
                      </a:lnTo>
                      <a:lnTo>
                        <a:pt x="164" y="419"/>
                      </a:lnTo>
                      <a:lnTo>
                        <a:pt x="165" y="419"/>
                      </a:lnTo>
                      <a:lnTo>
                        <a:pt x="166" y="419"/>
                      </a:lnTo>
                      <a:lnTo>
                        <a:pt x="166" y="419"/>
                      </a:lnTo>
                      <a:lnTo>
                        <a:pt x="167" y="419"/>
                      </a:lnTo>
                      <a:lnTo>
                        <a:pt x="168" y="420"/>
                      </a:lnTo>
                      <a:lnTo>
                        <a:pt x="169" y="420"/>
                      </a:lnTo>
                      <a:lnTo>
                        <a:pt x="169" y="420"/>
                      </a:lnTo>
                      <a:lnTo>
                        <a:pt x="170" y="420"/>
                      </a:lnTo>
                      <a:lnTo>
                        <a:pt x="171" y="420"/>
                      </a:lnTo>
                      <a:lnTo>
                        <a:pt x="172" y="420"/>
                      </a:lnTo>
                      <a:lnTo>
                        <a:pt x="173" y="420"/>
                      </a:lnTo>
                      <a:lnTo>
                        <a:pt x="174" y="420"/>
                      </a:lnTo>
                      <a:lnTo>
                        <a:pt x="174" y="420"/>
                      </a:lnTo>
                      <a:lnTo>
                        <a:pt x="175" y="420"/>
                      </a:lnTo>
                      <a:lnTo>
                        <a:pt x="176" y="420"/>
                      </a:lnTo>
                      <a:lnTo>
                        <a:pt x="177" y="420"/>
                      </a:lnTo>
                      <a:lnTo>
                        <a:pt x="178" y="420"/>
                      </a:lnTo>
                      <a:lnTo>
                        <a:pt x="178" y="420"/>
                      </a:lnTo>
                      <a:lnTo>
                        <a:pt x="179" y="420"/>
                      </a:lnTo>
                      <a:lnTo>
                        <a:pt x="180" y="420"/>
                      </a:lnTo>
                      <a:lnTo>
                        <a:pt x="181" y="420"/>
                      </a:lnTo>
                      <a:lnTo>
                        <a:pt x="181" y="420"/>
                      </a:lnTo>
                      <a:lnTo>
                        <a:pt x="182" y="420"/>
                      </a:lnTo>
                      <a:lnTo>
                        <a:pt x="183" y="420"/>
                      </a:lnTo>
                      <a:lnTo>
                        <a:pt x="184" y="420"/>
                      </a:lnTo>
                      <a:lnTo>
                        <a:pt x="185" y="420"/>
                      </a:lnTo>
                      <a:lnTo>
                        <a:pt x="186" y="420"/>
                      </a:lnTo>
                      <a:lnTo>
                        <a:pt x="186" y="420"/>
                      </a:lnTo>
                      <a:lnTo>
                        <a:pt x="187" y="420"/>
                      </a:lnTo>
                      <a:lnTo>
                        <a:pt x="188" y="420"/>
                      </a:lnTo>
                      <a:lnTo>
                        <a:pt x="189" y="420"/>
                      </a:lnTo>
                      <a:lnTo>
                        <a:pt x="189" y="420"/>
                      </a:lnTo>
                      <a:lnTo>
                        <a:pt x="190" y="419"/>
                      </a:lnTo>
                      <a:lnTo>
                        <a:pt x="191" y="418"/>
                      </a:lnTo>
                      <a:lnTo>
                        <a:pt x="192" y="418"/>
                      </a:lnTo>
                      <a:lnTo>
                        <a:pt x="193" y="417"/>
                      </a:lnTo>
                      <a:lnTo>
                        <a:pt x="193" y="416"/>
                      </a:lnTo>
                      <a:lnTo>
                        <a:pt x="194" y="414"/>
                      </a:lnTo>
                      <a:lnTo>
                        <a:pt x="195" y="413"/>
                      </a:lnTo>
                      <a:lnTo>
                        <a:pt x="196" y="410"/>
                      </a:lnTo>
                      <a:lnTo>
                        <a:pt x="197" y="409"/>
                      </a:lnTo>
                      <a:lnTo>
                        <a:pt x="198" y="406"/>
                      </a:lnTo>
                      <a:lnTo>
                        <a:pt x="198" y="404"/>
                      </a:lnTo>
                      <a:lnTo>
                        <a:pt x="199" y="402"/>
                      </a:lnTo>
                      <a:lnTo>
                        <a:pt x="200" y="400"/>
                      </a:lnTo>
                      <a:lnTo>
                        <a:pt x="201" y="397"/>
                      </a:lnTo>
                      <a:lnTo>
                        <a:pt x="201" y="396"/>
                      </a:lnTo>
                      <a:lnTo>
                        <a:pt x="202" y="395"/>
                      </a:lnTo>
                      <a:lnTo>
                        <a:pt x="203" y="394"/>
                      </a:lnTo>
                      <a:lnTo>
                        <a:pt x="204" y="393"/>
                      </a:lnTo>
                      <a:lnTo>
                        <a:pt x="204" y="392"/>
                      </a:lnTo>
                      <a:lnTo>
                        <a:pt x="205" y="391"/>
                      </a:lnTo>
                      <a:lnTo>
                        <a:pt x="206" y="390"/>
                      </a:lnTo>
                      <a:lnTo>
                        <a:pt x="207" y="389"/>
                      </a:lnTo>
                      <a:lnTo>
                        <a:pt x="208" y="387"/>
                      </a:lnTo>
                      <a:lnTo>
                        <a:pt x="209" y="386"/>
                      </a:lnTo>
                      <a:lnTo>
                        <a:pt x="209" y="383"/>
                      </a:lnTo>
                      <a:lnTo>
                        <a:pt x="210" y="380"/>
                      </a:lnTo>
                      <a:lnTo>
                        <a:pt x="211" y="378"/>
                      </a:lnTo>
                      <a:lnTo>
                        <a:pt x="212" y="375"/>
                      </a:lnTo>
                      <a:lnTo>
                        <a:pt x="213" y="374"/>
                      </a:lnTo>
                      <a:lnTo>
                        <a:pt x="213" y="372"/>
                      </a:lnTo>
                      <a:lnTo>
                        <a:pt x="214" y="372"/>
                      </a:lnTo>
                      <a:lnTo>
                        <a:pt x="215" y="371"/>
                      </a:lnTo>
                      <a:lnTo>
                        <a:pt x="216" y="372"/>
                      </a:lnTo>
                      <a:lnTo>
                        <a:pt x="216" y="373"/>
                      </a:lnTo>
                      <a:lnTo>
                        <a:pt x="217" y="375"/>
                      </a:lnTo>
                      <a:lnTo>
                        <a:pt x="218" y="377"/>
                      </a:lnTo>
                      <a:lnTo>
                        <a:pt x="219" y="379"/>
                      </a:lnTo>
                      <a:lnTo>
                        <a:pt x="220" y="383"/>
                      </a:lnTo>
                      <a:lnTo>
                        <a:pt x="221" y="385"/>
                      </a:lnTo>
                      <a:lnTo>
                        <a:pt x="221" y="387"/>
                      </a:lnTo>
                      <a:lnTo>
                        <a:pt x="222" y="390"/>
                      </a:lnTo>
                      <a:lnTo>
                        <a:pt x="223" y="393"/>
                      </a:lnTo>
                      <a:lnTo>
                        <a:pt x="224" y="395"/>
                      </a:lnTo>
                      <a:lnTo>
                        <a:pt x="224" y="397"/>
                      </a:lnTo>
                      <a:lnTo>
                        <a:pt x="225" y="399"/>
                      </a:lnTo>
                      <a:lnTo>
                        <a:pt x="226" y="401"/>
                      </a:lnTo>
                      <a:lnTo>
                        <a:pt x="227" y="403"/>
                      </a:lnTo>
                      <a:lnTo>
                        <a:pt x="228" y="404"/>
                      </a:lnTo>
                      <a:lnTo>
                        <a:pt x="228" y="405"/>
                      </a:lnTo>
                      <a:lnTo>
                        <a:pt x="229" y="406"/>
                      </a:lnTo>
                      <a:lnTo>
                        <a:pt x="230" y="407"/>
                      </a:lnTo>
                      <a:lnTo>
                        <a:pt x="231" y="408"/>
                      </a:lnTo>
                      <a:lnTo>
                        <a:pt x="232" y="409"/>
                      </a:lnTo>
                      <a:lnTo>
                        <a:pt x="233" y="410"/>
                      </a:lnTo>
                      <a:lnTo>
                        <a:pt x="233" y="410"/>
                      </a:lnTo>
                      <a:lnTo>
                        <a:pt x="234" y="411"/>
                      </a:lnTo>
                      <a:lnTo>
                        <a:pt x="235" y="412"/>
                      </a:lnTo>
                      <a:lnTo>
                        <a:pt x="236" y="413"/>
                      </a:lnTo>
                      <a:lnTo>
                        <a:pt x="236" y="413"/>
                      </a:lnTo>
                      <a:lnTo>
                        <a:pt x="237" y="414"/>
                      </a:lnTo>
                      <a:lnTo>
                        <a:pt x="238" y="415"/>
                      </a:lnTo>
                      <a:lnTo>
                        <a:pt x="239" y="415"/>
                      </a:lnTo>
                      <a:lnTo>
                        <a:pt x="240" y="415"/>
                      </a:lnTo>
                      <a:lnTo>
                        <a:pt x="240" y="416"/>
                      </a:lnTo>
                      <a:lnTo>
                        <a:pt x="241" y="416"/>
                      </a:lnTo>
                      <a:lnTo>
                        <a:pt x="242" y="416"/>
                      </a:lnTo>
                      <a:lnTo>
                        <a:pt x="243" y="416"/>
                      </a:lnTo>
                      <a:lnTo>
                        <a:pt x="244" y="416"/>
                      </a:lnTo>
                      <a:lnTo>
                        <a:pt x="244" y="415"/>
                      </a:lnTo>
                      <a:lnTo>
                        <a:pt x="245" y="415"/>
                      </a:lnTo>
                      <a:lnTo>
                        <a:pt x="246" y="414"/>
                      </a:lnTo>
                      <a:lnTo>
                        <a:pt x="247" y="413"/>
                      </a:lnTo>
                      <a:lnTo>
                        <a:pt x="248" y="411"/>
                      </a:lnTo>
                      <a:lnTo>
                        <a:pt x="248" y="409"/>
                      </a:lnTo>
                      <a:lnTo>
                        <a:pt x="249" y="407"/>
                      </a:lnTo>
                      <a:lnTo>
                        <a:pt x="250" y="405"/>
                      </a:lnTo>
                      <a:lnTo>
                        <a:pt x="251" y="403"/>
                      </a:lnTo>
                      <a:lnTo>
                        <a:pt x="252" y="400"/>
                      </a:lnTo>
                      <a:lnTo>
                        <a:pt x="252" y="398"/>
                      </a:lnTo>
                      <a:lnTo>
                        <a:pt x="253" y="398"/>
                      </a:lnTo>
                      <a:lnTo>
                        <a:pt x="254" y="396"/>
                      </a:lnTo>
                      <a:lnTo>
                        <a:pt x="255" y="396"/>
                      </a:lnTo>
                      <a:lnTo>
                        <a:pt x="256" y="396"/>
                      </a:lnTo>
                      <a:lnTo>
                        <a:pt x="256" y="397"/>
                      </a:lnTo>
                      <a:lnTo>
                        <a:pt x="257" y="397"/>
                      </a:lnTo>
                      <a:lnTo>
                        <a:pt x="258" y="398"/>
                      </a:lnTo>
                      <a:lnTo>
                        <a:pt x="259" y="399"/>
                      </a:lnTo>
                      <a:lnTo>
                        <a:pt x="259" y="401"/>
                      </a:lnTo>
                      <a:lnTo>
                        <a:pt x="260" y="402"/>
                      </a:lnTo>
                      <a:lnTo>
                        <a:pt x="261" y="402"/>
                      </a:lnTo>
                      <a:lnTo>
                        <a:pt x="262" y="403"/>
                      </a:lnTo>
                      <a:lnTo>
                        <a:pt x="263" y="404"/>
                      </a:lnTo>
                      <a:lnTo>
                        <a:pt x="264" y="405"/>
                      </a:lnTo>
                      <a:lnTo>
                        <a:pt x="264" y="407"/>
                      </a:lnTo>
                      <a:lnTo>
                        <a:pt x="265" y="407"/>
                      </a:lnTo>
                      <a:lnTo>
                        <a:pt x="266" y="408"/>
                      </a:lnTo>
                      <a:lnTo>
                        <a:pt x="267" y="409"/>
                      </a:lnTo>
                      <a:lnTo>
                        <a:pt x="267" y="410"/>
                      </a:lnTo>
                      <a:lnTo>
                        <a:pt x="268" y="411"/>
                      </a:lnTo>
                      <a:lnTo>
                        <a:pt x="269" y="411"/>
                      </a:lnTo>
                      <a:lnTo>
                        <a:pt x="270" y="412"/>
                      </a:lnTo>
                      <a:lnTo>
                        <a:pt x="271" y="413"/>
                      </a:lnTo>
                      <a:lnTo>
                        <a:pt x="271" y="413"/>
                      </a:lnTo>
                      <a:lnTo>
                        <a:pt x="272" y="413"/>
                      </a:lnTo>
                      <a:lnTo>
                        <a:pt x="273" y="414"/>
                      </a:lnTo>
                      <a:lnTo>
                        <a:pt x="274" y="414"/>
                      </a:lnTo>
                      <a:lnTo>
                        <a:pt x="275" y="415"/>
                      </a:lnTo>
                      <a:lnTo>
                        <a:pt x="276" y="415"/>
                      </a:lnTo>
                      <a:lnTo>
                        <a:pt x="276" y="415"/>
                      </a:lnTo>
                      <a:lnTo>
                        <a:pt x="277" y="416"/>
                      </a:lnTo>
                      <a:lnTo>
                        <a:pt x="278" y="416"/>
                      </a:lnTo>
                      <a:lnTo>
                        <a:pt x="279" y="416"/>
                      </a:lnTo>
                      <a:lnTo>
                        <a:pt x="279" y="416"/>
                      </a:lnTo>
                      <a:lnTo>
                        <a:pt x="280" y="416"/>
                      </a:lnTo>
                      <a:lnTo>
                        <a:pt x="281" y="416"/>
                      </a:lnTo>
                      <a:lnTo>
                        <a:pt x="282" y="416"/>
                      </a:lnTo>
                      <a:lnTo>
                        <a:pt x="282" y="416"/>
                      </a:lnTo>
                      <a:lnTo>
                        <a:pt x="283" y="416"/>
                      </a:lnTo>
                      <a:lnTo>
                        <a:pt x="284" y="416"/>
                      </a:lnTo>
                      <a:lnTo>
                        <a:pt x="285" y="415"/>
                      </a:lnTo>
                      <a:lnTo>
                        <a:pt x="286" y="415"/>
                      </a:lnTo>
                      <a:lnTo>
                        <a:pt x="287" y="414"/>
                      </a:lnTo>
                      <a:lnTo>
                        <a:pt x="287" y="413"/>
                      </a:lnTo>
                      <a:lnTo>
                        <a:pt x="288" y="411"/>
                      </a:lnTo>
                      <a:lnTo>
                        <a:pt x="289" y="410"/>
                      </a:lnTo>
                      <a:lnTo>
                        <a:pt x="290" y="408"/>
                      </a:lnTo>
                      <a:lnTo>
                        <a:pt x="291" y="407"/>
                      </a:lnTo>
                      <a:lnTo>
                        <a:pt x="291" y="405"/>
                      </a:lnTo>
                      <a:lnTo>
                        <a:pt x="292" y="403"/>
                      </a:lnTo>
                      <a:lnTo>
                        <a:pt x="293" y="402"/>
                      </a:lnTo>
                      <a:lnTo>
                        <a:pt x="294" y="400"/>
                      </a:lnTo>
                      <a:lnTo>
                        <a:pt x="294" y="399"/>
                      </a:lnTo>
                      <a:lnTo>
                        <a:pt x="295" y="398"/>
                      </a:lnTo>
                      <a:lnTo>
                        <a:pt x="296" y="399"/>
                      </a:lnTo>
                      <a:lnTo>
                        <a:pt x="297" y="399"/>
                      </a:lnTo>
                      <a:lnTo>
                        <a:pt x="298" y="400"/>
                      </a:lnTo>
                      <a:lnTo>
                        <a:pt x="299" y="401"/>
                      </a:lnTo>
                      <a:lnTo>
                        <a:pt x="299" y="402"/>
                      </a:lnTo>
                      <a:lnTo>
                        <a:pt x="300" y="403"/>
                      </a:lnTo>
                      <a:lnTo>
                        <a:pt x="301" y="404"/>
                      </a:lnTo>
                      <a:lnTo>
                        <a:pt x="302" y="405"/>
                      </a:lnTo>
                      <a:lnTo>
                        <a:pt x="302" y="406"/>
                      </a:lnTo>
                      <a:lnTo>
                        <a:pt x="303" y="407"/>
                      </a:lnTo>
                      <a:lnTo>
                        <a:pt x="304" y="408"/>
                      </a:lnTo>
                      <a:lnTo>
                        <a:pt x="305" y="409"/>
                      </a:lnTo>
                      <a:lnTo>
                        <a:pt x="306" y="410"/>
                      </a:lnTo>
                      <a:lnTo>
                        <a:pt x="306" y="411"/>
                      </a:lnTo>
                      <a:lnTo>
                        <a:pt x="307" y="412"/>
                      </a:lnTo>
                      <a:lnTo>
                        <a:pt x="308" y="412"/>
                      </a:lnTo>
                      <a:lnTo>
                        <a:pt x="309" y="413"/>
                      </a:lnTo>
                      <a:lnTo>
                        <a:pt x="310" y="413"/>
                      </a:lnTo>
                      <a:lnTo>
                        <a:pt x="311" y="414"/>
                      </a:lnTo>
                      <a:lnTo>
                        <a:pt x="311" y="415"/>
                      </a:lnTo>
                      <a:lnTo>
                        <a:pt x="312" y="415"/>
                      </a:lnTo>
                      <a:lnTo>
                        <a:pt x="313" y="416"/>
                      </a:lnTo>
                      <a:lnTo>
                        <a:pt x="314" y="416"/>
                      </a:lnTo>
                      <a:lnTo>
                        <a:pt x="314" y="417"/>
                      </a:lnTo>
                      <a:lnTo>
                        <a:pt x="315" y="417"/>
                      </a:lnTo>
                      <a:lnTo>
                        <a:pt x="316" y="418"/>
                      </a:lnTo>
                      <a:lnTo>
                        <a:pt x="317" y="418"/>
                      </a:lnTo>
                      <a:lnTo>
                        <a:pt x="318" y="418"/>
                      </a:lnTo>
                      <a:lnTo>
                        <a:pt x="318" y="418"/>
                      </a:lnTo>
                      <a:lnTo>
                        <a:pt x="319" y="419"/>
                      </a:lnTo>
                      <a:lnTo>
                        <a:pt x="320" y="419"/>
                      </a:lnTo>
                      <a:lnTo>
                        <a:pt x="321" y="420"/>
                      </a:lnTo>
                      <a:lnTo>
                        <a:pt x="322" y="420"/>
                      </a:lnTo>
                      <a:lnTo>
                        <a:pt x="322" y="420"/>
                      </a:lnTo>
                      <a:lnTo>
                        <a:pt x="323" y="420"/>
                      </a:lnTo>
                      <a:lnTo>
                        <a:pt x="324" y="420"/>
                      </a:lnTo>
                      <a:lnTo>
                        <a:pt x="325" y="420"/>
                      </a:lnTo>
                      <a:lnTo>
                        <a:pt x="326" y="421"/>
                      </a:lnTo>
                      <a:lnTo>
                        <a:pt x="326" y="421"/>
                      </a:lnTo>
                      <a:lnTo>
                        <a:pt x="327" y="421"/>
                      </a:lnTo>
                      <a:lnTo>
                        <a:pt x="328" y="421"/>
                      </a:lnTo>
                      <a:lnTo>
                        <a:pt x="329" y="421"/>
                      </a:lnTo>
                      <a:lnTo>
                        <a:pt x="330" y="421"/>
                      </a:lnTo>
                      <a:lnTo>
                        <a:pt x="330" y="421"/>
                      </a:lnTo>
                      <a:lnTo>
                        <a:pt x="331" y="421"/>
                      </a:lnTo>
                      <a:lnTo>
                        <a:pt x="332" y="421"/>
                      </a:lnTo>
                      <a:lnTo>
                        <a:pt x="333" y="421"/>
                      </a:lnTo>
                      <a:lnTo>
                        <a:pt x="334" y="421"/>
                      </a:lnTo>
                      <a:lnTo>
                        <a:pt x="334" y="421"/>
                      </a:lnTo>
                      <a:lnTo>
                        <a:pt x="335" y="421"/>
                      </a:lnTo>
                      <a:lnTo>
                        <a:pt x="336" y="421"/>
                      </a:lnTo>
                      <a:lnTo>
                        <a:pt x="337" y="421"/>
                      </a:lnTo>
                      <a:lnTo>
                        <a:pt x="337" y="421"/>
                      </a:lnTo>
                      <a:lnTo>
                        <a:pt x="338" y="421"/>
                      </a:lnTo>
                      <a:lnTo>
                        <a:pt x="339" y="421"/>
                      </a:lnTo>
                      <a:lnTo>
                        <a:pt x="340" y="420"/>
                      </a:lnTo>
                      <a:lnTo>
                        <a:pt x="341" y="420"/>
                      </a:lnTo>
                      <a:lnTo>
                        <a:pt x="342" y="421"/>
                      </a:lnTo>
                      <a:lnTo>
                        <a:pt x="342" y="420"/>
                      </a:lnTo>
                      <a:lnTo>
                        <a:pt x="343" y="420"/>
                      </a:lnTo>
                      <a:lnTo>
                        <a:pt x="344" y="420"/>
                      </a:lnTo>
                      <a:lnTo>
                        <a:pt x="345" y="421"/>
                      </a:lnTo>
                      <a:lnTo>
                        <a:pt x="346" y="421"/>
                      </a:lnTo>
                      <a:lnTo>
                        <a:pt x="346" y="421"/>
                      </a:lnTo>
                      <a:lnTo>
                        <a:pt x="347" y="421"/>
                      </a:lnTo>
                      <a:lnTo>
                        <a:pt x="348" y="421"/>
                      </a:lnTo>
                      <a:lnTo>
                        <a:pt x="349" y="421"/>
                      </a:lnTo>
                      <a:lnTo>
                        <a:pt x="349" y="421"/>
                      </a:lnTo>
                      <a:lnTo>
                        <a:pt x="350" y="421"/>
                      </a:lnTo>
                      <a:lnTo>
                        <a:pt x="351" y="421"/>
                      </a:lnTo>
                      <a:lnTo>
                        <a:pt x="352" y="421"/>
                      </a:lnTo>
                      <a:lnTo>
                        <a:pt x="353" y="421"/>
                      </a:lnTo>
                      <a:lnTo>
                        <a:pt x="354" y="421"/>
                      </a:lnTo>
                      <a:lnTo>
                        <a:pt x="354" y="421"/>
                      </a:lnTo>
                      <a:lnTo>
                        <a:pt x="355" y="421"/>
                      </a:lnTo>
                      <a:lnTo>
                        <a:pt x="356" y="421"/>
                      </a:lnTo>
                      <a:lnTo>
                        <a:pt x="357" y="421"/>
                      </a:lnTo>
                      <a:lnTo>
                        <a:pt x="357" y="421"/>
                      </a:lnTo>
                      <a:lnTo>
                        <a:pt x="358" y="421"/>
                      </a:lnTo>
                      <a:lnTo>
                        <a:pt x="359" y="421"/>
                      </a:lnTo>
                      <a:lnTo>
                        <a:pt x="360" y="422"/>
                      </a:lnTo>
                      <a:lnTo>
                        <a:pt x="360" y="422"/>
                      </a:lnTo>
                      <a:lnTo>
                        <a:pt x="361" y="421"/>
                      </a:lnTo>
                      <a:lnTo>
                        <a:pt x="362" y="422"/>
                      </a:lnTo>
                      <a:lnTo>
                        <a:pt x="363" y="421"/>
                      </a:lnTo>
                      <a:lnTo>
                        <a:pt x="364" y="422"/>
                      </a:lnTo>
                      <a:lnTo>
                        <a:pt x="365" y="422"/>
                      </a:lnTo>
                      <a:lnTo>
                        <a:pt x="365" y="422"/>
                      </a:lnTo>
                      <a:lnTo>
                        <a:pt x="366" y="422"/>
                      </a:lnTo>
                      <a:lnTo>
                        <a:pt x="367" y="422"/>
                      </a:lnTo>
                      <a:lnTo>
                        <a:pt x="368" y="422"/>
                      </a:lnTo>
                      <a:lnTo>
                        <a:pt x="369" y="422"/>
                      </a:lnTo>
                      <a:lnTo>
                        <a:pt x="369" y="422"/>
                      </a:lnTo>
                      <a:lnTo>
                        <a:pt x="370" y="422"/>
                      </a:lnTo>
                      <a:lnTo>
                        <a:pt x="371" y="422"/>
                      </a:lnTo>
                      <a:lnTo>
                        <a:pt x="372" y="422"/>
                      </a:lnTo>
                      <a:lnTo>
                        <a:pt x="372" y="422"/>
                      </a:lnTo>
                      <a:lnTo>
                        <a:pt x="373" y="422"/>
                      </a:lnTo>
                      <a:lnTo>
                        <a:pt x="374" y="422"/>
                      </a:lnTo>
                      <a:lnTo>
                        <a:pt x="375" y="422"/>
                      </a:lnTo>
                      <a:lnTo>
                        <a:pt x="376" y="421"/>
                      </a:lnTo>
                      <a:lnTo>
                        <a:pt x="377" y="421"/>
                      </a:lnTo>
                      <a:lnTo>
                        <a:pt x="377" y="421"/>
                      </a:lnTo>
                      <a:lnTo>
                        <a:pt x="378" y="420"/>
                      </a:lnTo>
                      <a:lnTo>
                        <a:pt x="379" y="419"/>
                      </a:lnTo>
                      <a:lnTo>
                        <a:pt x="380" y="418"/>
                      </a:lnTo>
                      <a:lnTo>
                        <a:pt x="380" y="417"/>
                      </a:lnTo>
                      <a:lnTo>
                        <a:pt x="381" y="416"/>
                      </a:lnTo>
                      <a:lnTo>
                        <a:pt x="382" y="414"/>
                      </a:lnTo>
                      <a:lnTo>
                        <a:pt x="383" y="412"/>
                      </a:lnTo>
                      <a:lnTo>
                        <a:pt x="384" y="410"/>
                      </a:lnTo>
                      <a:lnTo>
                        <a:pt x="384" y="407"/>
                      </a:lnTo>
                      <a:lnTo>
                        <a:pt x="385" y="405"/>
                      </a:lnTo>
                      <a:lnTo>
                        <a:pt x="386" y="403"/>
                      </a:lnTo>
                      <a:lnTo>
                        <a:pt x="387" y="400"/>
                      </a:lnTo>
                      <a:lnTo>
                        <a:pt x="388" y="399"/>
                      </a:lnTo>
                      <a:lnTo>
                        <a:pt x="389" y="397"/>
                      </a:lnTo>
                      <a:lnTo>
                        <a:pt x="389" y="396"/>
                      </a:lnTo>
                      <a:lnTo>
                        <a:pt x="390" y="395"/>
                      </a:lnTo>
                      <a:lnTo>
                        <a:pt x="391" y="394"/>
                      </a:lnTo>
                      <a:lnTo>
                        <a:pt x="392" y="394"/>
                      </a:lnTo>
                      <a:lnTo>
                        <a:pt x="392" y="395"/>
                      </a:lnTo>
                      <a:lnTo>
                        <a:pt x="393" y="395"/>
                      </a:lnTo>
                      <a:lnTo>
                        <a:pt x="394" y="396"/>
                      </a:lnTo>
                      <a:lnTo>
                        <a:pt x="395" y="396"/>
                      </a:lnTo>
                      <a:lnTo>
                        <a:pt x="396" y="397"/>
                      </a:lnTo>
                      <a:lnTo>
                        <a:pt x="396" y="398"/>
                      </a:lnTo>
                      <a:lnTo>
                        <a:pt x="397" y="399"/>
                      </a:lnTo>
                      <a:lnTo>
                        <a:pt x="398" y="400"/>
                      </a:lnTo>
                      <a:lnTo>
                        <a:pt x="399" y="401"/>
                      </a:lnTo>
                      <a:lnTo>
                        <a:pt x="400" y="402"/>
                      </a:lnTo>
                      <a:lnTo>
                        <a:pt x="400" y="403"/>
                      </a:lnTo>
                      <a:lnTo>
                        <a:pt x="401" y="404"/>
                      </a:lnTo>
                      <a:lnTo>
                        <a:pt x="402" y="405"/>
                      </a:lnTo>
                      <a:lnTo>
                        <a:pt x="403" y="406"/>
                      </a:lnTo>
                      <a:lnTo>
                        <a:pt x="404" y="408"/>
                      </a:lnTo>
                      <a:lnTo>
                        <a:pt x="404" y="408"/>
                      </a:lnTo>
                      <a:lnTo>
                        <a:pt x="405" y="409"/>
                      </a:lnTo>
                      <a:lnTo>
                        <a:pt x="406" y="410"/>
                      </a:lnTo>
                      <a:lnTo>
                        <a:pt x="407" y="411"/>
                      </a:lnTo>
                      <a:lnTo>
                        <a:pt x="408" y="411"/>
                      </a:lnTo>
                      <a:lnTo>
                        <a:pt x="408" y="412"/>
                      </a:lnTo>
                      <a:lnTo>
                        <a:pt x="409" y="413"/>
                      </a:lnTo>
                      <a:lnTo>
                        <a:pt x="410" y="413"/>
                      </a:lnTo>
                      <a:lnTo>
                        <a:pt x="411" y="414"/>
                      </a:lnTo>
                      <a:lnTo>
                        <a:pt x="412" y="415"/>
                      </a:lnTo>
                      <a:lnTo>
                        <a:pt x="412" y="415"/>
                      </a:lnTo>
                      <a:lnTo>
                        <a:pt x="413" y="416"/>
                      </a:lnTo>
                      <a:lnTo>
                        <a:pt x="414" y="416"/>
                      </a:lnTo>
                      <a:lnTo>
                        <a:pt x="415" y="416"/>
                      </a:lnTo>
                      <a:lnTo>
                        <a:pt x="415" y="417"/>
                      </a:lnTo>
                      <a:lnTo>
                        <a:pt x="416" y="417"/>
                      </a:lnTo>
                      <a:lnTo>
                        <a:pt x="417" y="417"/>
                      </a:lnTo>
                      <a:lnTo>
                        <a:pt x="418" y="417"/>
                      </a:lnTo>
                      <a:lnTo>
                        <a:pt x="419" y="418"/>
                      </a:lnTo>
                      <a:lnTo>
                        <a:pt x="420" y="418"/>
                      </a:lnTo>
                      <a:lnTo>
                        <a:pt x="420" y="418"/>
                      </a:lnTo>
                      <a:lnTo>
                        <a:pt x="421" y="418"/>
                      </a:lnTo>
                      <a:lnTo>
                        <a:pt x="422" y="418"/>
                      </a:lnTo>
                      <a:lnTo>
                        <a:pt x="423" y="418"/>
                      </a:lnTo>
                      <a:lnTo>
                        <a:pt x="424" y="419"/>
                      </a:lnTo>
                      <a:lnTo>
                        <a:pt x="424" y="419"/>
                      </a:lnTo>
                      <a:lnTo>
                        <a:pt x="425" y="419"/>
                      </a:lnTo>
                      <a:lnTo>
                        <a:pt x="426" y="420"/>
                      </a:lnTo>
                      <a:lnTo>
                        <a:pt x="427" y="420"/>
                      </a:lnTo>
                      <a:lnTo>
                        <a:pt x="427" y="419"/>
                      </a:lnTo>
                      <a:lnTo>
                        <a:pt x="428" y="420"/>
                      </a:lnTo>
                      <a:lnTo>
                        <a:pt x="429" y="420"/>
                      </a:lnTo>
                      <a:lnTo>
                        <a:pt x="430" y="420"/>
                      </a:lnTo>
                      <a:lnTo>
                        <a:pt x="431" y="420"/>
                      </a:lnTo>
                      <a:lnTo>
                        <a:pt x="432" y="420"/>
                      </a:lnTo>
                      <a:lnTo>
                        <a:pt x="432" y="420"/>
                      </a:lnTo>
                      <a:lnTo>
                        <a:pt x="433" y="419"/>
                      </a:lnTo>
                      <a:lnTo>
                        <a:pt x="434" y="420"/>
                      </a:lnTo>
                      <a:lnTo>
                        <a:pt x="435" y="419"/>
                      </a:lnTo>
                      <a:lnTo>
                        <a:pt x="435" y="420"/>
                      </a:lnTo>
                      <a:lnTo>
                        <a:pt x="436" y="419"/>
                      </a:lnTo>
                      <a:lnTo>
                        <a:pt x="437" y="419"/>
                      </a:lnTo>
                      <a:lnTo>
                        <a:pt x="438" y="418"/>
                      </a:lnTo>
                      <a:lnTo>
                        <a:pt x="439" y="418"/>
                      </a:lnTo>
                      <a:lnTo>
                        <a:pt x="439" y="418"/>
                      </a:lnTo>
                      <a:lnTo>
                        <a:pt x="440" y="418"/>
                      </a:lnTo>
                      <a:lnTo>
                        <a:pt x="441" y="417"/>
                      </a:lnTo>
                      <a:lnTo>
                        <a:pt x="442" y="417"/>
                      </a:lnTo>
                      <a:lnTo>
                        <a:pt x="443" y="417"/>
                      </a:lnTo>
                      <a:lnTo>
                        <a:pt x="444" y="417"/>
                      </a:lnTo>
                      <a:lnTo>
                        <a:pt x="444" y="416"/>
                      </a:lnTo>
                      <a:lnTo>
                        <a:pt x="445" y="416"/>
                      </a:lnTo>
                      <a:lnTo>
                        <a:pt x="446" y="416"/>
                      </a:lnTo>
                      <a:lnTo>
                        <a:pt x="447" y="416"/>
                      </a:lnTo>
                      <a:lnTo>
                        <a:pt x="447" y="416"/>
                      </a:lnTo>
                      <a:lnTo>
                        <a:pt x="448" y="416"/>
                      </a:lnTo>
                      <a:lnTo>
                        <a:pt x="449" y="416"/>
                      </a:lnTo>
                      <a:lnTo>
                        <a:pt x="450" y="417"/>
                      </a:lnTo>
                      <a:lnTo>
                        <a:pt x="450" y="417"/>
                      </a:lnTo>
                      <a:lnTo>
                        <a:pt x="451" y="417"/>
                      </a:lnTo>
                      <a:lnTo>
                        <a:pt x="452" y="417"/>
                      </a:lnTo>
                      <a:lnTo>
                        <a:pt x="453" y="417"/>
                      </a:lnTo>
                      <a:lnTo>
                        <a:pt x="454" y="417"/>
                      </a:lnTo>
                      <a:lnTo>
                        <a:pt x="455" y="417"/>
                      </a:lnTo>
                      <a:lnTo>
                        <a:pt x="455" y="418"/>
                      </a:lnTo>
                      <a:lnTo>
                        <a:pt x="456" y="418"/>
                      </a:lnTo>
                      <a:lnTo>
                        <a:pt x="457" y="418"/>
                      </a:lnTo>
                      <a:lnTo>
                        <a:pt x="458" y="417"/>
                      </a:lnTo>
                      <a:lnTo>
                        <a:pt x="458" y="417"/>
                      </a:lnTo>
                      <a:lnTo>
                        <a:pt x="459" y="416"/>
                      </a:lnTo>
                      <a:lnTo>
                        <a:pt x="460" y="416"/>
                      </a:lnTo>
                      <a:lnTo>
                        <a:pt x="461" y="415"/>
                      </a:lnTo>
                      <a:lnTo>
                        <a:pt x="462" y="415"/>
                      </a:lnTo>
                      <a:lnTo>
                        <a:pt x="462" y="414"/>
                      </a:lnTo>
                      <a:lnTo>
                        <a:pt x="463" y="413"/>
                      </a:lnTo>
                      <a:lnTo>
                        <a:pt x="464" y="413"/>
                      </a:lnTo>
                      <a:lnTo>
                        <a:pt x="465" y="412"/>
                      </a:lnTo>
                      <a:lnTo>
                        <a:pt x="466" y="412"/>
                      </a:lnTo>
                      <a:lnTo>
                        <a:pt x="467" y="412"/>
                      </a:lnTo>
                      <a:lnTo>
                        <a:pt x="467" y="411"/>
                      </a:lnTo>
                      <a:lnTo>
                        <a:pt x="468" y="411"/>
                      </a:lnTo>
                      <a:lnTo>
                        <a:pt x="469" y="411"/>
                      </a:lnTo>
                      <a:lnTo>
                        <a:pt x="470" y="412"/>
                      </a:lnTo>
                      <a:lnTo>
                        <a:pt x="470" y="412"/>
                      </a:lnTo>
                      <a:lnTo>
                        <a:pt x="471" y="412"/>
                      </a:lnTo>
                      <a:lnTo>
                        <a:pt x="472" y="412"/>
                      </a:lnTo>
                      <a:lnTo>
                        <a:pt x="473" y="413"/>
                      </a:lnTo>
                      <a:lnTo>
                        <a:pt x="474" y="413"/>
                      </a:lnTo>
                      <a:lnTo>
                        <a:pt x="474" y="414"/>
                      </a:lnTo>
                      <a:lnTo>
                        <a:pt x="475" y="414"/>
                      </a:lnTo>
                      <a:lnTo>
                        <a:pt x="476" y="415"/>
                      </a:lnTo>
                      <a:lnTo>
                        <a:pt x="477" y="415"/>
                      </a:lnTo>
                      <a:lnTo>
                        <a:pt x="478" y="415"/>
                      </a:lnTo>
                      <a:lnTo>
                        <a:pt x="478" y="416"/>
                      </a:lnTo>
                      <a:lnTo>
                        <a:pt x="479" y="416"/>
                      </a:lnTo>
                      <a:lnTo>
                        <a:pt x="480" y="416"/>
                      </a:lnTo>
                      <a:lnTo>
                        <a:pt x="481" y="417"/>
                      </a:lnTo>
                      <a:lnTo>
                        <a:pt x="482" y="417"/>
                      </a:lnTo>
                      <a:lnTo>
                        <a:pt x="482" y="418"/>
                      </a:lnTo>
                      <a:lnTo>
                        <a:pt x="483" y="418"/>
                      </a:lnTo>
                      <a:lnTo>
                        <a:pt x="484" y="418"/>
                      </a:lnTo>
                      <a:lnTo>
                        <a:pt x="485" y="418"/>
                      </a:lnTo>
                      <a:lnTo>
                        <a:pt x="486" y="418"/>
                      </a:lnTo>
                      <a:lnTo>
                        <a:pt x="486" y="419"/>
                      </a:lnTo>
                      <a:lnTo>
                        <a:pt x="487" y="419"/>
                      </a:lnTo>
                      <a:lnTo>
                        <a:pt x="488" y="419"/>
                      </a:lnTo>
                      <a:lnTo>
                        <a:pt x="489" y="420"/>
                      </a:lnTo>
                      <a:lnTo>
                        <a:pt x="490" y="420"/>
                      </a:lnTo>
                      <a:lnTo>
                        <a:pt x="490" y="420"/>
                      </a:lnTo>
                      <a:lnTo>
                        <a:pt x="491" y="420"/>
                      </a:lnTo>
                      <a:lnTo>
                        <a:pt x="492" y="420"/>
                      </a:lnTo>
                      <a:lnTo>
                        <a:pt x="493" y="420"/>
                      </a:lnTo>
                      <a:lnTo>
                        <a:pt x="493" y="420"/>
                      </a:lnTo>
                      <a:lnTo>
                        <a:pt x="494" y="421"/>
                      </a:lnTo>
                      <a:lnTo>
                        <a:pt x="495" y="421"/>
                      </a:lnTo>
                      <a:lnTo>
                        <a:pt x="496" y="421"/>
                      </a:lnTo>
                      <a:lnTo>
                        <a:pt x="497" y="421"/>
                      </a:lnTo>
                      <a:lnTo>
                        <a:pt x="498" y="421"/>
                      </a:lnTo>
                      <a:lnTo>
                        <a:pt x="498" y="421"/>
                      </a:lnTo>
                      <a:lnTo>
                        <a:pt x="499" y="421"/>
                      </a:lnTo>
                      <a:lnTo>
                        <a:pt x="500" y="421"/>
                      </a:lnTo>
                      <a:lnTo>
                        <a:pt x="501" y="421"/>
                      </a:lnTo>
                      <a:lnTo>
                        <a:pt x="502" y="421"/>
                      </a:lnTo>
                      <a:lnTo>
                        <a:pt x="502" y="421"/>
                      </a:lnTo>
                      <a:lnTo>
                        <a:pt x="503" y="421"/>
                      </a:lnTo>
                      <a:lnTo>
                        <a:pt x="504" y="421"/>
                      </a:lnTo>
                      <a:lnTo>
                        <a:pt x="505" y="421"/>
                      </a:lnTo>
                      <a:lnTo>
                        <a:pt x="505" y="422"/>
                      </a:lnTo>
                      <a:lnTo>
                        <a:pt x="506" y="422"/>
                      </a:lnTo>
                      <a:lnTo>
                        <a:pt x="507" y="422"/>
                      </a:lnTo>
                      <a:lnTo>
                        <a:pt x="508" y="421"/>
                      </a:lnTo>
                      <a:lnTo>
                        <a:pt x="509" y="422"/>
                      </a:lnTo>
                      <a:lnTo>
                        <a:pt x="510" y="422"/>
                      </a:lnTo>
                      <a:lnTo>
                        <a:pt x="510" y="422"/>
                      </a:lnTo>
                      <a:lnTo>
                        <a:pt x="511" y="422"/>
                      </a:lnTo>
                      <a:lnTo>
                        <a:pt x="512" y="422"/>
                      </a:lnTo>
                      <a:lnTo>
                        <a:pt x="513" y="422"/>
                      </a:lnTo>
                      <a:lnTo>
                        <a:pt x="513" y="422"/>
                      </a:lnTo>
                      <a:lnTo>
                        <a:pt x="514" y="422"/>
                      </a:lnTo>
                      <a:lnTo>
                        <a:pt x="515" y="422"/>
                      </a:lnTo>
                      <a:lnTo>
                        <a:pt x="516" y="422"/>
                      </a:lnTo>
                      <a:lnTo>
                        <a:pt x="517" y="422"/>
                      </a:lnTo>
                      <a:lnTo>
                        <a:pt x="517" y="422"/>
                      </a:lnTo>
                      <a:lnTo>
                        <a:pt x="518" y="422"/>
                      </a:lnTo>
                      <a:lnTo>
                        <a:pt x="519" y="422"/>
                      </a:lnTo>
                      <a:lnTo>
                        <a:pt x="520" y="422"/>
                      </a:lnTo>
                      <a:lnTo>
                        <a:pt x="521" y="422"/>
                      </a:lnTo>
                      <a:lnTo>
                        <a:pt x="522" y="422"/>
                      </a:lnTo>
                      <a:lnTo>
                        <a:pt x="522" y="422"/>
                      </a:lnTo>
                      <a:lnTo>
                        <a:pt x="523" y="422"/>
                      </a:lnTo>
                      <a:lnTo>
                        <a:pt x="524" y="422"/>
                      </a:lnTo>
                      <a:lnTo>
                        <a:pt x="525" y="422"/>
                      </a:lnTo>
                      <a:lnTo>
                        <a:pt x="525" y="423"/>
                      </a:lnTo>
                      <a:lnTo>
                        <a:pt x="526" y="422"/>
                      </a:lnTo>
                      <a:lnTo>
                        <a:pt x="527" y="422"/>
                      </a:lnTo>
                      <a:lnTo>
                        <a:pt x="528" y="423"/>
                      </a:lnTo>
                      <a:lnTo>
                        <a:pt x="528" y="423"/>
                      </a:lnTo>
                      <a:lnTo>
                        <a:pt x="529" y="423"/>
                      </a:lnTo>
                      <a:lnTo>
                        <a:pt x="530" y="423"/>
                      </a:lnTo>
                      <a:lnTo>
                        <a:pt x="531" y="423"/>
                      </a:lnTo>
                      <a:lnTo>
                        <a:pt x="532" y="423"/>
                      </a:lnTo>
                      <a:lnTo>
                        <a:pt x="533" y="423"/>
                      </a:lnTo>
                      <a:lnTo>
                        <a:pt x="533" y="423"/>
                      </a:lnTo>
                      <a:lnTo>
                        <a:pt x="534" y="423"/>
                      </a:lnTo>
                      <a:lnTo>
                        <a:pt x="535" y="423"/>
                      </a:lnTo>
                      <a:lnTo>
                        <a:pt x="536" y="423"/>
                      </a:lnTo>
                      <a:lnTo>
                        <a:pt x="537" y="423"/>
                      </a:lnTo>
                      <a:lnTo>
                        <a:pt x="537" y="423"/>
                      </a:lnTo>
                      <a:lnTo>
                        <a:pt x="538" y="423"/>
                      </a:lnTo>
                      <a:lnTo>
                        <a:pt x="539" y="423"/>
                      </a:lnTo>
                      <a:lnTo>
                        <a:pt x="540" y="423"/>
                      </a:lnTo>
                      <a:lnTo>
                        <a:pt x="540" y="423"/>
                      </a:lnTo>
                      <a:lnTo>
                        <a:pt x="541" y="423"/>
                      </a:lnTo>
                      <a:lnTo>
                        <a:pt x="542" y="423"/>
                      </a:lnTo>
                      <a:lnTo>
                        <a:pt x="543" y="423"/>
                      </a:lnTo>
                      <a:lnTo>
                        <a:pt x="544" y="423"/>
                      </a:lnTo>
                      <a:lnTo>
                        <a:pt x="545" y="423"/>
                      </a:lnTo>
                      <a:lnTo>
                        <a:pt x="545" y="423"/>
                      </a:lnTo>
                      <a:lnTo>
                        <a:pt x="546" y="423"/>
                      </a:lnTo>
                      <a:lnTo>
                        <a:pt x="547" y="423"/>
                      </a:lnTo>
                      <a:lnTo>
                        <a:pt x="548" y="423"/>
                      </a:lnTo>
                      <a:lnTo>
                        <a:pt x="548" y="423"/>
                      </a:lnTo>
                      <a:lnTo>
                        <a:pt x="549" y="423"/>
                      </a:lnTo>
                      <a:lnTo>
                        <a:pt x="550" y="423"/>
                      </a:lnTo>
                      <a:lnTo>
                        <a:pt x="551" y="423"/>
                      </a:lnTo>
                      <a:lnTo>
                        <a:pt x="552" y="423"/>
                      </a:lnTo>
                      <a:lnTo>
                        <a:pt x="552" y="423"/>
                      </a:lnTo>
                      <a:lnTo>
                        <a:pt x="553" y="423"/>
                      </a:lnTo>
                      <a:lnTo>
                        <a:pt x="554" y="423"/>
                      </a:lnTo>
                      <a:lnTo>
                        <a:pt x="555" y="423"/>
                      </a:lnTo>
                      <a:lnTo>
                        <a:pt x="556" y="422"/>
                      </a:lnTo>
                      <a:lnTo>
                        <a:pt x="556" y="423"/>
                      </a:lnTo>
                      <a:lnTo>
                        <a:pt x="557" y="423"/>
                      </a:lnTo>
                      <a:lnTo>
                        <a:pt x="558" y="423"/>
                      </a:lnTo>
                      <a:lnTo>
                        <a:pt x="559" y="423"/>
                      </a:lnTo>
                      <a:lnTo>
                        <a:pt x="560" y="423"/>
                      </a:lnTo>
                      <a:lnTo>
                        <a:pt x="560" y="423"/>
                      </a:lnTo>
                      <a:lnTo>
                        <a:pt x="561" y="423"/>
                      </a:lnTo>
                      <a:lnTo>
                        <a:pt x="562" y="423"/>
                      </a:lnTo>
                      <a:lnTo>
                        <a:pt x="563" y="423"/>
                      </a:lnTo>
                      <a:lnTo>
                        <a:pt x="564" y="423"/>
                      </a:lnTo>
                      <a:lnTo>
                        <a:pt x="564" y="423"/>
                      </a:lnTo>
                      <a:lnTo>
                        <a:pt x="565" y="422"/>
                      </a:lnTo>
                      <a:lnTo>
                        <a:pt x="566" y="423"/>
                      </a:lnTo>
                      <a:lnTo>
                        <a:pt x="567" y="423"/>
                      </a:lnTo>
                      <a:lnTo>
                        <a:pt x="568" y="423"/>
                      </a:lnTo>
                      <a:lnTo>
                        <a:pt x="568" y="423"/>
                      </a:lnTo>
                      <a:lnTo>
                        <a:pt x="569" y="423"/>
                      </a:lnTo>
                      <a:lnTo>
                        <a:pt x="570" y="423"/>
                      </a:lnTo>
                      <a:lnTo>
                        <a:pt x="571" y="423"/>
                      </a:lnTo>
                      <a:lnTo>
                        <a:pt x="571" y="423"/>
                      </a:lnTo>
                      <a:lnTo>
                        <a:pt x="572" y="423"/>
                      </a:lnTo>
                      <a:lnTo>
                        <a:pt x="573" y="423"/>
                      </a:lnTo>
                      <a:lnTo>
                        <a:pt x="574" y="423"/>
                      </a:lnTo>
                      <a:lnTo>
                        <a:pt x="575" y="423"/>
                      </a:lnTo>
                      <a:lnTo>
                        <a:pt x="576" y="423"/>
                      </a:lnTo>
                      <a:lnTo>
                        <a:pt x="576" y="423"/>
                      </a:lnTo>
                      <a:lnTo>
                        <a:pt x="577" y="423"/>
                      </a:lnTo>
                      <a:lnTo>
                        <a:pt x="578" y="423"/>
                      </a:lnTo>
                      <a:lnTo>
                        <a:pt x="579" y="423"/>
                      </a:lnTo>
                      <a:lnTo>
                        <a:pt x="580" y="423"/>
                      </a:lnTo>
                      <a:lnTo>
                        <a:pt x="580" y="423"/>
                      </a:lnTo>
                      <a:lnTo>
                        <a:pt x="581" y="423"/>
                      </a:lnTo>
                      <a:lnTo>
                        <a:pt x="582" y="423"/>
                      </a:lnTo>
                      <a:lnTo>
                        <a:pt x="583" y="423"/>
                      </a:lnTo>
                      <a:lnTo>
                        <a:pt x="583" y="423"/>
                      </a:lnTo>
                      <a:lnTo>
                        <a:pt x="584" y="423"/>
                      </a:lnTo>
                      <a:lnTo>
                        <a:pt x="585" y="423"/>
                      </a:lnTo>
                      <a:lnTo>
                        <a:pt x="586" y="423"/>
                      </a:lnTo>
                      <a:lnTo>
                        <a:pt x="587" y="423"/>
                      </a:lnTo>
                      <a:lnTo>
                        <a:pt x="588" y="423"/>
                      </a:lnTo>
                      <a:lnTo>
                        <a:pt x="588" y="423"/>
                      </a:lnTo>
                      <a:lnTo>
                        <a:pt x="589" y="423"/>
                      </a:lnTo>
                      <a:lnTo>
                        <a:pt x="590" y="423"/>
                      </a:lnTo>
                      <a:lnTo>
                        <a:pt x="591" y="423"/>
                      </a:lnTo>
                      <a:lnTo>
                        <a:pt x="591" y="423"/>
                      </a:lnTo>
                      <a:lnTo>
                        <a:pt x="592" y="423"/>
                      </a:lnTo>
                      <a:lnTo>
                        <a:pt x="593" y="423"/>
                      </a:lnTo>
                      <a:lnTo>
                        <a:pt x="594" y="423"/>
                      </a:lnTo>
                      <a:lnTo>
                        <a:pt x="595" y="423"/>
                      </a:lnTo>
                      <a:lnTo>
                        <a:pt x="595" y="423"/>
                      </a:lnTo>
                      <a:lnTo>
                        <a:pt x="596" y="423"/>
                      </a:lnTo>
                      <a:lnTo>
                        <a:pt x="597" y="423"/>
                      </a:lnTo>
                      <a:lnTo>
                        <a:pt x="598" y="423"/>
                      </a:lnTo>
                      <a:lnTo>
                        <a:pt x="599" y="423"/>
                      </a:lnTo>
                      <a:lnTo>
                        <a:pt x="600" y="423"/>
                      </a:lnTo>
                      <a:lnTo>
                        <a:pt x="600" y="423"/>
                      </a:lnTo>
                      <a:lnTo>
                        <a:pt x="601" y="423"/>
                      </a:lnTo>
                      <a:lnTo>
                        <a:pt x="602" y="422"/>
                      </a:lnTo>
                      <a:lnTo>
                        <a:pt x="603" y="422"/>
                      </a:lnTo>
                      <a:lnTo>
                        <a:pt x="603" y="422"/>
                      </a:lnTo>
                      <a:lnTo>
                        <a:pt x="604" y="422"/>
                      </a:lnTo>
                      <a:lnTo>
                        <a:pt x="605" y="422"/>
                      </a:lnTo>
                      <a:lnTo>
                        <a:pt x="606" y="422"/>
                      </a:lnTo>
                      <a:lnTo>
                        <a:pt x="606" y="422"/>
                      </a:lnTo>
                      <a:lnTo>
                        <a:pt x="607" y="422"/>
                      </a:lnTo>
                      <a:lnTo>
                        <a:pt x="608" y="422"/>
                      </a:lnTo>
                      <a:lnTo>
                        <a:pt x="609" y="422"/>
                      </a:lnTo>
                      <a:lnTo>
                        <a:pt x="610" y="422"/>
                      </a:lnTo>
                      <a:lnTo>
                        <a:pt x="611" y="422"/>
                      </a:lnTo>
                      <a:lnTo>
                        <a:pt x="611" y="422"/>
                      </a:lnTo>
                      <a:lnTo>
                        <a:pt x="612" y="422"/>
                      </a:lnTo>
                      <a:lnTo>
                        <a:pt x="613" y="422"/>
                      </a:lnTo>
                      <a:lnTo>
                        <a:pt x="614" y="422"/>
                      </a:lnTo>
                      <a:lnTo>
                        <a:pt x="615" y="422"/>
                      </a:lnTo>
                      <a:lnTo>
                        <a:pt x="615" y="422"/>
                      </a:lnTo>
                      <a:lnTo>
                        <a:pt x="616" y="422"/>
                      </a:lnTo>
                      <a:lnTo>
                        <a:pt x="617" y="422"/>
                      </a:lnTo>
                      <a:lnTo>
                        <a:pt x="618" y="422"/>
                      </a:lnTo>
                      <a:lnTo>
                        <a:pt x="618" y="423"/>
                      </a:lnTo>
                      <a:lnTo>
                        <a:pt x="619" y="422"/>
                      </a:lnTo>
                      <a:lnTo>
                        <a:pt x="620" y="422"/>
                      </a:lnTo>
                      <a:lnTo>
                        <a:pt x="621" y="422"/>
                      </a:lnTo>
                      <a:lnTo>
                        <a:pt x="622" y="422"/>
                      </a:lnTo>
                      <a:lnTo>
                        <a:pt x="623" y="422"/>
                      </a:lnTo>
                      <a:lnTo>
                        <a:pt x="623" y="422"/>
                      </a:lnTo>
                      <a:lnTo>
                        <a:pt x="624" y="422"/>
                      </a:lnTo>
                      <a:lnTo>
                        <a:pt x="625" y="422"/>
                      </a:lnTo>
                      <a:lnTo>
                        <a:pt x="626" y="421"/>
                      </a:lnTo>
                      <a:lnTo>
                        <a:pt x="626" y="421"/>
                      </a:lnTo>
                      <a:lnTo>
                        <a:pt x="627" y="420"/>
                      </a:lnTo>
                      <a:lnTo>
                        <a:pt x="628" y="420"/>
                      </a:lnTo>
                      <a:lnTo>
                        <a:pt x="629" y="420"/>
                      </a:lnTo>
                      <a:lnTo>
                        <a:pt x="630" y="419"/>
                      </a:lnTo>
                      <a:lnTo>
                        <a:pt x="630" y="419"/>
                      </a:lnTo>
                      <a:lnTo>
                        <a:pt x="631" y="418"/>
                      </a:lnTo>
                      <a:lnTo>
                        <a:pt x="632" y="418"/>
                      </a:lnTo>
                      <a:lnTo>
                        <a:pt x="633" y="418"/>
                      </a:lnTo>
                      <a:lnTo>
                        <a:pt x="634" y="418"/>
                      </a:lnTo>
                      <a:lnTo>
                        <a:pt x="635" y="417"/>
                      </a:lnTo>
                      <a:lnTo>
                        <a:pt x="635" y="417"/>
                      </a:lnTo>
                      <a:lnTo>
                        <a:pt x="636" y="417"/>
                      </a:lnTo>
                      <a:lnTo>
                        <a:pt x="637" y="418"/>
                      </a:lnTo>
                      <a:lnTo>
                        <a:pt x="638" y="418"/>
                      </a:lnTo>
                      <a:lnTo>
                        <a:pt x="638" y="418"/>
                      </a:lnTo>
                      <a:lnTo>
                        <a:pt x="639" y="418"/>
                      </a:lnTo>
                      <a:lnTo>
                        <a:pt x="640" y="418"/>
                      </a:lnTo>
                      <a:lnTo>
                        <a:pt x="641" y="418"/>
                      </a:lnTo>
                      <a:lnTo>
                        <a:pt x="642" y="419"/>
                      </a:lnTo>
                      <a:lnTo>
                        <a:pt x="642" y="419"/>
                      </a:lnTo>
                      <a:lnTo>
                        <a:pt x="643" y="419"/>
                      </a:lnTo>
                      <a:lnTo>
                        <a:pt x="644" y="420"/>
                      </a:lnTo>
                      <a:lnTo>
                        <a:pt x="645" y="419"/>
                      </a:lnTo>
                      <a:lnTo>
                        <a:pt x="646" y="420"/>
                      </a:lnTo>
                      <a:lnTo>
                        <a:pt x="646" y="420"/>
                      </a:lnTo>
                      <a:lnTo>
                        <a:pt x="647" y="420"/>
                      </a:lnTo>
                      <a:lnTo>
                        <a:pt x="648" y="420"/>
                      </a:lnTo>
                      <a:lnTo>
                        <a:pt x="649" y="420"/>
                      </a:lnTo>
                      <a:lnTo>
                        <a:pt x="649" y="420"/>
                      </a:lnTo>
                      <a:lnTo>
                        <a:pt x="650" y="420"/>
                      </a:lnTo>
                      <a:lnTo>
                        <a:pt x="651" y="420"/>
                      </a:lnTo>
                      <a:lnTo>
                        <a:pt x="652" y="420"/>
                      </a:lnTo>
                      <a:lnTo>
                        <a:pt x="653" y="420"/>
                      </a:lnTo>
                      <a:lnTo>
                        <a:pt x="654" y="420"/>
                      </a:lnTo>
                      <a:lnTo>
                        <a:pt x="654" y="420"/>
                      </a:lnTo>
                      <a:lnTo>
                        <a:pt x="655" y="420"/>
                      </a:lnTo>
                      <a:lnTo>
                        <a:pt x="656" y="420"/>
                      </a:lnTo>
                      <a:lnTo>
                        <a:pt x="657" y="421"/>
                      </a:lnTo>
                      <a:lnTo>
                        <a:pt x="658" y="421"/>
                      </a:lnTo>
                      <a:lnTo>
                        <a:pt x="658" y="421"/>
                      </a:lnTo>
                      <a:lnTo>
                        <a:pt x="659" y="421"/>
                      </a:lnTo>
                      <a:lnTo>
                        <a:pt x="660" y="422"/>
                      </a:lnTo>
                      <a:lnTo>
                        <a:pt x="661" y="422"/>
                      </a:lnTo>
                      <a:lnTo>
                        <a:pt x="661" y="422"/>
                      </a:lnTo>
                      <a:lnTo>
                        <a:pt x="662" y="422"/>
                      </a:lnTo>
                      <a:lnTo>
                        <a:pt x="663" y="422"/>
                      </a:lnTo>
                      <a:lnTo>
                        <a:pt x="664" y="422"/>
                      </a:lnTo>
                      <a:lnTo>
                        <a:pt x="665" y="422"/>
                      </a:lnTo>
                      <a:lnTo>
                        <a:pt x="666" y="422"/>
                      </a:lnTo>
                      <a:lnTo>
                        <a:pt x="666" y="422"/>
                      </a:lnTo>
                      <a:lnTo>
                        <a:pt x="667" y="422"/>
                      </a:lnTo>
                      <a:lnTo>
                        <a:pt x="668" y="422"/>
                      </a:lnTo>
                      <a:lnTo>
                        <a:pt x="669" y="422"/>
                      </a:lnTo>
                      <a:lnTo>
                        <a:pt x="669" y="422"/>
                      </a:lnTo>
                      <a:lnTo>
                        <a:pt x="670" y="422"/>
                      </a:lnTo>
                      <a:lnTo>
                        <a:pt x="671" y="422"/>
                      </a:lnTo>
                      <a:lnTo>
                        <a:pt x="672" y="422"/>
                      </a:lnTo>
                      <a:lnTo>
                        <a:pt x="673" y="422"/>
                      </a:lnTo>
                      <a:lnTo>
                        <a:pt x="673" y="422"/>
                      </a:lnTo>
                      <a:lnTo>
                        <a:pt x="674" y="422"/>
                      </a:lnTo>
                      <a:lnTo>
                        <a:pt x="675" y="422"/>
                      </a:lnTo>
                      <a:lnTo>
                        <a:pt x="676" y="422"/>
                      </a:lnTo>
                      <a:lnTo>
                        <a:pt x="677" y="422"/>
                      </a:lnTo>
                      <a:lnTo>
                        <a:pt x="678" y="422"/>
                      </a:lnTo>
                      <a:lnTo>
                        <a:pt x="678" y="422"/>
                      </a:lnTo>
                      <a:lnTo>
                        <a:pt x="679" y="422"/>
                      </a:lnTo>
                      <a:lnTo>
                        <a:pt x="680" y="422"/>
                      </a:lnTo>
                      <a:lnTo>
                        <a:pt x="681" y="422"/>
                      </a:lnTo>
                      <a:lnTo>
                        <a:pt x="681" y="422"/>
                      </a:lnTo>
                      <a:lnTo>
                        <a:pt x="682" y="422"/>
                      </a:lnTo>
                      <a:lnTo>
                        <a:pt x="683" y="422"/>
                      </a:lnTo>
                      <a:lnTo>
                        <a:pt x="684" y="422"/>
                      </a:lnTo>
                      <a:lnTo>
                        <a:pt x="684" y="422"/>
                      </a:lnTo>
                      <a:lnTo>
                        <a:pt x="685" y="422"/>
                      </a:lnTo>
                      <a:lnTo>
                        <a:pt x="686" y="422"/>
                      </a:lnTo>
                      <a:lnTo>
                        <a:pt x="687" y="422"/>
                      </a:lnTo>
                      <a:lnTo>
                        <a:pt x="688" y="422"/>
                      </a:lnTo>
                      <a:lnTo>
                        <a:pt x="689" y="422"/>
                      </a:lnTo>
                      <a:lnTo>
                        <a:pt x="689" y="422"/>
                      </a:lnTo>
                      <a:lnTo>
                        <a:pt x="690" y="422"/>
                      </a:lnTo>
                      <a:lnTo>
                        <a:pt x="691" y="422"/>
                      </a:lnTo>
                      <a:lnTo>
                        <a:pt x="692" y="422"/>
                      </a:lnTo>
                      <a:lnTo>
                        <a:pt x="693" y="422"/>
                      </a:lnTo>
                      <a:lnTo>
                        <a:pt x="693" y="422"/>
                      </a:lnTo>
                      <a:lnTo>
                        <a:pt x="694" y="422"/>
                      </a:lnTo>
                      <a:lnTo>
                        <a:pt x="695" y="421"/>
                      </a:lnTo>
                      <a:lnTo>
                        <a:pt x="696" y="421"/>
                      </a:lnTo>
                      <a:lnTo>
                        <a:pt x="696" y="421"/>
                      </a:lnTo>
                      <a:lnTo>
                        <a:pt x="697" y="420"/>
                      </a:lnTo>
                      <a:lnTo>
                        <a:pt x="698" y="420"/>
                      </a:lnTo>
                      <a:lnTo>
                        <a:pt x="699" y="420"/>
                      </a:lnTo>
                      <a:lnTo>
                        <a:pt x="700" y="420"/>
                      </a:lnTo>
                      <a:lnTo>
                        <a:pt x="701" y="420"/>
                      </a:lnTo>
                      <a:lnTo>
                        <a:pt x="701" y="420"/>
                      </a:lnTo>
                      <a:lnTo>
                        <a:pt x="702" y="420"/>
                      </a:lnTo>
                      <a:lnTo>
                        <a:pt x="703" y="420"/>
                      </a:lnTo>
                      <a:lnTo>
                        <a:pt x="704" y="420"/>
                      </a:lnTo>
                      <a:lnTo>
                        <a:pt x="704" y="420"/>
                      </a:lnTo>
                      <a:lnTo>
                        <a:pt x="705" y="420"/>
                      </a:lnTo>
                      <a:lnTo>
                        <a:pt x="706" y="420"/>
                      </a:lnTo>
                      <a:lnTo>
                        <a:pt x="707" y="420"/>
                      </a:lnTo>
                      <a:lnTo>
                        <a:pt x="708" y="420"/>
                      </a:lnTo>
                      <a:lnTo>
                        <a:pt x="708" y="420"/>
                      </a:lnTo>
                      <a:lnTo>
                        <a:pt x="709" y="421"/>
                      </a:lnTo>
                      <a:lnTo>
                        <a:pt x="710" y="421"/>
                      </a:lnTo>
                      <a:lnTo>
                        <a:pt x="711" y="421"/>
                      </a:lnTo>
                      <a:lnTo>
                        <a:pt x="712" y="421"/>
                      </a:lnTo>
                      <a:lnTo>
                        <a:pt x="713" y="422"/>
                      </a:lnTo>
                      <a:lnTo>
                        <a:pt x="713" y="422"/>
                      </a:lnTo>
                      <a:lnTo>
                        <a:pt x="714" y="422"/>
                      </a:lnTo>
                      <a:lnTo>
                        <a:pt x="715" y="422"/>
                      </a:lnTo>
                      <a:lnTo>
                        <a:pt x="716" y="422"/>
                      </a:lnTo>
                      <a:lnTo>
                        <a:pt x="716" y="422"/>
                      </a:lnTo>
                      <a:lnTo>
                        <a:pt x="717" y="422"/>
                      </a:lnTo>
                      <a:lnTo>
                        <a:pt x="718" y="423"/>
                      </a:lnTo>
                      <a:lnTo>
                        <a:pt x="719" y="423"/>
                      </a:lnTo>
                      <a:lnTo>
                        <a:pt x="720" y="423"/>
                      </a:lnTo>
                      <a:lnTo>
                        <a:pt x="720" y="423"/>
                      </a:lnTo>
                      <a:lnTo>
                        <a:pt x="721" y="423"/>
                      </a:lnTo>
                      <a:lnTo>
                        <a:pt x="722" y="423"/>
                      </a:lnTo>
                      <a:lnTo>
                        <a:pt x="723" y="423"/>
                      </a:lnTo>
                      <a:lnTo>
                        <a:pt x="724" y="423"/>
                      </a:lnTo>
                      <a:lnTo>
                        <a:pt x="724" y="423"/>
                      </a:lnTo>
                      <a:lnTo>
                        <a:pt x="725" y="423"/>
                      </a:lnTo>
                      <a:lnTo>
                        <a:pt x="726" y="423"/>
                      </a:lnTo>
                      <a:lnTo>
                        <a:pt x="727" y="423"/>
                      </a:lnTo>
                      <a:lnTo>
                        <a:pt x="728" y="423"/>
                      </a:lnTo>
                      <a:lnTo>
                        <a:pt x="728" y="423"/>
                      </a:lnTo>
                      <a:lnTo>
                        <a:pt x="729" y="423"/>
                      </a:lnTo>
                      <a:lnTo>
                        <a:pt x="730" y="423"/>
                      </a:lnTo>
                      <a:lnTo>
                        <a:pt x="731" y="423"/>
                      </a:lnTo>
                      <a:lnTo>
                        <a:pt x="732" y="423"/>
                      </a:lnTo>
                      <a:lnTo>
                        <a:pt x="732" y="423"/>
                      </a:lnTo>
                      <a:lnTo>
                        <a:pt x="733" y="423"/>
                      </a:lnTo>
                      <a:lnTo>
                        <a:pt x="734" y="423"/>
                      </a:lnTo>
                      <a:lnTo>
                        <a:pt x="735" y="423"/>
                      </a:lnTo>
                      <a:lnTo>
                        <a:pt x="736" y="423"/>
                      </a:lnTo>
                      <a:lnTo>
                        <a:pt x="736" y="423"/>
                      </a:lnTo>
                      <a:lnTo>
                        <a:pt x="737" y="423"/>
                      </a:lnTo>
                      <a:lnTo>
                        <a:pt x="738" y="423"/>
                      </a:lnTo>
                      <a:lnTo>
                        <a:pt x="739" y="422"/>
                      </a:lnTo>
                      <a:lnTo>
                        <a:pt x="739" y="422"/>
                      </a:lnTo>
                      <a:lnTo>
                        <a:pt x="740" y="422"/>
                      </a:lnTo>
                      <a:lnTo>
                        <a:pt x="741" y="422"/>
                      </a:lnTo>
                      <a:lnTo>
                        <a:pt x="742" y="422"/>
                      </a:lnTo>
                      <a:lnTo>
                        <a:pt x="743" y="422"/>
                      </a:lnTo>
                      <a:lnTo>
                        <a:pt x="744" y="422"/>
                      </a:lnTo>
                      <a:lnTo>
                        <a:pt x="744" y="422"/>
                      </a:lnTo>
                      <a:lnTo>
                        <a:pt x="745" y="422"/>
                      </a:lnTo>
                      <a:lnTo>
                        <a:pt x="746" y="422"/>
                      </a:lnTo>
                      <a:lnTo>
                        <a:pt x="747" y="422"/>
                      </a:lnTo>
                      <a:lnTo>
                        <a:pt x="747" y="422"/>
                      </a:lnTo>
                      <a:lnTo>
                        <a:pt x="748" y="422"/>
                      </a:lnTo>
                      <a:lnTo>
                        <a:pt x="749" y="422"/>
                      </a:lnTo>
                      <a:lnTo>
                        <a:pt x="750" y="422"/>
                      </a:lnTo>
                      <a:lnTo>
                        <a:pt x="751" y="423"/>
                      </a:lnTo>
                      <a:lnTo>
                        <a:pt x="751" y="423"/>
                      </a:lnTo>
                      <a:lnTo>
                        <a:pt x="752" y="423"/>
                      </a:lnTo>
                      <a:lnTo>
                        <a:pt x="753" y="423"/>
                      </a:lnTo>
                      <a:lnTo>
                        <a:pt x="754" y="423"/>
                      </a:lnTo>
                      <a:lnTo>
                        <a:pt x="755" y="423"/>
                      </a:lnTo>
                      <a:lnTo>
                        <a:pt x="756" y="423"/>
                      </a:lnTo>
                      <a:lnTo>
                        <a:pt x="756" y="423"/>
                      </a:lnTo>
                      <a:lnTo>
                        <a:pt x="757" y="423"/>
                      </a:lnTo>
                      <a:lnTo>
                        <a:pt x="758" y="423"/>
                      </a:lnTo>
                      <a:lnTo>
                        <a:pt x="759" y="423"/>
                      </a:lnTo>
                      <a:lnTo>
                        <a:pt x="759" y="423"/>
                      </a:lnTo>
                      <a:lnTo>
                        <a:pt x="760" y="423"/>
                      </a:lnTo>
                      <a:lnTo>
                        <a:pt x="761" y="423"/>
                      </a:lnTo>
                      <a:lnTo>
                        <a:pt x="762" y="423"/>
                      </a:lnTo>
                      <a:lnTo>
                        <a:pt x="762" y="424"/>
                      </a:lnTo>
                      <a:lnTo>
                        <a:pt x="763" y="424"/>
                      </a:lnTo>
                      <a:lnTo>
                        <a:pt x="764" y="424"/>
                      </a:lnTo>
                      <a:lnTo>
                        <a:pt x="765" y="424"/>
                      </a:lnTo>
                      <a:lnTo>
                        <a:pt x="766" y="424"/>
                      </a:lnTo>
                      <a:lnTo>
                        <a:pt x="767" y="424"/>
                      </a:lnTo>
                      <a:lnTo>
                        <a:pt x="767" y="424"/>
                      </a:lnTo>
                      <a:lnTo>
                        <a:pt x="768" y="424"/>
                      </a:lnTo>
                      <a:lnTo>
                        <a:pt x="769" y="424"/>
                      </a:lnTo>
                      <a:lnTo>
                        <a:pt x="770" y="424"/>
                      </a:lnTo>
                      <a:lnTo>
                        <a:pt x="771" y="424"/>
                      </a:lnTo>
                      <a:lnTo>
                        <a:pt x="771" y="424"/>
                      </a:lnTo>
                      <a:lnTo>
                        <a:pt x="772" y="424"/>
                      </a:lnTo>
                      <a:lnTo>
                        <a:pt x="773" y="424"/>
                      </a:lnTo>
                      <a:lnTo>
                        <a:pt x="774" y="424"/>
                      </a:lnTo>
                      <a:lnTo>
                        <a:pt x="774" y="424"/>
                      </a:lnTo>
                      <a:lnTo>
                        <a:pt x="775" y="424"/>
                      </a:lnTo>
                      <a:lnTo>
                        <a:pt x="776" y="423"/>
                      </a:lnTo>
                      <a:lnTo>
                        <a:pt x="777" y="424"/>
                      </a:lnTo>
                      <a:lnTo>
                        <a:pt x="778" y="424"/>
                      </a:lnTo>
                      <a:lnTo>
                        <a:pt x="779" y="423"/>
                      </a:lnTo>
                      <a:lnTo>
                        <a:pt x="779" y="423"/>
                      </a:lnTo>
                      <a:lnTo>
                        <a:pt x="780" y="423"/>
                      </a:lnTo>
                      <a:lnTo>
                        <a:pt x="781" y="423"/>
                      </a:lnTo>
                      <a:lnTo>
                        <a:pt x="782" y="423"/>
                      </a:lnTo>
                      <a:lnTo>
                        <a:pt x="782" y="423"/>
                      </a:lnTo>
                      <a:lnTo>
                        <a:pt x="783" y="423"/>
                      </a:lnTo>
                      <a:lnTo>
                        <a:pt x="784" y="423"/>
                      </a:lnTo>
                      <a:lnTo>
                        <a:pt x="785" y="422"/>
                      </a:lnTo>
                      <a:lnTo>
                        <a:pt x="786" y="422"/>
                      </a:lnTo>
                      <a:lnTo>
                        <a:pt x="786" y="422"/>
                      </a:lnTo>
                      <a:lnTo>
                        <a:pt x="787" y="422"/>
                      </a:lnTo>
                      <a:lnTo>
                        <a:pt x="788" y="422"/>
                      </a:lnTo>
                      <a:lnTo>
                        <a:pt x="789" y="422"/>
                      </a:lnTo>
                      <a:lnTo>
                        <a:pt x="790" y="422"/>
                      </a:lnTo>
                      <a:lnTo>
                        <a:pt x="791" y="422"/>
                      </a:lnTo>
                      <a:lnTo>
                        <a:pt x="791" y="421"/>
                      </a:lnTo>
                      <a:lnTo>
                        <a:pt x="792" y="421"/>
                      </a:lnTo>
                      <a:lnTo>
                        <a:pt x="793" y="421"/>
                      </a:lnTo>
                      <a:lnTo>
                        <a:pt x="794" y="422"/>
                      </a:lnTo>
                      <a:lnTo>
                        <a:pt x="794" y="422"/>
                      </a:lnTo>
                      <a:lnTo>
                        <a:pt x="795" y="421"/>
                      </a:lnTo>
                      <a:lnTo>
                        <a:pt x="796" y="422"/>
                      </a:lnTo>
                      <a:lnTo>
                        <a:pt x="797" y="422"/>
                      </a:lnTo>
                      <a:lnTo>
                        <a:pt x="798" y="422"/>
                      </a:lnTo>
                      <a:lnTo>
                        <a:pt x="798" y="422"/>
                      </a:lnTo>
                      <a:lnTo>
                        <a:pt x="799" y="422"/>
                      </a:lnTo>
                      <a:lnTo>
                        <a:pt x="800" y="422"/>
                      </a:lnTo>
                      <a:lnTo>
                        <a:pt x="801" y="422"/>
                      </a:lnTo>
                      <a:lnTo>
                        <a:pt x="802" y="422"/>
                      </a:lnTo>
                      <a:lnTo>
                        <a:pt x="802" y="422"/>
                      </a:lnTo>
                      <a:lnTo>
                        <a:pt x="803" y="423"/>
                      </a:lnTo>
                      <a:lnTo>
                        <a:pt x="804" y="423"/>
                      </a:lnTo>
                      <a:lnTo>
                        <a:pt x="805" y="423"/>
                      </a:lnTo>
                      <a:lnTo>
                        <a:pt x="806" y="423"/>
                      </a:lnTo>
                      <a:lnTo>
                        <a:pt x="806" y="423"/>
                      </a:lnTo>
                      <a:lnTo>
                        <a:pt x="807" y="423"/>
                      </a:lnTo>
                      <a:lnTo>
                        <a:pt x="808" y="423"/>
                      </a:lnTo>
                      <a:lnTo>
                        <a:pt x="809" y="423"/>
                      </a:lnTo>
                      <a:lnTo>
                        <a:pt x="810" y="423"/>
                      </a:lnTo>
                      <a:lnTo>
                        <a:pt x="810" y="423"/>
                      </a:lnTo>
                      <a:lnTo>
                        <a:pt x="811" y="422"/>
                      </a:lnTo>
                      <a:lnTo>
                        <a:pt x="812" y="422"/>
                      </a:lnTo>
                      <a:lnTo>
                        <a:pt x="813" y="422"/>
                      </a:lnTo>
                      <a:lnTo>
                        <a:pt x="814" y="422"/>
                      </a:lnTo>
                      <a:lnTo>
                        <a:pt x="814" y="421"/>
                      </a:lnTo>
                    </a:path>
                  </a:pathLst>
                </a:custGeom>
                <a:noFill/>
                <a:ln w="0" cap="flat">
                  <a:solidFill>
                    <a:srgbClr val="A52A2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189" name="Freeform 27">
                  <a:extLst>
                    <a:ext uri="{FF2B5EF4-FFF2-40B4-BE49-F238E27FC236}">
                      <a16:creationId xmlns:a16="http://schemas.microsoft.com/office/drawing/2014/main" id="{24FABBDB-3EE9-4DB0-B180-180C881CD0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1" y="875"/>
                  <a:ext cx="815" cy="144"/>
                </a:xfrm>
                <a:custGeom>
                  <a:avLst/>
                  <a:gdLst>
                    <a:gd name="T0" fmla="*/ 13 w 815"/>
                    <a:gd name="T1" fmla="*/ 129 h 144"/>
                    <a:gd name="T2" fmla="*/ 26 w 815"/>
                    <a:gd name="T3" fmla="*/ 137 h 144"/>
                    <a:gd name="T4" fmla="*/ 40 w 815"/>
                    <a:gd name="T5" fmla="*/ 141 h 144"/>
                    <a:gd name="T6" fmla="*/ 54 w 815"/>
                    <a:gd name="T7" fmla="*/ 141 h 144"/>
                    <a:gd name="T8" fmla="*/ 67 w 815"/>
                    <a:gd name="T9" fmla="*/ 142 h 144"/>
                    <a:gd name="T10" fmla="*/ 81 w 815"/>
                    <a:gd name="T11" fmla="*/ 142 h 144"/>
                    <a:gd name="T12" fmla="*/ 94 w 815"/>
                    <a:gd name="T13" fmla="*/ 142 h 144"/>
                    <a:gd name="T14" fmla="*/ 108 w 815"/>
                    <a:gd name="T15" fmla="*/ 142 h 144"/>
                    <a:gd name="T16" fmla="*/ 121 w 815"/>
                    <a:gd name="T17" fmla="*/ 142 h 144"/>
                    <a:gd name="T18" fmla="*/ 135 w 815"/>
                    <a:gd name="T19" fmla="*/ 141 h 144"/>
                    <a:gd name="T20" fmla="*/ 148 w 815"/>
                    <a:gd name="T21" fmla="*/ 142 h 144"/>
                    <a:gd name="T22" fmla="*/ 162 w 815"/>
                    <a:gd name="T23" fmla="*/ 143 h 144"/>
                    <a:gd name="T24" fmla="*/ 176 w 815"/>
                    <a:gd name="T25" fmla="*/ 143 h 144"/>
                    <a:gd name="T26" fmla="*/ 189 w 815"/>
                    <a:gd name="T27" fmla="*/ 143 h 144"/>
                    <a:gd name="T28" fmla="*/ 203 w 815"/>
                    <a:gd name="T29" fmla="*/ 143 h 144"/>
                    <a:gd name="T30" fmla="*/ 216 w 815"/>
                    <a:gd name="T31" fmla="*/ 143 h 144"/>
                    <a:gd name="T32" fmla="*/ 230 w 815"/>
                    <a:gd name="T33" fmla="*/ 143 h 144"/>
                    <a:gd name="T34" fmla="*/ 243 w 815"/>
                    <a:gd name="T35" fmla="*/ 143 h 144"/>
                    <a:gd name="T36" fmla="*/ 257 w 815"/>
                    <a:gd name="T37" fmla="*/ 143 h 144"/>
                    <a:gd name="T38" fmla="*/ 270 w 815"/>
                    <a:gd name="T39" fmla="*/ 143 h 144"/>
                    <a:gd name="T40" fmla="*/ 284 w 815"/>
                    <a:gd name="T41" fmla="*/ 144 h 144"/>
                    <a:gd name="T42" fmla="*/ 297 w 815"/>
                    <a:gd name="T43" fmla="*/ 143 h 144"/>
                    <a:gd name="T44" fmla="*/ 311 w 815"/>
                    <a:gd name="T45" fmla="*/ 143 h 144"/>
                    <a:gd name="T46" fmla="*/ 324 w 815"/>
                    <a:gd name="T47" fmla="*/ 144 h 144"/>
                    <a:gd name="T48" fmla="*/ 338 w 815"/>
                    <a:gd name="T49" fmla="*/ 142 h 144"/>
                    <a:gd name="T50" fmla="*/ 351 w 815"/>
                    <a:gd name="T51" fmla="*/ 143 h 144"/>
                    <a:gd name="T52" fmla="*/ 365 w 815"/>
                    <a:gd name="T53" fmla="*/ 143 h 144"/>
                    <a:gd name="T54" fmla="*/ 379 w 815"/>
                    <a:gd name="T55" fmla="*/ 142 h 144"/>
                    <a:gd name="T56" fmla="*/ 392 w 815"/>
                    <a:gd name="T57" fmla="*/ 138 h 144"/>
                    <a:gd name="T58" fmla="*/ 405 w 815"/>
                    <a:gd name="T59" fmla="*/ 142 h 144"/>
                    <a:gd name="T60" fmla="*/ 419 w 815"/>
                    <a:gd name="T61" fmla="*/ 137 h 144"/>
                    <a:gd name="T62" fmla="*/ 433 w 815"/>
                    <a:gd name="T63" fmla="*/ 140 h 144"/>
                    <a:gd name="T64" fmla="*/ 446 w 815"/>
                    <a:gd name="T65" fmla="*/ 141 h 144"/>
                    <a:gd name="T66" fmla="*/ 460 w 815"/>
                    <a:gd name="T67" fmla="*/ 141 h 144"/>
                    <a:gd name="T68" fmla="*/ 473 w 815"/>
                    <a:gd name="T69" fmla="*/ 142 h 144"/>
                    <a:gd name="T70" fmla="*/ 487 w 815"/>
                    <a:gd name="T71" fmla="*/ 129 h 144"/>
                    <a:gd name="T72" fmla="*/ 500 w 815"/>
                    <a:gd name="T73" fmla="*/ 64 h 144"/>
                    <a:gd name="T74" fmla="*/ 514 w 815"/>
                    <a:gd name="T75" fmla="*/ 127 h 144"/>
                    <a:gd name="T76" fmla="*/ 527 w 815"/>
                    <a:gd name="T77" fmla="*/ 137 h 144"/>
                    <a:gd name="T78" fmla="*/ 541 w 815"/>
                    <a:gd name="T79" fmla="*/ 141 h 144"/>
                    <a:gd name="T80" fmla="*/ 554 w 815"/>
                    <a:gd name="T81" fmla="*/ 142 h 144"/>
                    <a:gd name="T82" fmla="*/ 568 w 815"/>
                    <a:gd name="T83" fmla="*/ 142 h 144"/>
                    <a:gd name="T84" fmla="*/ 581 w 815"/>
                    <a:gd name="T85" fmla="*/ 143 h 144"/>
                    <a:gd name="T86" fmla="*/ 595 w 815"/>
                    <a:gd name="T87" fmla="*/ 142 h 144"/>
                    <a:gd name="T88" fmla="*/ 608 w 815"/>
                    <a:gd name="T89" fmla="*/ 139 h 144"/>
                    <a:gd name="T90" fmla="*/ 622 w 815"/>
                    <a:gd name="T91" fmla="*/ 142 h 144"/>
                    <a:gd name="T92" fmla="*/ 636 w 815"/>
                    <a:gd name="T93" fmla="*/ 143 h 144"/>
                    <a:gd name="T94" fmla="*/ 649 w 815"/>
                    <a:gd name="T95" fmla="*/ 143 h 144"/>
                    <a:gd name="T96" fmla="*/ 663 w 815"/>
                    <a:gd name="T97" fmla="*/ 143 h 144"/>
                    <a:gd name="T98" fmla="*/ 676 w 815"/>
                    <a:gd name="T99" fmla="*/ 143 h 144"/>
                    <a:gd name="T100" fmla="*/ 690 w 815"/>
                    <a:gd name="T101" fmla="*/ 143 h 144"/>
                    <a:gd name="T102" fmla="*/ 703 w 815"/>
                    <a:gd name="T103" fmla="*/ 143 h 144"/>
                    <a:gd name="T104" fmla="*/ 717 w 815"/>
                    <a:gd name="T105" fmla="*/ 143 h 144"/>
                    <a:gd name="T106" fmla="*/ 730 w 815"/>
                    <a:gd name="T107" fmla="*/ 143 h 144"/>
                    <a:gd name="T108" fmla="*/ 744 w 815"/>
                    <a:gd name="T109" fmla="*/ 144 h 144"/>
                    <a:gd name="T110" fmla="*/ 757 w 815"/>
                    <a:gd name="T111" fmla="*/ 144 h 144"/>
                    <a:gd name="T112" fmla="*/ 771 w 815"/>
                    <a:gd name="T113" fmla="*/ 143 h 144"/>
                    <a:gd name="T114" fmla="*/ 784 w 815"/>
                    <a:gd name="T115" fmla="*/ 143 h 144"/>
                    <a:gd name="T116" fmla="*/ 798 w 815"/>
                    <a:gd name="T117" fmla="*/ 57 h 144"/>
                    <a:gd name="T118" fmla="*/ 811 w 815"/>
                    <a:gd name="T119" fmla="*/ 63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15" h="144">
                      <a:moveTo>
                        <a:pt x="0" y="140"/>
                      </a:moveTo>
                      <a:lnTo>
                        <a:pt x="1" y="140"/>
                      </a:lnTo>
                      <a:lnTo>
                        <a:pt x="2" y="139"/>
                      </a:lnTo>
                      <a:lnTo>
                        <a:pt x="3" y="138"/>
                      </a:lnTo>
                      <a:lnTo>
                        <a:pt x="3" y="137"/>
                      </a:lnTo>
                      <a:lnTo>
                        <a:pt x="4" y="136"/>
                      </a:lnTo>
                      <a:lnTo>
                        <a:pt x="5" y="135"/>
                      </a:lnTo>
                      <a:lnTo>
                        <a:pt x="6" y="134"/>
                      </a:lnTo>
                      <a:lnTo>
                        <a:pt x="7" y="133"/>
                      </a:lnTo>
                      <a:lnTo>
                        <a:pt x="8" y="132"/>
                      </a:lnTo>
                      <a:lnTo>
                        <a:pt x="8" y="131"/>
                      </a:lnTo>
                      <a:lnTo>
                        <a:pt x="9" y="130"/>
                      </a:lnTo>
                      <a:lnTo>
                        <a:pt x="10" y="129"/>
                      </a:lnTo>
                      <a:lnTo>
                        <a:pt x="11" y="129"/>
                      </a:lnTo>
                      <a:lnTo>
                        <a:pt x="12" y="129"/>
                      </a:lnTo>
                      <a:lnTo>
                        <a:pt x="12" y="129"/>
                      </a:lnTo>
                      <a:lnTo>
                        <a:pt x="13" y="129"/>
                      </a:lnTo>
                      <a:lnTo>
                        <a:pt x="14" y="129"/>
                      </a:lnTo>
                      <a:lnTo>
                        <a:pt x="15" y="129"/>
                      </a:lnTo>
                      <a:lnTo>
                        <a:pt x="15" y="129"/>
                      </a:lnTo>
                      <a:lnTo>
                        <a:pt x="16" y="130"/>
                      </a:lnTo>
                      <a:lnTo>
                        <a:pt x="17" y="131"/>
                      </a:lnTo>
                      <a:lnTo>
                        <a:pt x="18" y="131"/>
                      </a:lnTo>
                      <a:lnTo>
                        <a:pt x="19" y="132"/>
                      </a:lnTo>
                      <a:lnTo>
                        <a:pt x="20" y="132"/>
                      </a:lnTo>
                      <a:lnTo>
                        <a:pt x="20" y="133"/>
                      </a:lnTo>
                      <a:lnTo>
                        <a:pt x="21" y="134"/>
                      </a:lnTo>
                      <a:lnTo>
                        <a:pt x="22" y="134"/>
                      </a:lnTo>
                      <a:lnTo>
                        <a:pt x="23" y="135"/>
                      </a:lnTo>
                      <a:lnTo>
                        <a:pt x="23" y="135"/>
                      </a:lnTo>
                      <a:lnTo>
                        <a:pt x="24" y="136"/>
                      </a:lnTo>
                      <a:lnTo>
                        <a:pt x="25" y="136"/>
                      </a:lnTo>
                      <a:lnTo>
                        <a:pt x="26" y="137"/>
                      </a:lnTo>
                      <a:lnTo>
                        <a:pt x="26" y="137"/>
                      </a:lnTo>
                      <a:lnTo>
                        <a:pt x="27" y="138"/>
                      </a:lnTo>
                      <a:lnTo>
                        <a:pt x="28" y="138"/>
                      </a:lnTo>
                      <a:lnTo>
                        <a:pt x="29" y="139"/>
                      </a:lnTo>
                      <a:lnTo>
                        <a:pt x="30" y="138"/>
                      </a:lnTo>
                      <a:lnTo>
                        <a:pt x="31" y="139"/>
                      </a:lnTo>
                      <a:lnTo>
                        <a:pt x="31" y="139"/>
                      </a:lnTo>
                      <a:lnTo>
                        <a:pt x="32" y="139"/>
                      </a:lnTo>
                      <a:lnTo>
                        <a:pt x="33" y="139"/>
                      </a:lnTo>
                      <a:lnTo>
                        <a:pt x="34" y="140"/>
                      </a:lnTo>
                      <a:lnTo>
                        <a:pt x="35" y="140"/>
                      </a:lnTo>
                      <a:lnTo>
                        <a:pt x="35" y="140"/>
                      </a:lnTo>
                      <a:lnTo>
                        <a:pt x="36" y="140"/>
                      </a:lnTo>
                      <a:lnTo>
                        <a:pt x="37" y="140"/>
                      </a:lnTo>
                      <a:lnTo>
                        <a:pt x="38" y="140"/>
                      </a:lnTo>
                      <a:lnTo>
                        <a:pt x="38" y="141"/>
                      </a:lnTo>
                      <a:lnTo>
                        <a:pt x="39" y="140"/>
                      </a:lnTo>
                      <a:lnTo>
                        <a:pt x="40" y="141"/>
                      </a:lnTo>
                      <a:lnTo>
                        <a:pt x="41" y="141"/>
                      </a:lnTo>
                      <a:lnTo>
                        <a:pt x="42" y="141"/>
                      </a:lnTo>
                      <a:lnTo>
                        <a:pt x="43" y="141"/>
                      </a:lnTo>
                      <a:lnTo>
                        <a:pt x="43" y="141"/>
                      </a:lnTo>
                      <a:lnTo>
                        <a:pt x="44" y="141"/>
                      </a:lnTo>
                      <a:lnTo>
                        <a:pt x="45" y="141"/>
                      </a:lnTo>
                      <a:lnTo>
                        <a:pt x="46" y="141"/>
                      </a:lnTo>
                      <a:lnTo>
                        <a:pt x="46" y="141"/>
                      </a:lnTo>
                      <a:lnTo>
                        <a:pt x="47" y="141"/>
                      </a:lnTo>
                      <a:lnTo>
                        <a:pt x="48" y="141"/>
                      </a:lnTo>
                      <a:lnTo>
                        <a:pt x="49" y="141"/>
                      </a:lnTo>
                      <a:lnTo>
                        <a:pt x="50" y="141"/>
                      </a:lnTo>
                      <a:lnTo>
                        <a:pt x="50" y="141"/>
                      </a:lnTo>
                      <a:lnTo>
                        <a:pt x="51" y="141"/>
                      </a:lnTo>
                      <a:lnTo>
                        <a:pt x="52" y="141"/>
                      </a:lnTo>
                      <a:lnTo>
                        <a:pt x="53" y="141"/>
                      </a:lnTo>
                      <a:lnTo>
                        <a:pt x="54" y="141"/>
                      </a:lnTo>
                      <a:lnTo>
                        <a:pt x="55" y="141"/>
                      </a:lnTo>
                      <a:lnTo>
                        <a:pt x="55" y="141"/>
                      </a:lnTo>
                      <a:lnTo>
                        <a:pt x="56" y="142"/>
                      </a:lnTo>
                      <a:lnTo>
                        <a:pt x="57" y="141"/>
                      </a:lnTo>
                      <a:lnTo>
                        <a:pt x="58" y="141"/>
                      </a:lnTo>
                      <a:lnTo>
                        <a:pt x="58" y="142"/>
                      </a:lnTo>
                      <a:lnTo>
                        <a:pt x="59" y="142"/>
                      </a:lnTo>
                      <a:lnTo>
                        <a:pt x="60" y="142"/>
                      </a:lnTo>
                      <a:lnTo>
                        <a:pt x="61" y="142"/>
                      </a:lnTo>
                      <a:lnTo>
                        <a:pt x="62" y="142"/>
                      </a:lnTo>
                      <a:lnTo>
                        <a:pt x="62" y="142"/>
                      </a:lnTo>
                      <a:lnTo>
                        <a:pt x="63" y="142"/>
                      </a:lnTo>
                      <a:lnTo>
                        <a:pt x="64" y="142"/>
                      </a:lnTo>
                      <a:lnTo>
                        <a:pt x="65" y="142"/>
                      </a:lnTo>
                      <a:lnTo>
                        <a:pt x="66" y="142"/>
                      </a:lnTo>
                      <a:lnTo>
                        <a:pt x="66" y="142"/>
                      </a:lnTo>
                      <a:lnTo>
                        <a:pt x="67" y="142"/>
                      </a:lnTo>
                      <a:lnTo>
                        <a:pt x="68" y="142"/>
                      </a:lnTo>
                      <a:lnTo>
                        <a:pt x="69" y="142"/>
                      </a:lnTo>
                      <a:lnTo>
                        <a:pt x="70" y="142"/>
                      </a:lnTo>
                      <a:lnTo>
                        <a:pt x="70" y="142"/>
                      </a:lnTo>
                      <a:lnTo>
                        <a:pt x="71" y="142"/>
                      </a:lnTo>
                      <a:lnTo>
                        <a:pt x="72" y="142"/>
                      </a:lnTo>
                      <a:lnTo>
                        <a:pt x="73" y="142"/>
                      </a:lnTo>
                      <a:lnTo>
                        <a:pt x="74" y="142"/>
                      </a:lnTo>
                      <a:lnTo>
                        <a:pt x="74" y="142"/>
                      </a:lnTo>
                      <a:lnTo>
                        <a:pt x="75" y="142"/>
                      </a:lnTo>
                      <a:lnTo>
                        <a:pt x="76" y="142"/>
                      </a:lnTo>
                      <a:lnTo>
                        <a:pt x="77" y="142"/>
                      </a:lnTo>
                      <a:lnTo>
                        <a:pt x="78" y="142"/>
                      </a:lnTo>
                      <a:lnTo>
                        <a:pt x="78" y="142"/>
                      </a:lnTo>
                      <a:lnTo>
                        <a:pt x="79" y="142"/>
                      </a:lnTo>
                      <a:lnTo>
                        <a:pt x="80" y="142"/>
                      </a:lnTo>
                      <a:lnTo>
                        <a:pt x="81" y="142"/>
                      </a:lnTo>
                      <a:lnTo>
                        <a:pt x="81" y="142"/>
                      </a:lnTo>
                      <a:lnTo>
                        <a:pt x="82" y="142"/>
                      </a:lnTo>
                      <a:lnTo>
                        <a:pt x="83" y="142"/>
                      </a:lnTo>
                      <a:lnTo>
                        <a:pt x="84" y="142"/>
                      </a:lnTo>
                      <a:lnTo>
                        <a:pt x="85" y="142"/>
                      </a:lnTo>
                      <a:lnTo>
                        <a:pt x="86" y="142"/>
                      </a:lnTo>
                      <a:lnTo>
                        <a:pt x="86" y="142"/>
                      </a:lnTo>
                      <a:lnTo>
                        <a:pt x="87" y="142"/>
                      </a:lnTo>
                      <a:lnTo>
                        <a:pt x="88" y="142"/>
                      </a:lnTo>
                      <a:lnTo>
                        <a:pt x="89" y="142"/>
                      </a:lnTo>
                      <a:lnTo>
                        <a:pt x="90" y="142"/>
                      </a:lnTo>
                      <a:lnTo>
                        <a:pt x="90" y="142"/>
                      </a:lnTo>
                      <a:lnTo>
                        <a:pt x="91" y="142"/>
                      </a:lnTo>
                      <a:lnTo>
                        <a:pt x="92" y="142"/>
                      </a:lnTo>
                      <a:lnTo>
                        <a:pt x="93" y="142"/>
                      </a:lnTo>
                      <a:lnTo>
                        <a:pt x="93" y="142"/>
                      </a:lnTo>
                      <a:lnTo>
                        <a:pt x="94" y="142"/>
                      </a:lnTo>
                      <a:lnTo>
                        <a:pt x="95" y="142"/>
                      </a:lnTo>
                      <a:lnTo>
                        <a:pt x="96" y="142"/>
                      </a:lnTo>
                      <a:lnTo>
                        <a:pt x="97" y="142"/>
                      </a:lnTo>
                      <a:lnTo>
                        <a:pt x="98" y="142"/>
                      </a:lnTo>
                      <a:lnTo>
                        <a:pt x="98" y="142"/>
                      </a:lnTo>
                      <a:lnTo>
                        <a:pt x="99" y="142"/>
                      </a:lnTo>
                      <a:lnTo>
                        <a:pt x="100" y="142"/>
                      </a:lnTo>
                      <a:lnTo>
                        <a:pt x="101" y="142"/>
                      </a:lnTo>
                      <a:lnTo>
                        <a:pt x="101" y="142"/>
                      </a:lnTo>
                      <a:lnTo>
                        <a:pt x="102" y="142"/>
                      </a:lnTo>
                      <a:lnTo>
                        <a:pt x="103" y="142"/>
                      </a:lnTo>
                      <a:lnTo>
                        <a:pt x="104" y="142"/>
                      </a:lnTo>
                      <a:lnTo>
                        <a:pt x="105" y="142"/>
                      </a:lnTo>
                      <a:lnTo>
                        <a:pt x="105" y="142"/>
                      </a:lnTo>
                      <a:lnTo>
                        <a:pt x="106" y="142"/>
                      </a:lnTo>
                      <a:lnTo>
                        <a:pt x="107" y="142"/>
                      </a:lnTo>
                      <a:lnTo>
                        <a:pt x="108" y="142"/>
                      </a:lnTo>
                      <a:lnTo>
                        <a:pt x="109" y="142"/>
                      </a:lnTo>
                      <a:lnTo>
                        <a:pt x="110" y="142"/>
                      </a:lnTo>
                      <a:lnTo>
                        <a:pt x="110" y="142"/>
                      </a:lnTo>
                      <a:lnTo>
                        <a:pt x="111" y="142"/>
                      </a:lnTo>
                      <a:lnTo>
                        <a:pt x="112" y="142"/>
                      </a:lnTo>
                      <a:lnTo>
                        <a:pt x="113" y="142"/>
                      </a:lnTo>
                      <a:lnTo>
                        <a:pt x="113" y="142"/>
                      </a:lnTo>
                      <a:lnTo>
                        <a:pt x="114" y="142"/>
                      </a:lnTo>
                      <a:lnTo>
                        <a:pt x="115" y="142"/>
                      </a:lnTo>
                      <a:lnTo>
                        <a:pt x="116" y="142"/>
                      </a:lnTo>
                      <a:lnTo>
                        <a:pt x="116" y="142"/>
                      </a:lnTo>
                      <a:lnTo>
                        <a:pt x="117" y="142"/>
                      </a:lnTo>
                      <a:lnTo>
                        <a:pt x="118" y="142"/>
                      </a:lnTo>
                      <a:lnTo>
                        <a:pt x="119" y="142"/>
                      </a:lnTo>
                      <a:lnTo>
                        <a:pt x="120" y="142"/>
                      </a:lnTo>
                      <a:lnTo>
                        <a:pt x="121" y="142"/>
                      </a:lnTo>
                      <a:lnTo>
                        <a:pt x="121" y="142"/>
                      </a:lnTo>
                      <a:lnTo>
                        <a:pt x="122" y="142"/>
                      </a:lnTo>
                      <a:lnTo>
                        <a:pt x="123" y="142"/>
                      </a:lnTo>
                      <a:lnTo>
                        <a:pt x="124" y="142"/>
                      </a:lnTo>
                      <a:lnTo>
                        <a:pt x="124" y="142"/>
                      </a:lnTo>
                      <a:lnTo>
                        <a:pt x="125" y="142"/>
                      </a:lnTo>
                      <a:lnTo>
                        <a:pt x="126" y="142"/>
                      </a:lnTo>
                      <a:lnTo>
                        <a:pt x="127" y="142"/>
                      </a:lnTo>
                      <a:lnTo>
                        <a:pt x="128" y="142"/>
                      </a:lnTo>
                      <a:lnTo>
                        <a:pt x="128" y="142"/>
                      </a:lnTo>
                      <a:lnTo>
                        <a:pt x="129" y="141"/>
                      </a:lnTo>
                      <a:lnTo>
                        <a:pt x="130" y="141"/>
                      </a:lnTo>
                      <a:lnTo>
                        <a:pt x="131" y="141"/>
                      </a:lnTo>
                      <a:lnTo>
                        <a:pt x="132" y="141"/>
                      </a:lnTo>
                      <a:lnTo>
                        <a:pt x="133" y="141"/>
                      </a:lnTo>
                      <a:lnTo>
                        <a:pt x="133" y="141"/>
                      </a:lnTo>
                      <a:lnTo>
                        <a:pt x="134" y="141"/>
                      </a:lnTo>
                      <a:lnTo>
                        <a:pt x="135" y="141"/>
                      </a:lnTo>
                      <a:lnTo>
                        <a:pt x="136" y="141"/>
                      </a:lnTo>
                      <a:lnTo>
                        <a:pt x="136" y="141"/>
                      </a:lnTo>
                      <a:lnTo>
                        <a:pt x="137" y="141"/>
                      </a:lnTo>
                      <a:lnTo>
                        <a:pt x="138" y="141"/>
                      </a:lnTo>
                      <a:lnTo>
                        <a:pt x="139" y="141"/>
                      </a:lnTo>
                      <a:lnTo>
                        <a:pt x="140" y="142"/>
                      </a:lnTo>
                      <a:lnTo>
                        <a:pt x="140" y="142"/>
                      </a:lnTo>
                      <a:lnTo>
                        <a:pt x="141" y="142"/>
                      </a:lnTo>
                      <a:lnTo>
                        <a:pt x="142" y="142"/>
                      </a:lnTo>
                      <a:lnTo>
                        <a:pt x="143" y="142"/>
                      </a:lnTo>
                      <a:lnTo>
                        <a:pt x="144" y="142"/>
                      </a:lnTo>
                      <a:lnTo>
                        <a:pt x="144" y="142"/>
                      </a:lnTo>
                      <a:lnTo>
                        <a:pt x="145" y="142"/>
                      </a:lnTo>
                      <a:lnTo>
                        <a:pt x="146" y="142"/>
                      </a:lnTo>
                      <a:lnTo>
                        <a:pt x="147" y="142"/>
                      </a:lnTo>
                      <a:lnTo>
                        <a:pt x="148" y="142"/>
                      </a:lnTo>
                      <a:lnTo>
                        <a:pt x="148" y="142"/>
                      </a:lnTo>
                      <a:lnTo>
                        <a:pt x="149" y="143"/>
                      </a:lnTo>
                      <a:lnTo>
                        <a:pt x="150" y="143"/>
                      </a:lnTo>
                      <a:lnTo>
                        <a:pt x="151" y="143"/>
                      </a:lnTo>
                      <a:lnTo>
                        <a:pt x="152" y="143"/>
                      </a:lnTo>
                      <a:lnTo>
                        <a:pt x="152" y="143"/>
                      </a:lnTo>
                      <a:lnTo>
                        <a:pt x="153" y="143"/>
                      </a:lnTo>
                      <a:lnTo>
                        <a:pt x="154" y="143"/>
                      </a:lnTo>
                      <a:lnTo>
                        <a:pt x="155" y="143"/>
                      </a:lnTo>
                      <a:lnTo>
                        <a:pt x="156" y="143"/>
                      </a:lnTo>
                      <a:lnTo>
                        <a:pt x="156" y="143"/>
                      </a:lnTo>
                      <a:lnTo>
                        <a:pt x="157" y="143"/>
                      </a:lnTo>
                      <a:lnTo>
                        <a:pt x="158" y="143"/>
                      </a:lnTo>
                      <a:lnTo>
                        <a:pt x="159" y="143"/>
                      </a:lnTo>
                      <a:lnTo>
                        <a:pt x="159" y="143"/>
                      </a:lnTo>
                      <a:lnTo>
                        <a:pt x="160" y="143"/>
                      </a:lnTo>
                      <a:lnTo>
                        <a:pt x="161" y="143"/>
                      </a:lnTo>
                      <a:lnTo>
                        <a:pt x="162" y="143"/>
                      </a:lnTo>
                      <a:lnTo>
                        <a:pt x="163" y="143"/>
                      </a:lnTo>
                      <a:lnTo>
                        <a:pt x="164" y="143"/>
                      </a:lnTo>
                      <a:lnTo>
                        <a:pt x="164" y="143"/>
                      </a:lnTo>
                      <a:lnTo>
                        <a:pt x="165" y="143"/>
                      </a:lnTo>
                      <a:lnTo>
                        <a:pt x="166" y="143"/>
                      </a:lnTo>
                      <a:lnTo>
                        <a:pt x="167" y="143"/>
                      </a:lnTo>
                      <a:lnTo>
                        <a:pt x="168" y="143"/>
                      </a:lnTo>
                      <a:lnTo>
                        <a:pt x="168" y="143"/>
                      </a:lnTo>
                      <a:lnTo>
                        <a:pt x="169" y="143"/>
                      </a:lnTo>
                      <a:lnTo>
                        <a:pt x="170" y="143"/>
                      </a:lnTo>
                      <a:lnTo>
                        <a:pt x="171" y="143"/>
                      </a:lnTo>
                      <a:lnTo>
                        <a:pt x="171" y="143"/>
                      </a:lnTo>
                      <a:lnTo>
                        <a:pt x="172" y="143"/>
                      </a:lnTo>
                      <a:lnTo>
                        <a:pt x="173" y="143"/>
                      </a:lnTo>
                      <a:lnTo>
                        <a:pt x="174" y="143"/>
                      </a:lnTo>
                      <a:lnTo>
                        <a:pt x="175" y="143"/>
                      </a:lnTo>
                      <a:lnTo>
                        <a:pt x="176" y="143"/>
                      </a:lnTo>
                      <a:lnTo>
                        <a:pt x="176" y="143"/>
                      </a:lnTo>
                      <a:lnTo>
                        <a:pt x="177" y="143"/>
                      </a:lnTo>
                      <a:lnTo>
                        <a:pt x="178" y="143"/>
                      </a:lnTo>
                      <a:lnTo>
                        <a:pt x="179" y="143"/>
                      </a:lnTo>
                      <a:lnTo>
                        <a:pt x="179" y="143"/>
                      </a:lnTo>
                      <a:lnTo>
                        <a:pt x="180" y="143"/>
                      </a:lnTo>
                      <a:lnTo>
                        <a:pt x="181" y="143"/>
                      </a:lnTo>
                      <a:lnTo>
                        <a:pt x="182" y="143"/>
                      </a:lnTo>
                      <a:lnTo>
                        <a:pt x="183" y="143"/>
                      </a:lnTo>
                      <a:lnTo>
                        <a:pt x="183" y="143"/>
                      </a:lnTo>
                      <a:lnTo>
                        <a:pt x="184" y="143"/>
                      </a:lnTo>
                      <a:lnTo>
                        <a:pt x="185" y="143"/>
                      </a:lnTo>
                      <a:lnTo>
                        <a:pt x="186" y="143"/>
                      </a:lnTo>
                      <a:lnTo>
                        <a:pt x="187" y="143"/>
                      </a:lnTo>
                      <a:lnTo>
                        <a:pt x="188" y="143"/>
                      </a:lnTo>
                      <a:lnTo>
                        <a:pt x="188" y="143"/>
                      </a:lnTo>
                      <a:lnTo>
                        <a:pt x="189" y="143"/>
                      </a:lnTo>
                      <a:lnTo>
                        <a:pt x="190" y="143"/>
                      </a:lnTo>
                      <a:lnTo>
                        <a:pt x="191" y="143"/>
                      </a:lnTo>
                      <a:lnTo>
                        <a:pt x="191" y="143"/>
                      </a:lnTo>
                      <a:lnTo>
                        <a:pt x="192" y="143"/>
                      </a:lnTo>
                      <a:lnTo>
                        <a:pt x="193" y="143"/>
                      </a:lnTo>
                      <a:lnTo>
                        <a:pt x="194" y="143"/>
                      </a:lnTo>
                      <a:lnTo>
                        <a:pt x="194" y="143"/>
                      </a:lnTo>
                      <a:lnTo>
                        <a:pt x="195" y="143"/>
                      </a:lnTo>
                      <a:lnTo>
                        <a:pt x="196" y="143"/>
                      </a:lnTo>
                      <a:lnTo>
                        <a:pt x="197" y="143"/>
                      </a:lnTo>
                      <a:lnTo>
                        <a:pt x="198" y="143"/>
                      </a:lnTo>
                      <a:lnTo>
                        <a:pt x="199" y="143"/>
                      </a:lnTo>
                      <a:lnTo>
                        <a:pt x="199" y="143"/>
                      </a:lnTo>
                      <a:lnTo>
                        <a:pt x="200" y="143"/>
                      </a:lnTo>
                      <a:lnTo>
                        <a:pt x="201" y="143"/>
                      </a:lnTo>
                      <a:lnTo>
                        <a:pt x="202" y="143"/>
                      </a:lnTo>
                      <a:lnTo>
                        <a:pt x="203" y="143"/>
                      </a:lnTo>
                      <a:lnTo>
                        <a:pt x="203" y="143"/>
                      </a:lnTo>
                      <a:lnTo>
                        <a:pt x="204" y="144"/>
                      </a:lnTo>
                      <a:lnTo>
                        <a:pt x="205" y="144"/>
                      </a:lnTo>
                      <a:lnTo>
                        <a:pt x="206" y="144"/>
                      </a:lnTo>
                      <a:lnTo>
                        <a:pt x="206" y="143"/>
                      </a:lnTo>
                      <a:lnTo>
                        <a:pt x="207" y="144"/>
                      </a:lnTo>
                      <a:lnTo>
                        <a:pt x="208" y="143"/>
                      </a:lnTo>
                      <a:lnTo>
                        <a:pt x="209" y="143"/>
                      </a:lnTo>
                      <a:lnTo>
                        <a:pt x="210" y="143"/>
                      </a:lnTo>
                      <a:lnTo>
                        <a:pt x="211" y="144"/>
                      </a:lnTo>
                      <a:lnTo>
                        <a:pt x="211" y="144"/>
                      </a:lnTo>
                      <a:lnTo>
                        <a:pt x="212" y="143"/>
                      </a:lnTo>
                      <a:lnTo>
                        <a:pt x="213" y="143"/>
                      </a:lnTo>
                      <a:lnTo>
                        <a:pt x="214" y="143"/>
                      </a:lnTo>
                      <a:lnTo>
                        <a:pt x="214" y="143"/>
                      </a:lnTo>
                      <a:lnTo>
                        <a:pt x="215" y="143"/>
                      </a:lnTo>
                      <a:lnTo>
                        <a:pt x="216" y="143"/>
                      </a:lnTo>
                      <a:lnTo>
                        <a:pt x="217" y="143"/>
                      </a:lnTo>
                      <a:lnTo>
                        <a:pt x="217" y="143"/>
                      </a:lnTo>
                      <a:lnTo>
                        <a:pt x="218" y="143"/>
                      </a:lnTo>
                      <a:lnTo>
                        <a:pt x="219" y="143"/>
                      </a:lnTo>
                      <a:lnTo>
                        <a:pt x="220" y="143"/>
                      </a:lnTo>
                      <a:lnTo>
                        <a:pt x="221" y="143"/>
                      </a:lnTo>
                      <a:lnTo>
                        <a:pt x="222" y="143"/>
                      </a:lnTo>
                      <a:lnTo>
                        <a:pt x="222" y="143"/>
                      </a:lnTo>
                      <a:lnTo>
                        <a:pt x="223" y="143"/>
                      </a:lnTo>
                      <a:lnTo>
                        <a:pt x="224" y="143"/>
                      </a:lnTo>
                      <a:lnTo>
                        <a:pt x="225" y="143"/>
                      </a:lnTo>
                      <a:lnTo>
                        <a:pt x="226" y="143"/>
                      </a:lnTo>
                      <a:lnTo>
                        <a:pt x="226" y="143"/>
                      </a:lnTo>
                      <a:lnTo>
                        <a:pt x="227" y="143"/>
                      </a:lnTo>
                      <a:lnTo>
                        <a:pt x="228" y="143"/>
                      </a:lnTo>
                      <a:lnTo>
                        <a:pt x="229" y="143"/>
                      </a:lnTo>
                      <a:lnTo>
                        <a:pt x="230" y="143"/>
                      </a:lnTo>
                      <a:lnTo>
                        <a:pt x="230" y="143"/>
                      </a:lnTo>
                      <a:lnTo>
                        <a:pt x="231" y="143"/>
                      </a:lnTo>
                      <a:lnTo>
                        <a:pt x="232" y="143"/>
                      </a:lnTo>
                      <a:lnTo>
                        <a:pt x="233" y="143"/>
                      </a:lnTo>
                      <a:lnTo>
                        <a:pt x="234" y="143"/>
                      </a:lnTo>
                      <a:lnTo>
                        <a:pt x="234" y="143"/>
                      </a:lnTo>
                      <a:lnTo>
                        <a:pt x="235" y="143"/>
                      </a:lnTo>
                      <a:lnTo>
                        <a:pt x="236" y="143"/>
                      </a:lnTo>
                      <a:lnTo>
                        <a:pt x="237" y="143"/>
                      </a:lnTo>
                      <a:lnTo>
                        <a:pt x="237" y="143"/>
                      </a:lnTo>
                      <a:lnTo>
                        <a:pt x="238" y="143"/>
                      </a:lnTo>
                      <a:lnTo>
                        <a:pt x="239" y="143"/>
                      </a:lnTo>
                      <a:lnTo>
                        <a:pt x="240" y="143"/>
                      </a:lnTo>
                      <a:lnTo>
                        <a:pt x="241" y="143"/>
                      </a:lnTo>
                      <a:lnTo>
                        <a:pt x="242" y="143"/>
                      </a:lnTo>
                      <a:lnTo>
                        <a:pt x="242" y="143"/>
                      </a:lnTo>
                      <a:lnTo>
                        <a:pt x="243" y="143"/>
                      </a:lnTo>
                      <a:lnTo>
                        <a:pt x="244" y="143"/>
                      </a:lnTo>
                      <a:lnTo>
                        <a:pt x="245" y="143"/>
                      </a:lnTo>
                      <a:lnTo>
                        <a:pt x="246" y="143"/>
                      </a:lnTo>
                      <a:lnTo>
                        <a:pt x="246" y="143"/>
                      </a:lnTo>
                      <a:lnTo>
                        <a:pt x="247" y="143"/>
                      </a:lnTo>
                      <a:lnTo>
                        <a:pt x="248" y="143"/>
                      </a:lnTo>
                      <a:lnTo>
                        <a:pt x="249" y="144"/>
                      </a:lnTo>
                      <a:lnTo>
                        <a:pt x="249" y="143"/>
                      </a:lnTo>
                      <a:lnTo>
                        <a:pt x="250" y="144"/>
                      </a:lnTo>
                      <a:lnTo>
                        <a:pt x="251" y="143"/>
                      </a:lnTo>
                      <a:lnTo>
                        <a:pt x="252" y="143"/>
                      </a:lnTo>
                      <a:lnTo>
                        <a:pt x="253" y="143"/>
                      </a:lnTo>
                      <a:lnTo>
                        <a:pt x="254" y="143"/>
                      </a:lnTo>
                      <a:lnTo>
                        <a:pt x="254" y="143"/>
                      </a:lnTo>
                      <a:lnTo>
                        <a:pt x="255" y="143"/>
                      </a:lnTo>
                      <a:lnTo>
                        <a:pt x="256" y="143"/>
                      </a:lnTo>
                      <a:lnTo>
                        <a:pt x="257" y="143"/>
                      </a:lnTo>
                      <a:lnTo>
                        <a:pt x="257" y="143"/>
                      </a:lnTo>
                      <a:lnTo>
                        <a:pt x="258" y="143"/>
                      </a:lnTo>
                      <a:lnTo>
                        <a:pt x="259" y="143"/>
                      </a:lnTo>
                      <a:lnTo>
                        <a:pt x="260" y="143"/>
                      </a:lnTo>
                      <a:lnTo>
                        <a:pt x="261" y="143"/>
                      </a:lnTo>
                      <a:lnTo>
                        <a:pt x="261" y="143"/>
                      </a:lnTo>
                      <a:lnTo>
                        <a:pt x="262" y="143"/>
                      </a:lnTo>
                      <a:lnTo>
                        <a:pt x="263" y="143"/>
                      </a:lnTo>
                      <a:lnTo>
                        <a:pt x="264" y="144"/>
                      </a:lnTo>
                      <a:lnTo>
                        <a:pt x="265" y="143"/>
                      </a:lnTo>
                      <a:lnTo>
                        <a:pt x="266" y="143"/>
                      </a:lnTo>
                      <a:lnTo>
                        <a:pt x="266" y="143"/>
                      </a:lnTo>
                      <a:lnTo>
                        <a:pt x="267" y="144"/>
                      </a:lnTo>
                      <a:lnTo>
                        <a:pt x="268" y="143"/>
                      </a:lnTo>
                      <a:lnTo>
                        <a:pt x="269" y="144"/>
                      </a:lnTo>
                      <a:lnTo>
                        <a:pt x="269" y="143"/>
                      </a:lnTo>
                      <a:lnTo>
                        <a:pt x="270" y="143"/>
                      </a:lnTo>
                      <a:lnTo>
                        <a:pt x="271" y="144"/>
                      </a:lnTo>
                      <a:lnTo>
                        <a:pt x="272" y="144"/>
                      </a:lnTo>
                      <a:lnTo>
                        <a:pt x="272" y="144"/>
                      </a:lnTo>
                      <a:lnTo>
                        <a:pt x="273" y="144"/>
                      </a:lnTo>
                      <a:lnTo>
                        <a:pt x="274" y="144"/>
                      </a:lnTo>
                      <a:lnTo>
                        <a:pt x="275" y="144"/>
                      </a:lnTo>
                      <a:lnTo>
                        <a:pt x="276" y="144"/>
                      </a:lnTo>
                      <a:lnTo>
                        <a:pt x="277" y="143"/>
                      </a:lnTo>
                      <a:lnTo>
                        <a:pt x="277" y="143"/>
                      </a:lnTo>
                      <a:lnTo>
                        <a:pt x="278" y="143"/>
                      </a:lnTo>
                      <a:lnTo>
                        <a:pt x="279" y="143"/>
                      </a:lnTo>
                      <a:lnTo>
                        <a:pt x="280" y="143"/>
                      </a:lnTo>
                      <a:lnTo>
                        <a:pt x="281" y="143"/>
                      </a:lnTo>
                      <a:lnTo>
                        <a:pt x="281" y="143"/>
                      </a:lnTo>
                      <a:lnTo>
                        <a:pt x="282" y="144"/>
                      </a:lnTo>
                      <a:lnTo>
                        <a:pt x="283" y="143"/>
                      </a:lnTo>
                      <a:lnTo>
                        <a:pt x="284" y="144"/>
                      </a:lnTo>
                      <a:lnTo>
                        <a:pt x="284" y="143"/>
                      </a:lnTo>
                      <a:lnTo>
                        <a:pt x="285" y="143"/>
                      </a:lnTo>
                      <a:lnTo>
                        <a:pt x="286" y="143"/>
                      </a:lnTo>
                      <a:lnTo>
                        <a:pt x="287" y="143"/>
                      </a:lnTo>
                      <a:lnTo>
                        <a:pt x="288" y="144"/>
                      </a:lnTo>
                      <a:lnTo>
                        <a:pt x="289" y="143"/>
                      </a:lnTo>
                      <a:lnTo>
                        <a:pt x="289" y="143"/>
                      </a:lnTo>
                      <a:lnTo>
                        <a:pt x="290" y="143"/>
                      </a:lnTo>
                      <a:lnTo>
                        <a:pt x="291" y="143"/>
                      </a:lnTo>
                      <a:lnTo>
                        <a:pt x="292" y="143"/>
                      </a:lnTo>
                      <a:lnTo>
                        <a:pt x="292" y="143"/>
                      </a:lnTo>
                      <a:lnTo>
                        <a:pt x="293" y="143"/>
                      </a:lnTo>
                      <a:lnTo>
                        <a:pt x="294" y="143"/>
                      </a:lnTo>
                      <a:lnTo>
                        <a:pt x="295" y="143"/>
                      </a:lnTo>
                      <a:lnTo>
                        <a:pt x="296" y="143"/>
                      </a:lnTo>
                      <a:lnTo>
                        <a:pt x="296" y="143"/>
                      </a:lnTo>
                      <a:lnTo>
                        <a:pt x="297" y="143"/>
                      </a:lnTo>
                      <a:lnTo>
                        <a:pt x="298" y="143"/>
                      </a:lnTo>
                      <a:lnTo>
                        <a:pt x="299" y="143"/>
                      </a:lnTo>
                      <a:lnTo>
                        <a:pt x="300" y="143"/>
                      </a:lnTo>
                      <a:lnTo>
                        <a:pt x="300" y="143"/>
                      </a:lnTo>
                      <a:lnTo>
                        <a:pt x="301" y="143"/>
                      </a:lnTo>
                      <a:lnTo>
                        <a:pt x="302" y="143"/>
                      </a:lnTo>
                      <a:lnTo>
                        <a:pt x="303" y="143"/>
                      </a:lnTo>
                      <a:lnTo>
                        <a:pt x="304" y="143"/>
                      </a:lnTo>
                      <a:lnTo>
                        <a:pt x="304" y="143"/>
                      </a:lnTo>
                      <a:lnTo>
                        <a:pt x="305" y="143"/>
                      </a:lnTo>
                      <a:lnTo>
                        <a:pt x="306" y="143"/>
                      </a:lnTo>
                      <a:lnTo>
                        <a:pt x="307" y="144"/>
                      </a:lnTo>
                      <a:lnTo>
                        <a:pt x="308" y="143"/>
                      </a:lnTo>
                      <a:lnTo>
                        <a:pt x="308" y="143"/>
                      </a:lnTo>
                      <a:lnTo>
                        <a:pt x="309" y="144"/>
                      </a:lnTo>
                      <a:lnTo>
                        <a:pt x="310" y="143"/>
                      </a:lnTo>
                      <a:lnTo>
                        <a:pt x="311" y="143"/>
                      </a:lnTo>
                      <a:lnTo>
                        <a:pt x="312" y="143"/>
                      </a:lnTo>
                      <a:lnTo>
                        <a:pt x="312" y="143"/>
                      </a:lnTo>
                      <a:lnTo>
                        <a:pt x="313" y="144"/>
                      </a:lnTo>
                      <a:lnTo>
                        <a:pt x="314" y="144"/>
                      </a:lnTo>
                      <a:lnTo>
                        <a:pt x="315" y="143"/>
                      </a:lnTo>
                      <a:lnTo>
                        <a:pt x="315" y="144"/>
                      </a:lnTo>
                      <a:lnTo>
                        <a:pt x="316" y="144"/>
                      </a:lnTo>
                      <a:lnTo>
                        <a:pt x="317" y="143"/>
                      </a:lnTo>
                      <a:lnTo>
                        <a:pt x="318" y="143"/>
                      </a:lnTo>
                      <a:lnTo>
                        <a:pt x="319" y="144"/>
                      </a:lnTo>
                      <a:lnTo>
                        <a:pt x="320" y="143"/>
                      </a:lnTo>
                      <a:lnTo>
                        <a:pt x="320" y="144"/>
                      </a:lnTo>
                      <a:lnTo>
                        <a:pt x="321" y="143"/>
                      </a:lnTo>
                      <a:lnTo>
                        <a:pt x="322" y="144"/>
                      </a:lnTo>
                      <a:lnTo>
                        <a:pt x="323" y="144"/>
                      </a:lnTo>
                      <a:lnTo>
                        <a:pt x="324" y="144"/>
                      </a:lnTo>
                      <a:lnTo>
                        <a:pt x="324" y="144"/>
                      </a:lnTo>
                      <a:lnTo>
                        <a:pt x="325" y="143"/>
                      </a:lnTo>
                      <a:lnTo>
                        <a:pt x="326" y="144"/>
                      </a:lnTo>
                      <a:lnTo>
                        <a:pt x="327" y="143"/>
                      </a:lnTo>
                      <a:lnTo>
                        <a:pt x="327" y="143"/>
                      </a:lnTo>
                      <a:lnTo>
                        <a:pt x="328" y="143"/>
                      </a:lnTo>
                      <a:lnTo>
                        <a:pt x="329" y="143"/>
                      </a:lnTo>
                      <a:lnTo>
                        <a:pt x="330" y="143"/>
                      </a:lnTo>
                      <a:lnTo>
                        <a:pt x="331" y="143"/>
                      </a:lnTo>
                      <a:lnTo>
                        <a:pt x="332" y="143"/>
                      </a:lnTo>
                      <a:lnTo>
                        <a:pt x="332" y="143"/>
                      </a:lnTo>
                      <a:lnTo>
                        <a:pt x="333" y="143"/>
                      </a:lnTo>
                      <a:lnTo>
                        <a:pt x="334" y="143"/>
                      </a:lnTo>
                      <a:lnTo>
                        <a:pt x="335" y="143"/>
                      </a:lnTo>
                      <a:lnTo>
                        <a:pt x="335" y="143"/>
                      </a:lnTo>
                      <a:lnTo>
                        <a:pt x="336" y="142"/>
                      </a:lnTo>
                      <a:lnTo>
                        <a:pt x="337" y="142"/>
                      </a:lnTo>
                      <a:lnTo>
                        <a:pt x="338" y="142"/>
                      </a:lnTo>
                      <a:lnTo>
                        <a:pt x="339" y="142"/>
                      </a:lnTo>
                      <a:lnTo>
                        <a:pt x="339" y="142"/>
                      </a:lnTo>
                      <a:lnTo>
                        <a:pt x="340" y="142"/>
                      </a:lnTo>
                      <a:lnTo>
                        <a:pt x="341" y="142"/>
                      </a:lnTo>
                      <a:lnTo>
                        <a:pt x="342" y="142"/>
                      </a:lnTo>
                      <a:lnTo>
                        <a:pt x="343" y="142"/>
                      </a:lnTo>
                      <a:lnTo>
                        <a:pt x="344" y="143"/>
                      </a:lnTo>
                      <a:lnTo>
                        <a:pt x="344" y="142"/>
                      </a:lnTo>
                      <a:lnTo>
                        <a:pt x="345" y="143"/>
                      </a:lnTo>
                      <a:lnTo>
                        <a:pt x="346" y="143"/>
                      </a:lnTo>
                      <a:lnTo>
                        <a:pt x="347" y="143"/>
                      </a:lnTo>
                      <a:lnTo>
                        <a:pt x="347" y="143"/>
                      </a:lnTo>
                      <a:lnTo>
                        <a:pt x="348" y="143"/>
                      </a:lnTo>
                      <a:lnTo>
                        <a:pt x="349" y="143"/>
                      </a:lnTo>
                      <a:lnTo>
                        <a:pt x="350" y="143"/>
                      </a:lnTo>
                      <a:lnTo>
                        <a:pt x="350" y="143"/>
                      </a:lnTo>
                      <a:lnTo>
                        <a:pt x="351" y="143"/>
                      </a:lnTo>
                      <a:lnTo>
                        <a:pt x="352" y="144"/>
                      </a:lnTo>
                      <a:lnTo>
                        <a:pt x="353" y="143"/>
                      </a:lnTo>
                      <a:lnTo>
                        <a:pt x="354" y="143"/>
                      </a:lnTo>
                      <a:lnTo>
                        <a:pt x="355" y="144"/>
                      </a:lnTo>
                      <a:lnTo>
                        <a:pt x="355" y="143"/>
                      </a:lnTo>
                      <a:lnTo>
                        <a:pt x="356" y="144"/>
                      </a:lnTo>
                      <a:lnTo>
                        <a:pt x="357" y="144"/>
                      </a:lnTo>
                      <a:lnTo>
                        <a:pt x="358" y="144"/>
                      </a:lnTo>
                      <a:lnTo>
                        <a:pt x="359" y="143"/>
                      </a:lnTo>
                      <a:lnTo>
                        <a:pt x="359" y="144"/>
                      </a:lnTo>
                      <a:lnTo>
                        <a:pt x="360" y="144"/>
                      </a:lnTo>
                      <a:lnTo>
                        <a:pt x="361" y="144"/>
                      </a:lnTo>
                      <a:lnTo>
                        <a:pt x="362" y="144"/>
                      </a:lnTo>
                      <a:lnTo>
                        <a:pt x="362" y="144"/>
                      </a:lnTo>
                      <a:lnTo>
                        <a:pt x="363" y="143"/>
                      </a:lnTo>
                      <a:lnTo>
                        <a:pt x="364" y="144"/>
                      </a:lnTo>
                      <a:lnTo>
                        <a:pt x="365" y="143"/>
                      </a:lnTo>
                      <a:lnTo>
                        <a:pt x="366" y="143"/>
                      </a:lnTo>
                      <a:lnTo>
                        <a:pt x="367" y="143"/>
                      </a:lnTo>
                      <a:lnTo>
                        <a:pt x="367" y="144"/>
                      </a:lnTo>
                      <a:lnTo>
                        <a:pt x="368" y="143"/>
                      </a:lnTo>
                      <a:lnTo>
                        <a:pt x="369" y="143"/>
                      </a:lnTo>
                      <a:lnTo>
                        <a:pt x="370" y="143"/>
                      </a:lnTo>
                      <a:lnTo>
                        <a:pt x="370" y="143"/>
                      </a:lnTo>
                      <a:lnTo>
                        <a:pt x="371" y="143"/>
                      </a:lnTo>
                      <a:lnTo>
                        <a:pt x="372" y="143"/>
                      </a:lnTo>
                      <a:lnTo>
                        <a:pt x="373" y="143"/>
                      </a:lnTo>
                      <a:lnTo>
                        <a:pt x="374" y="143"/>
                      </a:lnTo>
                      <a:lnTo>
                        <a:pt x="374" y="143"/>
                      </a:lnTo>
                      <a:lnTo>
                        <a:pt x="375" y="143"/>
                      </a:lnTo>
                      <a:lnTo>
                        <a:pt x="376" y="143"/>
                      </a:lnTo>
                      <a:lnTo>
                        <a:pt x="377" y="143"/>
                      </a:lnTo>
                      <a:lnTo>
                        <a:pt x="378" y="142"/>
                      </a:lnTo>
                      <a:lnTo>
                        <a:pt x="379" y="142"/>
                      </a:lnTo>
                      <a:lnTo>
                        <a:pt x="379" y="142"/>
                      </a:lnTo>
                      <a:lnTo>
                        <a:pt x="380" y="142"/>
                      </a:lnTo>
                      <a:lnTo>
                        <a:pt x="381" y="141"/>
                      </a:lnTo>
                      <a:lnTo>
                        <a:pt x="382" y="141"/>
                      </a:lnTo>
                      <a:lnTo>
                        <a:pt x="382" y="141"/>
                      </a:lnTo>
                      <a:lnTo>
                        <a:pt x="383" y="140"/>
                      </a:lnTo>
                      <a:lnTo>
                        <a:pt x="384" y="140"/>
                      </a:lnTo>
                      <a:lnTo>
                        <a:pt x="385" y="139"/>
                      </a:lnTo>
                      <a:lnTo>
                        <a:pt x="385" y="139"/>
                      </a:lnTo>
                      <a:lnTo>
                        <a:pt x="386" y="139"/>
                      </a:lnTo>
                      <a:lnTo>
                        <a:pt x="387" y="138"/>
                      </a:lnTo>
                      <a:lnTo>
                        <a:pt x="388" y="138"/>
                      </a:lnTo>
                      <a:lnTo>
                        <a:pt x="389" y="138"/>
                      </a:lnTo>
                      <a:lnTo>
                        <a:pt x="390" y="138"/>
                      </a:lnTo>
                      <a:lnTo>
                        <a:pt x="390" y="138"/>
                      </a:lnTo>
                      <a:lnTo>
                        <a:pt x="391" y="138"/>
                      </a:lnTo>
                      <a:lnTo>
                        <a:pt x="392" y="138"/>
                      </a:lnTo>
                      <a:lnTo>
                        <a:pt x="393" y="138"/>
                      </a:lnTo>
                      <a:lnTo>
                        <a:pt x="394" y="139"/>
                      </a:lnTo>
                      <a:lnTo>
                        <a:pt x="394" y="139"/>
                      </a:lnTo>
                      <a:lnTo>
                        <a:pt x="395" y="139"/>
                      </a:lnTo>
                      <a:lnTo>
                        <a:pt x="396" y="139"/>
                      </a:lnTo>
                      <a:lnTo>
                        <a:pt x="397" y="139"/>
                      </a:lnTo>
                      <a:lnTo>
                        <a:pt x="397" y="140"/>
                      </a:lnTo>
                      <a:lnTo>
                        <a:pt x="398" y="140"/>
                      </a:lnTo>
                      <a:lnTo>
                        <a:pt x="399" y="141"/>
                      </a:lnTo>
                      <a:lnTo>
                        <a:pt x="400" y="141"/>
                      </a:lnTo>
                      <a:lnTo>
                        <a:pt x="401" y="141"/>
                      </a:lnTo>
                      <a:lnTo>
                        <a:pt x="402" y="141"/>
                      </a:lnTo>
                      <a:lnTo>
                        <a:pt x="402" y="141"/>
                      </a:lnTo>
                      <a:lnTo>
                        <a:pt x="403" y="142"/>
                      </a:lnTo>
                      <a:lnTo>
                        <a:pt x="404" y="142"/>
                      </a:lnTo>
                      <a:lnTo>
                        <a:pt x="405" y="142"/>
                      </a:lnTo>
                      <a:lnTo>
                        <a:pt x="405" y="142"/>
                      </a:lnTo>
                      <a:lnTo>
                        <a:pt x="406" y="142"/>
                      </a:lnTo>
                      <a:lnTo>
                        <a:pt x="407" y="142"/>
                      </a:lnTo>
                      <a:lnTo>
                        <a:pt x="408" y="142"/>
                      </a:lnTo>
                      <a:lnTo>
                        <a:pt x="409" y="142"/>
                      </a:lnTo>
                      <a:lnTo>
                        <a:pt x="410" y="141"/>
                      </a:lnTo>
                      <a:lnTo>
                        <a:pt x="410" y="141"/>
                      </a:lnTo>
                      <a:lnTo>
                        <a:pt x="411" y="141"/>
                      </a:lnTo>
                      <a:lnTo>
                        <a:pt x="412" y="140"/>
                      </a:lnTo>
                      <a:lnTo>
                        <a:pt x="413" y="140"/>
                      </a:lnTo>
                      <a:lnTo>
                        <a:pt x="413" y="139"/>
                      </a:lnTo>
                      <a:lnTo>
                        <a:pt x="414" y="139"/>
                      </a:lnTo>
                      <a:lnTo>
                        <a:pt x="415" y="139"/>
                      </a:lnTo>
                      <a:lnTo>
                        <a:pt x="416" y="138"/>
                      </a:lnTo>
                      <a:lnTo>
                        <a:pt x="417" y="138"/>
                      </a:lnTo>
                      <a:lnTo>
                        <a:pt x="417" y="137"/>
                      </a:lnTo>
                      <a:lnTo>
                        <a:pt x="418" y="137"/>
                      </a:lnTo>
                      <a:lnTo>
                        <a:pt x="419" y="137"/>
                      </a:lnTo>
                      <a:lnTo>
                        <a:pt x="420" y="137"/>
                      </a:lnTo>
                      <a:lnTo>
                        <a:pt x="421" y="137"/>
                      </a:lnTo>
                      <a:lnTo>
                        <a:pt x="422" y="136"/>
                      </a:lnTo>
                      <a:lnTo>
                        <a:pt x="422" y="137"/>
                      </a:lnTo>
                      <a:lnTo>
                        <a:pt x="423" y="137"/>
                      </a:lnTo>
                      <a:lnTo>
                        <a:pt x="424" y="137"/>
                      </a:lnTo>
                      <a:lnTo>
                        <a:pt x="425" y="137"/>
                      </a:lnTo>
                      <a:lnTo>
                        <a:pt x="425" y="137"/>
                      </a:lnTo>
                      <a:lnTo>
                        <a:pt x="426" y="138"/>
                      </a:lnTo>
                      <a:lnTo>
                        <a:pt x="427" y="138"/>
                      </a:lnTo>
                      <a:lnTo>
                        <a:pt x="428" y="138"/>
                      </a:lnTo>
                      <a:lnTo>
                        <a:pt x="428" y="139"/>
                      </a:lnTo>
                      <a:lnTo>
                        <a:pt x="429" y="139"/>
                      </a:lnTo>
                      <a:lnTo>
                        <a:pt x="430" y="139"/>
                      </a:lnTo>
                      <a:lnTo>
                        <a:pt x="431" y="140"/>
                      </a:lnTo>
                      <a:lnTo>
                        <a:pt x="432" y="140"/>
                      </a:lnTo>
                      <a:lnTo>
                        <a:pt x="433" y="140"/>
                      </a:lnTo>
                      <a:lnTo>
                        <a:pt x="433" y="141"/>
                      </a:lnTo>
                      <a:lnTo>
                        <a:pt x="434" y="141"/>
                      </a:lnTo>
                      <a:lnTo>
                        <a:pt x="435" y="141"/>
                      </a:lnTo>
                      <a:lnTo>
                        <a:pt x="436" y="141"/>
                      </a:lnTo>
                      <a:lnTo>
                        <a:pt x="437" y="141"/>
                      </a:lnTo>
                      <a:lnTo>
                        <a:pt x="437" y="141"/>
                      </a:lnTo>
                      <a:lnTo>
                        <a:pt x="438" y="141"/>
                      </a:lnTo>
                      <a:lnTo>
                        <a:pt x="439" y="141"/>
                      </a:lnTo>
                      <a:lnTo>
                        <a:pt x="440" y="141"/>
                      </a:lnTo>
                      <a:lnTo>
                        <a:pt x="440" y="141"/>
                      </a:lnTo>
                      <a:lnTo>
                        <a:pt x="441" y="141"/>
                      </a:lnTo>
                      <a:lnTo>
                        <a:pt x="442" y="141"/>
                      </a:lnTo>
                      <a:lnTo>
                        <a:pt x="443" y="141"/>
                      </a:lnTo>
                      <a:lnTo>
                        <a:pt x="444" y="141"/>
                      </a:lnTo>
                      <a:lnTo>
                        <a:pt x="445" y="141"/>
                      </a:lnTo>
                      <a:lnTo>
                        <a:pt x="445" y="141"/>
                      </a:lnTo>
                      <a:lnTo>
                        <a:pt x="446" y="141"/>
                      </a:lnTo>
                      <a:lnTo>
                        <a:pt x="447" y="141"/>
                      </a:lnTo>
                      <a:lnTo>
                        <a:pt x="448" y="141"/>
                      </a:lnTo>
                      <a:lnTo>
                        <a:pt x="448" y="141"/>
                      </a:lnTo>
                      <a:lnTo>
                        <a:pt x="449" y="141"/>
                      </a:lnTo>
                      <a:lnTo>
                        <a:pt x="450" y="141"/>
                      </a:lnTo>
                      <a:lnTo>
                        <a:pt x="451" y="141"/>
                      </a:lnTo>
                      <a:lnTo>
                        <a:pt x="452" y="141"/>
                      </a:lnTo>
                      <a:lnTo>
                        <a:pt x="452" y="141"/>
                      </a:lnTo>
                      <a:lnTo>
                        <a:pt x="453" y="141"/>
                      </a:lnTo>
                      <a:lnTo>
                        <a:pt x="454" y="141"/>
                      </a:lnTo>
                      <a:lnTo>
                        <a:pt x="455" y="141"/>
                      </a:lnTo>
                      <a:lnTo>
                        <a:pt x="456" y="141"/>
                      </a:lnTo>
                      <a:lnTo>
                        <a:pt x="457" y="141"/>
                      </a:lnTo>
                      <a:lnTo>
                        <a:pt x="457" y="141"/>
                      </a:lnTo>
                      <a:lnTo>
                        <a:pt x="458" y="141"/>
                      </a:lnTo>
                      <a:lnTo>
                        <a:pt x="459" y="141"/>
                      </a:lnTo>
                      <a:lnTo>
                        <a:pt x="460" y="141"/>
                      </a:lnTo>
                      <a:lnTo>
                        <a:pt x="460" y="141"/>
                      </a:lnTo>
                      <a:lnTo>
                        <a:pt x="461" y="141"/>
                      </a:lnTo>
                      <a:lnTo>
                        <a:pt x="462" y="142"/>
                      </a:lnTo>
                      <a:lnTo>
                        <a:pt x="463" y="142"/>
                      </a:lnTo>
                      <a:lnTo>
                        <a:pt x="463" y="142"/>
                      </a:lnTo>
                      <a:lnTo>
                        <a:pt x="464" y="142"/>
                      </a:lnTo>
                      <a:lnTo>
                        <a:pt x="465" y="142"/>
                      </a:lnTo>
                      <a:lnTo>
                        <a:pt x="466" y="142"/>
                      </a:lnTo>
                      <a:lnTo>
                        <a:pt x="467" y="142"/>
                      </a:lnTo>
                      <a:lnTo>
                        <a:pt x="468" y="142"/>
                      </a:lnTo>
                      <a:lnTo>
                        <a:pt x="468" y="142"/>
                      </a:lnTo>
                      <a:lnTo>
                        <a:pt x="469" y="142"/>
                      </a:lnTo>
                      <a:lnTo>
                        <a:pt x="470" y="142"/>
                      </a:lnTo>
                      <a:lnTo>
                        <a:pt x="471" y="142"/>
                      </a:lnTo>
                      <a:lnTo>
                        <a:pt x="472" y="142"/>
                      </a:lnTo>
                      <a:lnTo>
                        <a:pt x="472" y="142"/>
                      </a:lnTo>
                      <a:lnTo>
                        <a:pt x="473" y="142"/>
                      </a:lnTo>
                      <a:lnTo>
                        <a:pt x="474" y="142"/>
                      </a:lnTo>
                      <a:lnTo>
                        <a:pt x="475" y="142"/>
                      </a:lnTo>
                      <a:lnTo>
                        <a:pt x="475" y="142"/>
                      </a:lnTo>
                      <a:lnTo>
                        <a:pt x="476" y="142"/>
                      </a:lnTo>
                      <a:lnTo>
                        <a:pt x="477" y="142"/>
                      </a:lnTo>
                      <a:lnTo>
                        <a:pt x="478" y="142"/>
                      </a:lnTo>
                      <a:lnTo>
                        <a:pt x="479" y="142"/>
                      </a:lnTo>
                      <a:lnTo>
                        <a:pt x="480" y="142"/>
                      </a:lnTo>
                      <a:lnTo>
                        <a:pt x="480" y="141"/>
                      </a:lnTo>
                      <a:lnTo>
                        <a:pt x="481" y="141"/>
                      </a:lnTo>
                      <a:lnTo>
                        <a:pt x="482" y="140"/>
                      </a:lnTo>
                      <a:lnTo>
                        <a:pt x="483" y="139"/>
                      </a:lnTo>
                      <a:lnTo>
                        <a:pt x="483" y="138"/>
                      </a:lnTo>
                      <a:lnTo>
                        <a:pt x="484" y="137"/>
                      </a:lnTo>
                      <a:lnTo>
                        <a:pt x="485" y="134"/>
                      </a:lnTo>
                      <a:lnTo>
                        <a:pt x="486" y="132"/>
                      </a:lnTo>
                      <a:lnTo>
                        <a:pt x="487" y="129"/>
                      </a:lnTo>
                      <a:lnTo>
                        <a:pt x="488" y="125"/>
                      </a:lnTo>
                      <a:lnTo>
                        <a:pt x="488" y="120"/>
                      </a:lnTo>
                      <a:lnTo>
                        <a:pt x="489" y="115"/>
                      </a:lnTo>
                      <a:lnTo>
                        <a:pt x="490" y="109"/>
                      </a:lnTo>
                      <a:lnTo>
                        <a:pt x="491" y="102"/>
                      </a:lnTo>
                      <a:lnTo>
                        <a:pt x="491" y="97"/>
                      </a:lnTo>
                      <a:lnTo>
                        <a:pt x="492" y="90"/>
                      </a:lnTo>
                      <a:lnTo>
                        <a:pt x="493" y="84"/>
                      </a:lnTo>
                      <a:lnTo>
                        <a:pt x="494" y="79"/>
                      </a:lnTo>
                      <a:lnTo>
                        <a:pt x="495" y="74"/>
                      </a:lnTo>
                      <a:lnTo>
                        <a:pt x="495" y="69"/>
                      </a:lnTo>
                      <a:lnTo>
                        <a:pt x="496" y="66"/>
                      </a:lnTo>
                      <a:lnTo>
                        <a:pt x="497" y="63"/>
                      </a:lnTo>
                      <a:lnTo>
                        <a:pt x="498" y="61"/>
                      </a:lnTo>
                      <a:lnTo>
                        <a:pt x="499" y="61"/>
                      </a:lnTo>
                      <a:lnTo>
                        <a:pt x="500" y="61"/>
                      </a:lnTo>
                      <a:lnTo>
                        <a:pt x="500" y="64"/>
                      </a:lnTo>
                      <a:lnTo>
                        <a:pt x="501" y="67"/>
                      </a:lnTo>
                      <a:lnTo>
                        <a:pt x="502" y="70"/>
                      </a:lnTo>
                      <a:lnTo>
                        <a:pt x="503" y="75"/>
                      </a:lnTo>
                      <a:lnTo>
                        <a:pt x="503" y="80"/>
                      </a:lnTo>
                      <a:lnTo>
                        <a:pt x="504" y="85"/>
                      </a:lnTo>
                      <a:lnTo>
                        <a:pt x="505" y="91"/>
                      </a:lnTo>
                      <a:lnTo>
                        <a:pt x="506" y="96"/>
                      </a:lnTo>
                      <a:lnTo>
                        <a:pt x="506" y="101"/>
                      </a:lnTo>
                      <a:lnTo>
                        <a:pt x="507" y="105"/>
                      </a:lnTo>
                      <a:lnTo>
                        <a:pt x="508" y="109"/>
                      </a:lnTo>
                      <a:lnTo>
                        <a:pt x="509" y="112"/>
                      </a:lnTo>
                      <a:lnTo>
                        <a:pt x="510" y="116"/>
                      </a:lnTo>
                      <a:lnTo>
                        <a:pt x="511" y="118"/>
                      </a:lnTo>
                      <a:lnTo>
                        <a:pt x="511" y="121"/>
                      </a:lnTo>
                      <a:lnTo>
                        <a:pt x="512" y="123"/>
                      </a:lnTo>
                      <a:lnTo>
                        <a:pt x="513" y="124"/>
                      </a:lnTo>
                      <a:lnTo>
                        <a:pt x="514" y="127"/>
                      </a:lnTo>
                      <a:lnTo>
                        <a:pt x="515" y="128"/>
                      </a:lnTo>
                      <a:lnTo>
                        <a:pt x="515" y="129"/>
                      </a:lnTo>
                      <a:lnTo>
                        <a:pt x="516" y="130"/>
                      </a:lnTo>
                      <a:lnTo>
                        <a:pt x="517" y="131"/>
                      </a:lnTo>
                      <a:lnTo>
                        <a:pt x="518" y="132"/>
                      </a:lnTo>
                      <a:lnTo>
                        <a:pt x="518" y="133"/>
                      </a:lnTo>
                      <a:lnTo>
                        <a:pt x="519" y="133"/>
                      </a:lnTo>
                      <a:lnTo>
                        <a:pt x="520" y="134"/>
                      </a:lnTo>
                      <a:lnTo>
                        <a:pt x="521" y="134"/>
                      </a:lnTo>
                      <a:lnTo>
                        <a:pt x="522" y="135"/>
                      </a:lnTo>
                      <a:lnTo>
                        <a:pt x="523" y="136"/>
                      </a:lnTo>
                      <a:lnTo>
                        <a:pt x="523" y="136"/>
                      </a:lnTo>
                      <a:lnTo>
                        <a:pt x="524" y="136"/>
                      </a:lnTo>
                      <a:lnTo>
                        <a:pt x="525" y="137"/>
                      </a:lnTo>
                      <a:lnTo>
                        <a:pt x="526" y="137"/>
                      </a:lnTo>
                      <a:lnTo>
                        <a:pt x="526" y="137"/>
                      </a:lnTo>
                      <a:lnTo>
                        <a:pt x="527" y="137"/>
                      </a:lnTo>
                      <a:lnTo>
                        <a:pt x="528" y="138"/>
                      </a:lnTo>
                      <a:lnTo>
                        <a:pt x="529" y="138"/>
                      </a:lnTo>
                      <a:lnTo>
                        <a:pt x="530" y="139"/>
                      </a:lnTo>
                      <a:lnTo>
                        <a:pt x="530" y="139"/>
                      </a:lnTo>
                      <a:lnTo>
                        <a:pt x="531" y="139"/>
                      </a:lnTo>
                      <a:lnTo>
                        <a:pt x="532" y="139"/>
                      </a:lnTo>
                      <a:lnTo>
                        <a:pt x="533" y="139"/>
                      </a:lnTo>
                      <a:lnTo>
                        <a:pt x="534" y="140"/>
                      </a:lnTo>
                      <a:lnTo>
                        <a:pt x="535" y="140"/>
                      </a:lnTo>
                      <a:lnTo>
                        <a:pt x="535" y="140"/>
                      </a:lnTo>
                      <a:lnTo>
                        <a:pt x="536" y="140"/>
                      </a:lnTo>
                      <a:lnTo>
                        <a:pt x="537" y="140"/>
                      </a:lnTo>
                      <a:lnTo>
                        <a:pt x="538" y="141"/>
                      </a:lnTo>
                      <a:lnTo>
                        <a:pt x="538" y="141"/>
                      </a:lnTo>
                      <a:lnTo>
                        <a:pt x="539" y="141"/>
                      </a:lnTo>
                      <a:lnTo>
                        <a:pt x="540" y="141"/>
                      </a:lnTo>
                      <a:lnTo>
                        <a:pt x="541" y="141"/>
                      </a:lnTo>
                      <a:lnTo>
                        <a:pt x="541" y="141"/>
                      </a:lnTo>
                      <a:lnTo>
                        <a:pt x="542" y="141"/>
                      </a:lnTo>
                      <a:lnTo>
                        <a:pt x="543" y="141"/>
                      </a:lnTo>
                      <a:lnTo>
                        <a:pt x="544" y="141"/>
                      </a:lnTo>
                      <a:lnTo>
                        <a:pt x="545" y="141"/>
                      </a:lnTo>
                      <a:lnTo>
                        <a:pt x="546" y="141"/>
                      </a:lnTo>
                      <a:lnTo>
                        <a:pt x="546" y="141"/>
                      </a:lnTo>
                      <a:lnTo>
                        <a:pt x="547" y="141"/>
                      </a:lnTo>
                      <a:lnTo>
                        <a:pt x="548" y="142"/>
                      </a:lnTo>
                      <a:lnTo>
                        <a:pt x="549" y="142"/>
                      </a:lnTo>
                      <a:lnTo>
                        <a:pt x="550" y="142"/>
                      </a:lnTo>
                      <a:lnTo>
                        <a:pt x="550" y="142"/>
                      </a:lnTo>
                      <a:lnTo>
                        <a:pt x="551" y="142"/>
                      </a:lnTo>
                      <a:lnTo>
                        <a:pt x="552" y="142"/>
                      </a:lnTo>
                      <a:lnTo>
                        <a:pt x="553" y="142"/>
                      </a:lnTo>
                      <a:lnTo>
                        <a:pt x="553" y="142"/>
                      </a:lnTo>
                      <a:lnTo>
                        <a:pt x="554" y="142"/>
                      </a:lnTo>
                      <a:lnTo>
                        <a:pt x="555" y="142"/>
                      </a:lnTo>
                      <a:lnTo>
                        <a:pt x="556" y="142"/>
                      </a:lnTo>
                      <a:lnTo>
                        <a:pt x="557" y="142"/>
                      </a:lnTo>
                      <a:lnTo>
                        <a:pt x="558" y="142"/>
                      </a:lnTo>
                      <a:lnTo>
                        <a:pt x="558" y="142"/>
                      </a:lnTo>
                      <a:lnTo>
                        <a:pt x="559" y="142"/>
                      </a:lnTo>
                      <a:lnTo>
                        <a:pt x="560" y="142"/>
                      </a:lnTo>
                      <a:lnTo>
                        <a:pt x="561" y="142"/>
                      </a:lnTo>
                      <a:lnTo>
                        <a:pt x="561" y="142"/>
                      </a:lnTo>
                      <a:lnTo>
                        <a:pt x="562" y="142"/>
                      </a:lnTo>
                      <a:lnTo>
                        <a:pt x="563" y="142"/>
                      </a:lnTo>
                      <a:lnTo>
                        <a:pt x="564" y="142"/>
                      </a:lnTo>
                      <a:lnTo>
                        <a:pt x="565" y="142"/>
                      </a:lnTo>
                      <a:lnTo>
                        <a:pt x="565" y="142"/>
                      </a:lnTo>
                      <a:lnTo>
                        <a:pt x="566" y="142"/>
                      </a:lnTo>
                      <a:lnTo>
                        <a:pt x="567" y="142"/>
                      </a:lnTo>
                      <a:lnTo>
                        <a:pt x="568" y="142"/>
                      </a:lnTo>
                      <a:lnTo>
                        <a:pt x="569" y="142"/>
                      </a:lnTo>
                      <a:lnTo>
                        <a:pt x="570" y="142"/>
                      </a:lnTo>
                      <a:lnTo>
                        <a:pt x="570" y="142"/>
                      </a:lnTo>
                      <a:lnTo>
                        <a:pt x="571" y="143"/>
                      </a:lnTo>
                      <a:lnTo>
                        <a:pt x="572" y="143"/>
                      </a:lnTo>
                      <a:lnTo>
                        <a:pt x="573" y="142"/>
                      </a:lnTo>
                      <a:lnTo>
                        <a:pt x="573" y="143"/>
                      </a:lnTo>
                      <a:lnTo>
                        <a:pt x="574" y="143"/>
                      </a:lnTo>
                      <a:lnTo>
                        <a:pt x="575" y="143"/>
                      </a:lnTo>
                      <a:lnTo>
                        <a:pt x="576" y="143"/>
                      </a:lnTo>
                      <a:lnTo>
                        <a:pt x="577" y="143"/>
                      </a:lnTo>
                      <a:lnTo>
                        <a:pt x="577" y="143"/>
                      </a:lnTo>
                      <a:lnTo>
                        <a:pt x="578" y="143"/>
                      </a:lnTo>
                      <a:lnTo>
                        <a:pt x="579" y="142"/>
                      </a:lnTo>
                      <a:lnTo>
                        <a:pt x="580" y="143"/>
                      </a:lnTo>
                      <a:lnTo>
                        <a:pt x="581" y="143"/>
                      </a:lnTo>
                      <a:lnTo>
                        <a:pt x="581" y="143"/>
                      </a:lnTo>
                      <a:lnTo>
                        <a:pt x="582" y="143"/>
                      </a:lnTo>
                      <a:lnTo>
                        <a:pt x="583" y="143"/>
                      </a:lnTo>
                      <a:lnTo>
                        <a:pt x="584" y="143"/>
                      </a:lnTo>
                      <a:lnTo>
                        <a:pt x="585" y="143"/>
                      </a:lnTo>
                      <a:lnTo>
                        <a:pt x="585" y="143"/>
                      </a:lnTo>
                      <a:lnTo>
                        <a:pt x="586" y="143"/>
                      </a:lnTo>
                      <a:lnTo>
                        <a:pt x="587" y="143"/>
                      </a:lnTo>
                      <a:lnTo>
                        <a:pt x="588" y="143"/>
                      </a:lnTo>
                      <a:lnTo>
                        <a:pt x="589" y="143"/>
                      </a:lnTo>
                      <a:lnTo>
                        <a:pt x="589" y="143"/>
                      </a:lnTo>
                      <a:lnTo>
                        <a:pt x="590" y="143"/>
                      </a:lnTo>
                      <a:lnTo>
                        <a:pt x="591" y="142"/>
                      </a:lnTo>
                      <a:lnTo>
                        <a:pt x="592" y="142"/>
                      </a:lnTo>
                      <a:lnTo>
                        <a:pt x="593" y="142"/>
                      </a:lnTo>
                      <a:lnTo>
                        <a:pt x="593" y="142"/>
                      </a:lnTo>
                      <a:lnTo>
                        <a:pt x="594" y="142"/>
                      </a:lnTo>
                      <a:lnTo>
                        <a:pt x="595" y="142"/>
                      </a:lnTo>
                      <a:lnTo>
                        <a:pt x="596" y="141"/>
                      </a:lnTo>
                      <a:lnTo>
                        <a:pt x="596" y="141"/>
                      </a:lnTo>
                      <a:lnTo>
                        <a:pt x="597" y="141"/>
                      </a:lnTo>
                      <a:lnTo>
                        <a:pt x="598" y="141"/>
                      </a:lnTo>
                      <a:lnTo>
                        <a:pt x="599" y="140"/>
                      </a:lnTo>
                      <a:lnTo>
                        <a:pt x="600" y="140"/>
                      </a:lnTo>
                      <a:lnTo>
                        <a:pt x="601" y="139"/>
                      </a:lnTo>
                      <a:lnTo>
                        <a:pt x="601" y="139"/>
                      </a:lnTo>
                      <a:lnTo>
                        <a:pt x="602" y="139"/>
                      </a:lnTo>
                      <a:lnTo>
                        <a:pt x="603" y="139"/>
                      </a:lnTo>
                      <a:lnTo>
                        <a:pt x="604" y="138"/>
                      </a:lnTo>
                      <a:lnTo>
                        <a:pt x="604" y="138"/>
                      </a:lnTo>
                      <a:lnTo>
                        <a:pt x="605" y="138"/>
                      </a:lnTo>
                      <a:lnTo>
                        <a:pt x="606" y="138"/>
                      </a:lnTo>
                      <a:lnTo>
                        <a:pt x="607" y="138"/>
                      </a:lnTo>
                      <a:lnTo>
                        <a:pt x="608" y="138"/>
                      </a:lnTo>
                      <a:lnTo>
                        <a:pt x="608" y="139"/>
                      </a:lnTo>
                      <a:lnTo>
                        <a:pt x="609" y="139"/>
                      </a:lnTo>
                      <a:lnTo>
                        <a:pt x="610" y="139"/>
                      </a:lnTo>
                      <a:lnTo>
                        <a:pt x="611" y="139"/>
                      </a:lnTo>
                      <a:lnTo>
                        <a:pt x="612" y="140"/>
                      </a:lnTo>
                      <a:lnTo>
                        <a:pt x="613" y="140"/>
                      </a:lnTo>
                      <a:lnTo>
                        <a:pt x="613" y="140"/>
                      </a:lnTo>
                      <a:lnTo>
                        <a:pt x="614" y="141"/>
                      </a:lnTo>
                      <a:lnTo>
                        <a:pt x="615" y="141"/>
                      </a:lnTo>
                      <a:lnTo>
                        <a:pt x="616" y="141"/>
                      </a:lnTo>
                      <a:lnTo>
                        <a:pt x="616" y="141"/>
                      </a:lnTo>
                      <a:lnTo>
                        <a:pt x="617" y="142"/>
                      </a:lnTo>
                      <a:lnTo>
                        <a:pt x="618" y="142"/>
                      </a:lnTo>
                      <a:lnTo>
                        <a:pt x="619" y="142"/>
                      </a:lnTo>
                      <a:lnTo>
                        <a:pt x="619" y="142"/>
                      </a:lnTo>
                      <a:lnTo>
                        <a:pt x="620" y="142"/>
                      </a:lnTo>
                      <a:lnTo>
                        <a:pt x="621" y="142"/>
                      </a:lnTo>
                      <a:lnTo>
                        <a:pt x="622" y="142"/>
                      </a:lnTo>
                      <a:lnTo>
                        <a:pt x="623" y="142"/>
                      </a:lnTo>
                      <a:lnTo>
                        <a:pt x="624" y="143"/>
                      </a:lnTo>
                      <a:lnTo>
                        <a:pt x="624" y="143"/>
                      </a:lnTo>
                      <a:lnTo>
                        <a:pt x="625" y="143"/>
                      </a:lnTo>
                      <a:lnTo>
                        <a:pt x="626" y="143"/>
                      </a:lnTo>
                      <a:lnTo>
                        <a:pt x="627" y="143"/>
                      </a:lnTo>
                      <a:lnTo>
                        <a:pt x="628" y="143"/>
                      </a:lnTo>
                      <a:lnTo>
                        <a:pt x="628" y="143"/>
                      </a:lnTo>
                      <a:lnTo>
                        <a:pt x="629" y="143"/>
                      </a:lnTo>
                      <a:lnTo>
                        <a:pt x="630" y="143"/>
                      </a:lnTo>
                      <a:lnTo>
                        <a:pt x="631" y="143"/>
                      </a:lnTo>
                      <a:lnTo>
                        <a:pt x="631" y="143"/>
                      </a:lnTo>
                      <a:lnTo>
                        <a:pt x="632" y="143"/>
                      </a:lnTo>
                      <a:lnTo>
                        <a:pt x="633" y="143"/>
                      </a:lnTo>
                      <a:lnTo>
                        <a:pt x="634" y="143"/>
                      </a:lnTo>
                      <a:lnTo>
                        <a:pt x="635" y="143"/>
                      </a:lnTo>
                      <a:lnTo>
                        <a:pt x="636" y="143"/>
                      </a:lnTo>
                      <a:lnTo>
                        <a:pt x="636" y="143"/>
                      </a:lnTo>
                      <a:lnTo>
                        <a:pt x="637" y="143"/>
                      </a:lnTo>
                      <a:lnTo>
                        <a:pt x="638" y="143"/>
                      </a:lnTo>
                      <a:lnTo>
                        <a:pt x="639" y="143"/>
                      </a:lnTo>
                      <a:lnTo>
                        <a:pt x="639" y="143"/>
                      </a:lnTo>
                      <a:lnTo>
                        <a:pt x="640" y="143"/>
                      </a:lnTo>
                      <a:lnTo>
                        <a:pt x="641" y="143"/>
                      </a:lnTo>
                      <a:lnTo>
                        <a:pt x="642" y="143"/>
                      </a:lnTo>
                      <a:lnTo>
                        <a:pt x="643" y="143"/>
                      </a:lnTo>
                      <a:lnTo>
                        <a:pt x="643" y="143"/>
                      </a:lnTo>
                      <a:lnTo>
                        <a:pt x="644" y="143"/>
                      </a:lnTo>
                      <a:lnTo>
                        <a:pt x="645" y="143"/>
                      </a:lnTo>
                      <a:lnTo>
                        <a:pt x="646" y="143"/>
                      </a:lnTo>
                      <a:lnTo>
                        <a:pt x="647" y="143"/>
                      </a:lnTo>
                      <a:lnTo>
                        <a:pt x="648" y="143"/>
                      </a:lnTo>
                      <a:lnTo>
                        <a:pt x="648" y="144"/>
                      </a:lnTo>
                      <a:lnTo>
                        <a:pt x="649" y="143"/>
                      </a:lnTo>
                      <a:lnTo>
                        <a:pt x="650" y="143"/>
                      </a:lnTo>
                      <a:lnTo>
                        <a:pt x="651" y="143"/>
                      </a:lnTo>
                      <a:lnTo>
                        <a:pt x="651" y="143"/>
                      </a:lnTo>
                      <a:lnTo>
                        <a:pt x="652" y="144"/>
                      </a:lnTo>
                      <a:lnTo>
                        <a:pt x="653" y="144"/>
                      </a:lnTo>
                      <a:lnTo>
                        <a:pt x="654" y="144"/>
                      </a:lnTo>
                      <a:lnTo>
                        <a:pt x="655" y="143"/>
                      </a:lnTo>
                      <a:lnTo>
                        <a:pt x="655" y="143"/>
                      </a:lnTo>
                      <a:lnTo>
                        <a:pt x="656" y="144"/>
                      </a:lnTo>
                      <a:lnTo>
                        <a:pt x="657" y="144"/>
                      </a:lnTo>
                      <a:lnTo>
                        <a:pt x="658" y="143"/>
                      </a:lnTo>
                      <a:lnTo>
                        <a:pt x="659" y="143"/>
                      </a:lnTo>
                      <a:lnTo>
                        <a:pt x="659" y="143"/>
                      </a:lnTo>
                      <a:lnTo>
                        <a:pt x="660" y="143"/>
                      </a:lnTo>
                      <a:lnTo>
                        <a:pt x="661" y="143"/>
                      </a:lnTo>
                      <a:lnTo>
                        <a:pt x="662" y="143"/>
                      </a:lnTo>
                      <a:lnTo>
                        <a:pt x="663" y="143"/>
                      </a:lnTo>
                      <a:lnTo>
                        <a:pt x="663" y="143"/>
                      </a:lnTo>
                      <a:lnTo>
                        <a:pt x="664" y="143"/>
                      </a:lnTo>
                      <a:lnTo>
                        <a:pt x="665" y="143"/>
                      </a:lnTo>
                      <a:lnTo>
                        <a:pt x="666" y="143"/>
                      </a:lnTo>
                      <a:lnTo>
                        <a:pt x="667" y="143"/>
                      </a:lnTo>
                      <a:lnTo>
                        <a:pt x="668" y="143"/>
                      </a:lnTo>
                      <a:lnTo>
                        <a:pt x="668" y="143"/>
                      </a:lnTo>
                      <a:lnTo>
                        <a:pt x="669" y="143"/>
                      </a:lnTo>
                      <a:lnTo>
                        <a:pt x="670" y="143"/>
                      </a:lnTo>
                      <a:lnTo>
                        <a:pt x="671" y="143"/>
                      </a:lnTo>
                      <a:lnTo>
                        <a:pt x="671" y="143"/>
                      </a:lnTo>
                      <a:lnTo>
                        <a:pt x="672" y="143"/>
                      </a:lnTo>
                      <a:lnTo>
                        <a:pt x="673" y="143"/>
                      </a:lnTo>
                      <a:lnTo>
                        <a:pt x="674" y="143"/>
                      </a:lnTo>
                      <a:lnTo>
                        <a:pt x="674" y="143"/>
                      </a:lnTo>
                      <a:lnTo>
                        <a:pt x="675" y="143"/>
                      </a:lnTo>
                      <a:lnTo>
                        <a:pt x="676" y="143"/>
                      </a:lnTo>
                      <a:lnTo>
                        <a:pt x="677" y="143"/>
                      </a:lnTo>
                      <a:lnTo>
                        <a:pt x="678" y="143"/>
                      </a:lnTo>
                      <a:lnTo>
                        <a:pt x="679" y="143"/>
                      </a:lnTo>
                      <a:lnTo>
                        <a:pt x="679" y="143"/>
                      </a:lnTo>
                      <a:lnTo>
                        <a:pt x="680" y="143"/>
                      </a:lnTo>
                      <a:lnTo>
                        <a:pt x="681" y="143"/>
                      </a:lnTo>
                      <a:lnTo>
                        <a:pt x="682" y="143"/>
                      </a:lnTo>
                      <a:lnTo>
                        <a:pt x="682" y="143"/>
                      </a:lnTo>
                      <a:lnTo>
                        <a:pt x="683" y="143"/>
                      </a:lnTo>
                      <a:lnTo>
                        <a:pt x="684" y="143"/>
                      </a:lnTo>
                      <a:lnTo>
                        <a:pt x="685" y="143"/>
                      </a:lnTo>
                      <a:lnTo>
                        <a:pt x="686" y="143"/>
                      </a:lnTo>
                      <a:lnTo>
                        <a:pt x="686" y="143"/>
                      </a:lnTo>
                      <a:lnTo>
                        <a:pt x="687" y="143"/>
                      </a:lnTo>
                      <a:lnTo>
                        <a:pt x="688" y="143"/>
                      </a:lnTo>
                      <a:lnTo>
                        <a:pt x="689" y="143"/>
                      </a:lnTo>
                      <a:lnTo>
                        <a:pt x="690" y="143"/>
                      </a:lnTo>
                      <a:lnTo>
                        <a:pt x="691" y="143"/>
                      </a:lnTo>
                      <a:lnTo>
                        <a:pt x="691" y="143"/>
                      </a:lnTo>
                      <a:lnTo>
                        <a:pt x="692" y="143"/>
                      </a:lnTo>
                      <a:lnTo>
                        <a:pt x="693" y="143"/>
                      </a:lnTo>
                      <a:lnTo>
                        <a:pt x="694" y="143"/>
                      </a:lnTo>
                      <a:lnTo>
                        <a:pt x="694" y="143"/>
                      </a:lnTo>
                      <a:lnTo>
                        <a:pt x="695" y="143"/>
                      </a:lnTo>
                      <a:lnTo>
                        <a:pt x="696" y="143"/>
                      </a:lnTo>
                      <a:lnTo>
                        <a:pt x="697" y="143"/>
                      </a:lnTo>
                      <a:lnTo>
                        <a:pt x="697" y="143"/>
                      </a:lnTo>
                      <a:lnTo>
                        <a:pt x="698" y="143"/>
                      </a:lnTo>
                      <a:lnTo>
                        <a:pt x="699" y="143"/>
                      </a:lnTo>
                      <a:lnTo>
                        <a:pt x="700" y="143"/>
                      </a:lnTo>
                      <a:lnTo>
                        <a:pt x="701" y="143"/>
                      </a:lnTo>
                      <a:lnTo>
                        <a:pt x="702" y="143"/>
                      </a:lnTo>
                      <a:lnTo>
                        <a:pt x="702" y="143"/>
                      </a:lnTo>
                      <a:lnTo>
                        <a:pt x="703" y="143"/>
                      </a:lnTo>
                      <a:lnTo>
                        <a:pt x="704" y="143"/>
                      </a:lnTo>
                      <a:lnTo>
                        <a:pt x="705" y="143"/>
                      </a:lnTo>
                      <a:lnTo>
                        <a:pt x="706" y="143"/>
                      </a:lnTo>
                      <a:lnTo>
                        <a:pt x="706" y="143"/>
                      </a:lnTo>
                      <a:lnTo>
                        <a:pt x="707" y="143"/>
                      </a:lnTo>
                      <a:lnTo>
                        <a:pt x="708" y="143"/>
                      </a:lnTo>
                      <a:lnTo>
                        <a:pt x="709" y="143"/>
                      </a:lnTo>
                      <a:lnTo>
                        <a:pt x="709" y="143"/>
                      </a:lnTo>
                      <a:lnTo>
                        <a:pt x="710" y="143"/>
                      </a:lnTo>
                      <a:lnTo>
                        <a:pt x="711" y="144"/>
                      </a:lnTo>
                      <a:lnTo>
                        <a:pt x="712" y="143"/>
                      </a:lnTo>
                      <a:lnTo>
                        <a:pt x="713" y="143"/>
                      </a:lnTo>
                      <a:lnTo>
                        <a:pt x="714" y="143"/>
                      </a:lnTo>
                      <a:lnTo>
                        <a:pt x="714" y="143"/>
                      </a:lnTo>
                      <a:lnTo>
                        <a:pt x="715" y="143"/>
                      </a:lnTo>
                      <a:lnTo>
                        <a:pt x="716" y="143"/>
                      </a:lnTo>
                      <a:lnTo>
                        <a:pt x="717" y="143"/>
                      </a:lnTo>
                      <a:lnTo>
                        <a:pt x="717" y="143"/>
                      </a:lnTo>
                      <a:lnTo>
                        <a:pt x="718" y="143"/>
                      </a:lnTo>
                      <a:lnTo>
                        <a:pt x="719" y="143"/>
                      </a:lnTo>
                      <a:lnTo>
                        <a:pt x="720" y="143"/>
                      </a:lnTo>
                      <a:lnTo>
                        <a:pt x="721" y="144"/>
                      </a:lnTo>
                      <a:lnTo>
                        <a:pt x="721" y="144"/>
                      </a:lnTo>
                      <a:lnTo>
                        <a:pt x="722" y="144"/>
                      </a:lnTo>
                      <a:lnTo>
                        <a:pt x="723" y="143"/>
                      </a:lnTo>
                      <a:lnTo>
                        <a:pt x="724" y="144"/>
                      </a:lnTo>
                      <a:lnTo>
                        <a:pt x="725" y="143"/>
                      </a:lnTo>
                      <a:lnTo>
                        <a:pt x="726" y="143"/>
                      </a:lnTo>
                      <a:lnTo>
                        <a:pt x="726" y="144"/>
                      </a:lnTo>
                      <a:lnTo>
                        <a:pt x="727" y="143"/>
                      </a:lnTo>
                      <a:lnTo>
                        <a:pt x="728" y="143"/>
                      </a:lnTo>
                      <a:lnTo>
                        <a:pt x="729" y="143"/>
                      </a:lnTo>
                      <a:lnTo>
                        <a:pt x="729" y="143"/>
                      </a:lnTo>
                      <a:lnTo>
                        <a:pt x="730" y="143"/>
                      </a:lnTo>
                      <a:lnTo>
                        <a:pt x="731" y="143"/>
                      </a:lnTo>
                      <a:lnTo>
                        <a:pt x="732" y="144"/>
                      </a:lnTo>
                      <a:lnTo>
                        <a:pt x="733" y="144"/>
                      </a:lnTo>
                      <a:lnTo>
                        <a:pt x="733" y="143"/>
                      </a:lnTo>
                      <a:lnTo>
                        <a:pt x="734" y="144"/>
                      </a:lnTo>
                      <a:lnTo>
                        <a:pt x="735" y="143"/>
                      </a:lnTo>
                      <a:lnTo>
                        <a:pt x="736" y="143"/>
                      </a:lnTo>
                      <a:lnTo>
                        <a:pt x="737" y="143"/>
                      </a:lnTo>
                      <a:lnTo>
                        <a:pt x="737" y="144"/>
                      </a:lnTo>
                      <a:lnTo>
                        <a:pt x="738" y="143"/>
                      </a:lnTo>
                      <a:lnTo>
                        <a:pt x="739" y="144"/>
                      </a:lnTo>
                      <a:lnTo>
                        <a:pt x="740" y="144"/>
                      </a:lnTo>
                      <a:lnTo>
                        <a:pt x="741" y="144"/>
                      </a:lnTo>
                      <a:lnTo>
                        <a:pt x="741" y="144"/>
                      </a:lnTo>
                      <a:lnTo>
                        <a:pt x="742" y="144"/>
                      </a:lnTo>
                      <a:lnTo>
                        <a:pt x="743" y="144"/>
                      </a:lnTo>
                      <a:lnTo>
                        <a:pt x="744" y="144"/>
                      </a:lnTo>
                      <a:lnTo>
                        <a:pt x="745" y="144"/>
                      </a:lnTo>
                      <a:lnTo>
                        <a:pt x="745" y="144"/>
                      </a:lnTo>
                      <a:lnTo>
                        <a:pt x="746" y="144"/>
                      </a:lnTo>
                      <a:lnTo>
                        <a:pt x="747" y="144"/>
                      </a:lnTo>
                      <a:lnTo>
                        <a:pt x="748" y="144"/>
                      </a:lnTo>
                      <a:lnTo>
                        <a:pt x="749" y="144"/>
                      </a:lnTo>
                      <a:lnTo>
                        <a:pt x="749" y="144"/>
                      </a:lnTo>
                      <a:lnTo>
                        <a:pt x="750" y="144"/>
                      </a:lnTo>
                      <a:lnTo>
                        <a:pt x="751" y="144"/>
                      </a:lnTo>
                      <a:lnTo>
                        <a:pt x="752" y="144"/>
                      </a:lnTo>
                      <a:lnTo>
                        <a:pt x="752" y="144"/>
                      </a:lnTo>
                      <a:lnTo>
                        <a:pt x="753" y="144"/>
                      </a:lnTo>
                      <a:lnTo>
                        <a:pt x="754" y="144"/>
                      </a:lnTo>
                      <a:lnTo>
                        <a:pt x="755" y="144"/>
                      </a:lnTo>
                      <a:lnTo>
                        <a:pt x="756" y="144"/>
                      </a:lnTo>
                      <a:lnTo>
                        <a:pt x="757" y="144"/>
                      </a:lnTo>
                      <a:lnTo>
                        <a:pt x="757" y="144"/>
                      </a:lnTo>
                      <a:lnTo>
                        <a:pt x="758" y="144"/>
                      </a:lnTo>
                      <a:lnTo>
                        <a:pt x="759" y="144"/>
                      </a:lnTo>
                      <a:lnTo>
                        <a:pt x="760" y="144"/>
                      </a:lnTo>
                      <a:lnTo>
                        <a:pt x="761" y="144"/>
                      </a:lnTo>
                      <a:lnTo>
                        <a:pt x="761" y="144"/>
                      </a:lnTo>
                      <a:lnTo>
                        <a:pt x="762" y="144"/>
                      </a:lnTo>
                      <a:lnTo>
                        <a:pt x="763" y="144"/>
                      </a:lnTo>
                      <a:lnTo>
                        <a:pt x="764" y="144"/>
                      </a:lnTo>
                      <a:lnTo>
                        <a:pt x="764" y="144"/>
                      </a:lnTo>
                      <a:lnTo>
                        <a:pt x="765" y="144"/>
                      </a:lnTo>
                      <a:lnTo>
                        <a:pt x="766" y="144"/>
                      </a:lnTo>
                      <a:lnTo>
                        <a:pt x="767" y="144"/>
                      </a:lnTo>
                      <a:lnTo>
                        <a:pt x="768" y="144"/>
                      </a:lnTo>
                      <a:lnTo>
                        <a:pt x="769" y="144"/>
                      </a:lnTo>
                      <a:lnTo>
                        <a:pt x="769" y="144"/>
                      </a:lnTo>
                      <a:lnTo>
                        <a:pt x="770" y="144"/>
                      </a:lnTo>
                      <a:lnTo>
                        <a:pt x="771" y="143"/>
                      </a:lnTo>
                      <a:lnTo>
                        <a:pt x="772" y="143"/>
                      </a:lnTo>
                      <a:lnTo>
                        <a:pt x="772" y="143"/>
                      </a:lnTo>
                      <a:lnTo>
                        <a:pt x="773" y="144"/>
                      </a:lnTo>
                      <a:lnTo>
                        <a:pt x="774" y="144"/>
                      </a:lnTo>
                      <a:lnTo>
                        <a:pt x="775" y="144"/>
                      </a:lnTo>
                      <a:lnTo>
                        <a:pt x="775" y="143"/>
                      </a:lnTo>
                      <a:lnTo>
                        <a:pt x="776" y="144"/>
                      </a:lnTo>
                      <a:lnTo>
                        <a:pt x="777" y="144"/>
                      </a:lnTo>
                      <a:lnTo>
                        <a:pt x="778" y="144"/>
                      </a:lnTo>
                      <a:lnTo>
                        <a:pt x="779" y="144"/>
                      </a:lnTo>
                      <a:lnTo>
                        <a:pt x="780" y="144"/>
                      </a:lnTo>
                      <a:lnTo>
                        <a:pt x="780" y="144"/>
                      </a:lnTo>
                      <a:lnTo>
                        <a:pt x="781" y="143"/>
                      </a:lnTo>
                      <a:lnTo>
                        <a:pt x="782" y="143"/>
                      </a:lnTo>
                      <a:lnTo>
                        <a:pt x="783" y="143"/>
                      </a:lnTo>
                      <a:lnTo>
                        <a:pt x="784" y="143"/>
                      </a:lnTo>
                      <a:lnTo>
                        <a:pt x="784" y="143"/>
                      </a:lnTo>
                      <a:lnTo>
                        <a:pt x="785" y="142"/>
                      </a:lnTo>
                      <a:lnTo>
                        <a:pt x="786" y="142"/>
                      </a:lnTo>
                      <a:lnTo>
                        <a:pt x="787" y="141"/>
                      </a:lnTo>
                      <a:lnTo>
                        <a:pt x="787" y="140"/>
                      </a:lnTo>
                      <a:lnTo>
                        <a:pt x="788" y="139"/>
                      </a:lnTo>
                      <a:lnTo>
                        <a:pt x="789" y="137"/>
                      </a:lnTo>
                      <a:lnTo>
                        <a:pt x="790" y="134"/>
                      </a:lnTo>
                      <a:lnTo>
                        <a:pt x="791" y="131"/>
                      </a:lnTo>
                      <a:lnTo>
                        <a:pt x="792" y="127"/>
                      </a:lnTo>
                      <a:lnTo>
                        <a:pt x="792" y="122"/>
                      </a:lnTo>
                      <a:lnTo>
                        <a:pt x="793" y="117"/>
                      </a:lnTo>
                      <a:lnTo>
                        <a:pt x="794" y="109"/>
                      </a:lnTo>
                      <a:lnTo>
                        <a:pt x="795" y="101"/>
                      </a:lnTo>
                      <a:lnTo>
                        <a:pt x="795" y="91"/>
                      </a:lnTo>
                      <a:lnTo>
                        <a:pt x="796" y="80"/>
                      </a:lnTo>
                      <a:lnTo>
                        <a:pt x="797" y="68"/>
                      </a:lnTo>
                      <a:lnTo>
                        <a:pt x="798" y="57"/>
                      </a:lnTo>
                      <a:lnTo>
                        <a:pt x="799" y="46"/>
                      </a:lnTo>
                      <a:lnTo>
                        <a:pt x="799" y="35"/>
                      </a:lnTo>
                      <a:lnTo>
                        <a:pt x="800" y="24"/>
                      </a:lnTo>
                      <a:lnTo>
                        <a:pt x="801" y="16"/>
                      </a:lnTo>
                      <a:lnTo>
                        <a:pt x="802" y="10"/>
                      </a:lnTo>
                      <a:lnTo>
                        <a:pt x="803" y="5"/>
                      </a:lnTo>
                      <a:lnTo>
                        <a:pt x="804" y="0"/>
                      </a:lnTo>
                      <a:lnTo>
                        <a:pt x="804" y="0"/>
                      </a:lnTo>
                      <a:lnTo>
                        <a:pt x="805" y="1"/>
                      </a:lnTo>
                      <a:lnTo>
                        <a:pt x="806" y="4"/>
                      </a:lnTo>
                      <a:lnTo>
                        <a:pt x="807" y="8"/>
                      </a:lnTo>
                      <a:lnTo>
                        <a:pt x="807" y="14"/>
                      </a:lnTo>
                      <a:lnTo>
                        <a:pt x="808" y="24"/>
                      </a:lnTo>
                      <a:lnTo>
                        <a:pt x="809" y="33"/>
                      </a:lnTo>
                      <a:lnTo>
                        <a:pt x="810" y="43"/>
                      </a:lnTo>
                      <a:lnTo>
                        <a:pt x="811" y="53"/>
                      </a:lnTo>
                      <a:lnTo>
                        <a:pt x="811" y="63"/>
                      </a:lnTo>
                      <a:lnTo>
                        <a:pt x="812" y="73"/>
                      </a:lnTo>
                      <a:lnTo>
                        <a:pt x="813" y="83"/>
                      </a:lnTo>
                      <a:lnTo>
                        <a:pt x="814" y="91"/>
                      </a:lnTo>
                      <a:lnTo>
                        <a:pt x="815" y="99"/>
                      </a:lnTo>
                    </a:path>
                  </a:pathLst>
                </a:custGeom>
                <a:noFill/>
                <a:ln w="0" cap="flat">
                  <a:solidFill>
                    <a:srgbClr val="A52A2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190" name="Freeform 28">
                  <a:extLst>
                    <a:ext uri="{FF2B5EF4-FFF2-40B4-BE49-F238E27FC236}">
                      <a16:creationId xmlns:a16="http://schemas.microsoft.com/office/drawing/2014/main" id="{BF6252FF-5ECA-4AEB-AD9F-22759D4C93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6" y="974"/>
                  <a:ext cx="814" cy="45"/>
                </a:xfrm>
                <a:custGeom>
                  <a:avLst/>
                  <a:gdLst>
                    <a:gd name="T0" fmla="*/ 12 w 814"/>
                    <a:gd name="T1" fmla="*/ 41 h 45"/>
                    <a:gd name="T2" fmla="*/ 26 w 814"/>
                    <a:gd name="T3" fmla="*/ 43 h 45"/>
                    <a:gd name="T4" fmla="*/ 39 w 814"/>
                    <a:gd name="T5" fmla="*/ 43 h 45"/>
                    <a:gd name="T6" fmla="*/ 53 w 814"/>
                    <a:gd name="T7" fmla="*/ 44 h 45"/>
                    <a:gd name="T8" fmla="*/ 67 w 814"/>
                    <a:gd name="T9" fmla="*/ 44 h 45"/>
                    <a:gd name="T10" fmla="*/ 80 w 814"/>
                    <a:gd name="T11" fmla="*/ 44 h 45"/>
                    <a:gd name="T12" fmla="*/ 93 w 814"/>
                    <a:gd name="T13" fmla="*/ 45 h 45"/>
                    <a:gd name="T14" fmla="*/ 107 w 814"/>
                    <a:gd name="T15" fmla="*/ 45 h 45"/>
                    <a:gd name="T16" fmla="*/ 121 w 814"/>
                    <a:gd name="T17" fmla="*/ 44 h 45"/>
                    <a:gd name="T18" fmla="*/ 134 w 814"/>
                    <a:gd name="T19" fmla="*/ 42 h 45"/>
                    <a:gd name="T20" fmla="*/ 148 w 814"/>
                    <a:gd name="T21" fmla="*/ 44 h 45"/>
                    <a:gd name="T22" fmla="*/ 161 w 814"/>
                    <a:gd name="T23" fmla="*/ 45 h 45"/>
                    <a:gd name="T24" fmla="*/ 175 w 814"/>
                    <a:gd name="T25" fmla="*/ 45 h 45"/>
                    <a:gd name="T26" fmla="*/ 188 w 814"/>
                    <a:gd name="T27" fmla="*/ 45 h 45"/>
                    <a:gd name="T28" fmla="*/ 202 w 814"/>
                    <a:gd name="T29" fmla="*/ 43 h 45"/>
                    <a:gd name="T30" fmla="*/ 215 w 814"/>
                    <a:gd name="T31" fmla="*/ 44 h 45"/>
                    <a:gd name="T32" fmla="*/ 229 w 814"/>
                    <a:gd name="T33" fmla="*/ 45 h 45"/>
                    <a:gd name="T34" fmla="*/ 242 w 814"/>
                    <a:gd name="T35" fmla="*/ 45 h 45"/>
                    <a:gd name="T36" fmla="*/ 256 w 814"/>
                    <a:gd name="T37" fmla="*/ 45 h 45"/>
                    <a:gd name="T38" fmla="*/ 269 w 814"/>
                    <a:gd name="T39" fmla="*/ 45 h 45"/>
                    <a:gd name="T40" fmla="*/ 283 w 814"/>
                    <a:gd name="T41" fmla="*/ 45 h 45"/>
                    <a:gd name="T42" fmla="*/ 296 w 814"/>
                    <a:gd name="T43" fmla="*/ 45 h 45"/>
                    <a:gd name="T44" fmla="*/ 310 w 814"/>
                    <a:gd name="T45" fmla="*/ 45 h 45"/>
                    <a:gd name="T46" fmla="*/ 324 w 814"/>
                    <a:gd name="T47" fmla="*/ 45 h 45"/>
                    <a:gd name="T48" fmla="*/ 337 w 814"/>
                    <a:gd name="T49" fmla="*/ 45 h 45"/>
                    <a:gd name="T50" fmla="*/ 351 w 814"/>
                    <a:gd name="T51" fmla="*/ 45 h 45"/>
                    <a:gd name="T52" fmla="*/ 364 w 814"/>
                    <a:gd name="T53" fmla="*/ 45 h 45"/>
                    <a:gd name="T54" fmla="*/ 378 w 814"/>
                    <a:gd name="T55" fmla="*/ 45 h 45"/>
                    <a:gd name="T56" fmla="*/ 391 w 814"/>
                    <a:gd name="T57" fmla="*/ 45 h 45"/>
                    <a:gd name="T58" fmla="*/ 405 w 814"/>
                    <a:gd name="T59" fmla="*/ 45 h 45"/>
                    <a:gd name="T60" fmla="*/ 418 w 814"/>
                    <a:gd name="T61" fmla="*/ 45 h 45"/>
                    <a:gd name="T62" fmla="*/ 432 w 814"/>
                    <a:gd name="T63" fmla="*/ 45 h 45"/>
                    <a:gd name="T64" fmla="*/ 445 w 814"/>
                    <a:gd name="T65" fmla="*/ 45 h 45"/>
                    <a:gd name="T66" fmla="*/ 459 w 814"/>
                    <a:gd name="T67" fmla="*/ 44 h 45"/>
                    <a:gd name="T68" fmla="*/ 472 w 814"/>
                    <a:gd name="T69" fmla="*/ 45 h 45"/>
                    <a:gd name="T70" fmla="*/ 486 w 814"/>
                    <a:gd name="T71" fmla="*/ 45 h 45"/>
                    <a:gd name="T72" fmla="*/ 500 w 814"/>
                    <a:gd name="T73" fmla="*/ 45 h 45"/>
                    <a:gd name="T74" fmla="*/ 513 w 814"/>
                    <a:gd name="T75" fmla="*/ 45 h 45"/>
                    <a:gd name="T76" fmla="*/ 527 w 814"/>
                    <a:gd name="T77" fmla="*/ 45 h 45"/>
                    <a:gd name="T78" fmla="*/ 540 w 814"/>
                    <a:gd name="T79" fmla="*/ 44 h 45"/>
                    <a:gd name="T80" fmla="*/ 554 w 814"/>
                    <a:gd name="T81" fmla="*/ 44 h 45"/>
                    <a:gd name="T82" fmla="*/ 567 w 814"/>
                    <a:gd name="T83" fmla="*/ 44 h 45"/>
                    <a:gd name="T84" fmla="*/ 581 w 814"/>
                    <a:gd name="T85" fmla="*/ 44 h 45"/>
                    <a:gd name="T86" fmla="*/ 594 w 814"/>
                    <a:gd name="T87" fmla="*/ 44 h 45"/>
                    <a:gd name="T88" fmla="*/ 608 w 814"/>
                    <a:gd name="T89" fmla="*/ 44 h 45"/>
                    <a:gd name="T90" fmla="*/ 621 w 814"/>
                    <a:gd name="T91" fmla="*/ 43 h 45"/>
                    <a:gd name="T92" fmla="*/ 635 w 814"/>
                    <a:gd name="T93" fmla="*/ 44 h 45"/>
                    <a:gd name="T94" fmla="*/ 648 w 814"/>
                    <a:gd name="T95" fmla="*/ 44 h 45"/>
                    <a:gd name="T96" fmla="*/ 662 w 814"/>
                    <a:gd name="T97" fmla="*/ 45 h 45"/>
                    <a:gd name="T98" fmla="*/ 675 w 814"/>
                    <a:gd name="T99" fmla="*/ 45 h 45"/>
                    <a:gd name="T100" fmla="*/ 689 w 814"/>
                    <a:gd name="T101" fmla="*/ 45 h 45"/>
                    <a:gd name="T102" fmla="*/ 703 w 814"/>
                    <a:gd name="T103" fmla="*/ 45 h 45"/>
                    <a:gd name="T104" fmla="*/ 716 w 814"/>
                    <a:gd name="T105" fmla="*/ 45 h 45"/>
                    <a:gd name="T106" fmla="*/ 729 w 814"/>
                    <a:gd name="T107" fmla="*/ 45 h 45"/>
                    <a:gd name="T108" fmla="*/ 743 w 814"/>
                    <a:gd name="T109" fmla="*/ 45 h 45"/>
                    <a:gd name="T110" fmla="*/ 757 w 814"/>
                    <a:gd name="T111" fmla="*/ 45 h 45"/>
                    <a:gd name="T112" fmla="*/ 770 w 814"/>
                    <a:gd name="T113" fmla="*/ 45 h 45"/>
                    <a:gd name="T114" fmla="*/ 784 w 814"/>
                    <a:gd name="T115" fmla="*/ 45 h 45"/>
                    <a:gd name="T116" fmla="*/ 797 w 814"/>
                    <a:gd name="T117" fmla="*/ 45 h 45"/>
                    <a:gd name="T118" fmla="*/ 811 w 814"/>
                    <a:gd name="T119" fmla="*/ 4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14" h="45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1" y="14"/>
                      </a:lnTo>
                      <a:lnTo>
                        <a:pt x="2" y="20"/>
                      </a:lnTo>
                      <a:lnTo>
                        <a:pt x="3" y="23"/>
                      </a:lnTo>
                      <a:lnTo>
                        <a:pt x="4" y="27"/>
                      </a:lnTo>
                      <a:lnTo>
                        <a:pt x="4" y="30"/>
                      </a:lnTo>
                      <a:lnTo>
                        <a:pt x="5" y="32"/>
                      </a:lnTo>
                      <a:lnTo>
                        <a:pt x="6" y="34"/>
                      </a:lnTo>
                      <a:lnTo>
                        <a:pt x="7" y="36"/>
                      </a:lnTo>
                      <a:lnTo>
                        <a:pt x="8" y="37"/>
                      </a:lnTo>
                      <a:lnTo>
                        <a:pt x="8" y="38"/>
                      </a:lnTo>
                      <a:lnTo>
                        <a:pt x="9" y="39"/>
                      </a:lnTo>
                      <a:lnTo>
                        <a:pt x="10" y="40"/>
                      </a:lnTo>
                      <a:lnTo>
                        <a:pt x="11" y="40"/>
                      </a:lnTo>
                      <a:lnTo>
                        <a:pt x="12" y="41"/>
                      </a:lnTo>
                      <a:lnTo>
                        <a:pt x="12" y="41"/>
                      </a:lnTo>
                      <a:lnTo>
                        <a:pt x="13" y="42"/>
                      </a:lnTo>
                      <a:lnTo>
                        <a:pt x="14" y="42"/>
                      </a:lnTo>
                      <a:lnTo>
                        <a:pt x="15" y="42"/>
                      </a:lnTo>
                      <a:lnTo>
                        <a:pt x="15" y="42"/>
                      </a:lnTo>
                      <a:lnTo>
                        <a:pt x="16" y="42"/>
                      </a:lnTo>
                      <a:lnTo>
                        <a:pt x="17" y="42"/>
                      </a:lnTo>
                      <a:lnTo>
                        <a:pt x="18" y="43"/>
                      </a:lnTo>
                      <a:lnTo>
                        <a:pt x="19" y="43"/>
                      </a:lnTo>
                      <a:lnTo>
                        <a:pt x="20" y="43"/>
                      </a:lnTo>
                      <a:lnTo>
                        <a:pt x="20" y="43"/>
                      </a:lnTo>
                      <a:lnTo>
                        <a:pt x="21" y="43"/>
                      </a:lnTo>
                      <a:lnTo>
                        <a:pt x="22" y="43"/>
                      </a:lnTo>
                      <a:lnTo>
                        <a:pt x="23" y="43"/>
                      </a:lnTo>
                      <a:lnTo>
                        <a:pt x="24" y="43"/>
                      </a:lnTo>
                      <a:lnTo>
                        <a:pt x="24" y="43"/>
                      </a:lnTo>
                      <a:lnTo>
                        <a:pt x="25" y="43"/>
                      </a:lnTo>
                      <a:lnTo>
                        <a:pt x="26" y="43"/>
                      </a:lnTo>
                      <a:lnTo>
                        <a:pt x="27" y="43"/>
                      </a:lnTo>
                      <a:lnTo>
                        <a:pt x="27" y="43"/>
                      </a:lnTo>
                      <a:lnTo>
                        <a:pt x="28" y="43"/>
                      </a:lnTo>
                      <a:lnTo>
                        <a:pt x="29" y="43"/>
                      </a:lnTo>
                      <a:lnTo>
                        <a:pt x="30" y="43"/>
                      </a:lnTo>
                      <a:lnTo>
                        <a:pt x="31" y="43"/>
                      </a:lnTo>
                      <a:lnTo>
                        <a:pt x="32" y="43"/>
                      </a:lnTo>
                      <a:lnTo>
                        <a:pt x="32" y="43"/>
                      </a:lnTo>
                      <a:lnTo>
                        <a:pt x="33" y="43"/>
                      </a:lnTo>
                      <a:lnTo>
                        <a:pt x="34" y="43"/>
                      </a:lnTo>
                      <a:lnTo>
                        <a:pt x="35" y="43"/>
                      </a:lnTo>
                      <a:lnTo>
                        <a:pt x="35" y="43"/>
                      </a:lnTo>
                      <a:lnTo>
                        <a:pt x="36" y="43"/>
                      </a:lnTo>
                      <a:lnTo>
                        <a:pt x="37" y="43"/>
                      </a:lnTo>
                      <a:lnTo>
                        <a:pt x="38" y="43"/>
                      </a:lnTo>
                      <a:lnTo>
                        <a:pt x="39" y="43"/>
                      </a:lnTo>
                      <a:lnTo>
                        <a:pt x="39" y="43"/>
                      </a:lnTo>
                      <a:lnTo>
                        <a:pt x="40" y="43"/>
                      </a:lnTo>
                      <a:lnTo>
                        <a:pt x="41" y="43"/>
                      </a:lnTo>
                      <a:lnTo>
                        <a:pt x="42" y="43"/>
                      </a:lnTo>
                      <a:lnTo>
                        <a:pt x="43" y="43"/>
                      </a:lnTo>
                      <a:lnTo>
                        <a:pt x="44" y="43"/>
                      </a:lnTo>
                      <a:lnTo>
                        <a:pt x="44" y="43"/>
                      </a:lnTo>
                      <a:lnTo>
                        <a:pt x="45" y="43"/>
                      </a:lnTo>
                      <a:lnTo>
                        <a:pt x="46" y="43"/>
                      </a:lnTo>
                      <a:lnTo>
                        <a:pt x="47" y="43"/>
                      </a:lnTo>
                      <a:lnTo>
                        <a:pt x="47" y="43"/>
                      </a:lnTo>
                      <a:lnTo>
                        <a:pt x="48" y="43"/>
                      </a:lnTo>
                      <a:lnTo>
                        <a:pt x="49" y="43"/>
                      </a:lnTo>
                      <a:lnTo>
                        <a:pt x="50" y="43"/>
                      </a:lnTo>
                      <a:lnTo>
                        <a:pt x="50" y="43"/>
                      </a:lnTo>
                      <a:lnTo>
                        <a:pt x="51" y="43"/>
                      </a:lnTo>
                      <a:lnTo>
                        <a:pt x="52" y="43"/>
                      </a:lnTo>
                      <a:lnTo>
                        <a:pt x="53" y="44"/>
                      </a:lnTo>
                      <a:lnTo>
                        <a:pt x="54" y="44"/>
                      </a:lnTo>
                      <a:lnTo>
                        <a:pt x="55" y="44"/>
                      </a:lnTo>
                      <a:lnTo>
                        <a:pt x="55" y="44"/>
                      </a:lnTo>
                      <a:lnTo>
                        <a:pt x="56" y="44"/>
                      </a:lnTo>
                      <a:lnTo>
                        <a:pt x="57" y="44"/>
                      </a:lnTo>
                      <a:lnTo>
                        <a:pt x="58" y="44"/>
                      </a:lnTo>
                      <a:lnTo>
                        <a:pt x="58" y="44"/>
                      </a:lnTo>
                      <a:lnTo>
                        <a:pt x="59" y="44"/>
                      </a:lnTo>
                      <a:lnTo>
                        <a:pt x="60" y="44"/>
                      </a:lnTo>
                      <a:lnTo>
                        <a:pt x="61" y="44"/>
                      </a:lnTo>
                      <a:lnTo>
                        <a:pt x="62" y="44"/>
                      </a:lnTo>
                      <a:lnTo>
                        <a:pt x="62" y="44"/>
                      </a:lnTo>
                      <a:lnTo>
                        <a:pt x="63" y="44"/>
                      </a:lnTo>
                      <a:lnTo>
                        <a:pt x="64" y="44"/>
                      </a:lnTo>
                      <a:lnTo>
                        <a:pt x="65" y="44"/>
                      </a:lnTo>
                      <a:lnTo>
                        <a:pt x="66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8" y="44"/>
                      </a:lnTo>
                      <a:lnTo>
                        <a:pt x="69" y="44"/>
                      </a:lnTo>
                      <a:lnTo>
                        <a:pt x="70" y="44"/>
                      </a:lnTo>
                      <a:lnTo>
                        <a:pt x="70" y="44"/>
                      </a:lnTo>
                      <a:lnTo>
                        <a:pt x="71" y="44"/>
                      </a:lnTo>
                      <a:lnTo>
                        <a:pt x="72" y="44"/>
                      </a:lnTo>
                      <a:lnTo>
                        <a:pt x="73" y="44"/>
                      </a:lnTo>
                      <a:lnTo>
                        <a:pt x="74" y="44"/>
                      </a:lnTo>
                      <a:lnTo>
                        <a:pt x="74" y="44"/>
                      </a:lnTo>
                      <a:lnTo>
                        <a:pt x="75" y="44"/>
                      </a:lnTo>
                      <a:lnTo>
                        <a:pt x="76" y="44"/>
                      </a:lnTo>
                      <a:lnTo>
                        <a:pt x="77" y="44"/>
                      </a:lnTo>
                      <a:lnTo>
                        <a:pt x="78" y="44"/>
                      </a:lnTo>
                      <a:lnTo>
                        <a:pt x="78" y="44"/>
                      </a:lnTo>
                      <a:lnTo>
                        <a:pt x="79" y="44"/>
                      </a:lnTo>
                      <a:lnTo>
                        <a:pt x="80" y="44"/>
                      </a:lnTo>
                      <a:lnTo>
                        <a:pt x="81" y="44"/>
                      </a:lnTo>
                      <a:lnTo>
                        <a:pt x="82" y="44"/>
                      </a:lnTo>
                      <a:lnTo>
                        <a:pt x="82" y="44"/>
                      </a:lnTo>
                      <a:lnTo>
                        <a:pt x="83" y="44"/>
                      </a:lnTo>
                      <a:lnTo>
                        <a:pt x="84" y="45"/>
                      </a:lnTo>
                      <a:lnTo>
                        <a:pt x="85" y="45"/>
                      </a:lnTo>
                      <a:lnTo>
                        <a:pt x="86" y="44"/>
                      </a:lnTo>
                      <a:lnTo>
                        <a:pt x="86" y="45"/>
                      </a:lnTo>
                      <a:lnTo>
                        <a:pt x="87" y="45"/>
                      </a:lnTo>
                      <a:lnTo>
                        <a:pt x="88" y="44"/>
                      </a:lnTo>
                      <a:lnTo>
                        <a:pt x="89" y="45"/>
                      </a:lnTo>
                      <a:lnTo>
                        <a:pt x="90" y="45"/>
                      </a:lnTo>
                      <a:lnTo>
                        <a:pt x="90" y="45"/>
                      </a:lnTo>
                      <a:lnTo>
                        <a:pt x="91" y="45"/>
                      </a:lnTo>
                      <a:lnTo>
                        <a:pt x="92" y="45"/>
                      </a:lnTo>
                      <a:lnTo>
                        <a:pt x="93" y="45"/>
                      </a:lnTo>
                      <a:lnTo>
                        <a:pt x="93" y="45"/>
                      </a:lnTo>
                      <a:lnTo>
                        <a:pt x="94" y="45"/>
                      </a:lnTo>
                      <a:lnTo>
                        <a:pt x="95" y="44"/>
                      </a:lnTo>
                      <a:lnTo>
                        <a:pt x="96" y="45"/>
                      </a:lnTo>
                      <a:lnTo>
                        <a:pt x="97" y="45"/>
                      </a:lnTo>
                      <a:lnTo>
                        <a:pt x="98" y="45"/>
                      </a:lnTo>
                      <a:lnTo>
                        <a:pt x="98" y="45"/>
                      </a:lnTo>
                      <a:lnTo>
                        <a:pt x="99" y="45"/>
                      </a:lnTo>
                      <a:lnTo>
                        <a:pt x="100" y="45"/>
                      </a:lnTo>
                      <a:lnTo>
                        <a:pt x="101" y="45"/>
                      </a:lnTo>
                      <a:lnTo>
                        <a:pt x="102" y="45"/>
                      </a:lnTo>
                      <a:lnTo>
                        <a:pt x="102" y="45"/>
                      </a:lnTo>
                      <a:lnTo>
                        <a:pt x="103" y="45"/>
                      </a:lnTo>
                      <a:lnTo>
                        <a:pt x="104" y="45"/>
                      </a:lnTo>
                      <a:lnTo>
                        <a:pt x="105" y="45"/>
                      </a:lnTo>
                      <a:lnTo>
                        <a:pt x="105" y="45"/>
                      </a:lnTo>
                      <a:lnTo>
                        <a:pt x="106" y="45"/>
                      </a:lnTo>
                      <a:lnTo>
                        <a:pt x="107" y="45"/>
                      </a:lnTo>
                      <a:lnTo>
                        <a:pt x="108" y="45"/>
                      </a:lnTo>
                      <a:lnTo>
                        <a:pt x="109" y="45"/>
                      </a:lnTo>
                      <a:lnTo>
                        <a:pt x="110" y="45"/>
                      </a:lnTo>
                      <a:lnTo>
                        <a:pt x="110" y="45"/>
                      </a:lnTo>
                      <a:lnTo>
                        <a:pt x="111" y="45"/>
                      </a:lnTo>
                      <a:lnTo>
                        <a:pt x="112" y="45"/>
                      </a:lnTo>
                      <a:lnTo>
                        <a:pt x="113" y="45"/>
                      </a:lnTo>
                      <a:lnTo>
                        <a:pt x="113" y="45"/>
                      </a:lnTo>
                      <a:lnTo>
                        <a:pt x="114" y="45"/>
                      </a:lnTo>
                      <a:lnTo>
                        <a:pt x="115" y="45"/>
                      </a:lnTo>
                      <a:lnTo>
                        <a:pt x="116" y="45"/>
                      </a:lnTo>
                      <a:lnTo>
                        <a:pt x="117" y="45"/>
                      </a:lnTo>
                      <a:lnTo>
                        <a:pt x="117" y="45"/>
                      </a:lnTo>
                      <a:lnTo>
                        <a:pt x="118" y="45"/>
                      </a:lnTo>
                      <a:lnTo>
                        <a:pt x="119" y="45"/>
                      </a:lnTo>
                      <a:lnTo>
                        <a:pt x="120" y="45"/>
                      </a:lnTo>
                      <a:lnTo>
                        <a:pt x="121" y="44"/>
                      </a:lnTo>
                      <a:lnTo>
                        <a:pt x="122" y="44"/>
                      </a:lnTo>
                      <a:lnTo>
                        <a:pt x="122" y="44"/>
                      </a:lnTo>
                      <a:lnTo>
                        <a:pt x="123" y="44"/>
                      </a:lnTo>
                      <a:lnTo>
                        <a:pt x="124" y="44"/>
                      </a:lnTo>
                      <a:lnTo>
                        <a:pt x="125" y="44"/>
                      </a:lnTo>
                      <a:lnTo>
                        <a:pt x="125" y="44"/>
                      </a:lnTo>
                      <a:lnTo>
                        <a:pt x="126" y="44"/>
                      </a:lnTo>
                      <a:lnTo>
                        <a:pt x="127" y="44"/>
                      </a:lnTo>
                      <a:lnTo>
                        <a:pt x="128" y="44"/>
                      </a:lnTo>
                      <a:lnTo>
                        <a:pt x="128" y="43"/>
                      </a:lnTo>
                      <a:lnTo>
                        <a:pt x="129" y="43"/>
                      </a:lnTo>
                      <a:lnTo>
                        <a:pt x="130" y="43"/>
                      </a:lnTo>
                      <a:lnTo>
                        <a:pt x="131" y="43"/>
                      </a:lnTo>
                      <a:lnTo>
                        <a:pt x="132" y="43"/>
                      </a:lnTo>
                      <a:lnTo>
                        <a:pt x="133" y="43"/>
                      </a:lnTo>
                      <a:lnTo>
                        <a:pt x="133" y="43"/>
                      </a:lnTo>
                      <a:lnTo>
                        <a:pt x="134" y="42"/>
                      </a:lnTo>
                      <a:lnTo>
                        <a:pt x="135" y="43"/>
                      </a:lnTo>
                      <a:lnTo>
                        <a:pt x="136" y="43"/>
                      </a:lnTo>
                      <a:lnTo>
                        <a:pt x="137" y="43"/>
                      </a:lnTo>
                      <a:lnTo>
                        <a:pt x="137" y="43"/>
                      </a:lnTo>
                      <a:lnTo>
                        <a:pt x="138" y="43"/>
                      </a:lnTo>
                      <a:lnTo>
                        <a:pt x="139" y="43"/>
                      </a:lnTo>
                      <a:lnTo>
                        <a:pt x="140" y="43"/>
                      </a:lnTo>
                      <a:lnTo>
                        <a:pt x="140" y="43"/>
                      </a:lnTo>
                      <a:lnTo>
                        <a:pt x="141" y="43"/>
                      </a:lnTo>
                      <a:lnTo>
                        <a:pt x="142" y="43"/>
                      </a:lnTo>
                      <a:lnTo>
                        <a:pt x="143" y="43"/>
                      </a:lnTo>
                      <a:lnTo>
                        <a:pt x="144" y="43"/>
                      </a:lnTo>
                      <a:lnTo>
                        <a:pt x="145" y="43"/>
                      </a:lnTo>
                      <a:lnTo>
                        <a:pt x="145" y="44"/>
                      </a:lnTo>
                      <a:lnTo>
                        <a:pt x="146" y="44"/>
                      </a:lnTo>
                      <a:lnTo>
                        <a:pt x="147" y="44"/>
                      </a:lnTo>
                      <a:lnTo>
                        <a:pt x="148" y="44"/>
                      </a:lnTo>
                      <a:lnTo>
                        <a:pt x="148" y="44"/>
                      </a:lnTo>
                      <a:lnTo>
                        <a:pt x="149" y="44"/>
                      </a:lnTo>
                      <a:lnTo>
                        <a:pt x="150" y="44"/>
                      </a:lnTo>
                      <a:lnTo>
                        <a:pt x="151" y="44"/>
                      </a:lnTo>
                      <a:lnTo>
                        <a:pt x="152" y="44"/>
                      </a:lnTo>
                      <a:lnTo>
                        <a:pt x="152" y="44"/>
                      </a:lnTo>
                      <a:lnTo>
                        <a:pt x="153" y="45"/>
                      </a:lnTo>
                      <a:lnTo>
                        <a:pt x="154" y="44"/>
                      </a:lnTo>
                      <a:lnTo>
                        <a:pt x="155" y="45"/>
                      </a:lnTo>
                      <a:lnTo>
                        <a:pt x="156" y="45"/>
                      </a:lnTo>
                      <a:lnTo>
                        <a:pt x="156" y="45"/>
                      </a:lnTo>
                      <a:lnTo>
                        <a:pt x="157" y="45"/>
                      </a:lnTo>
                      <a:lnTo>
                        <a:pt x="158" y="45"/>
                      </a:lnTo>
                      <a:lnTo>
                        <a:pt x="159" y="45"/>
                      </a:lnTo>
                      <a:lnTo>
                        <a:pt x="160" y="45"/>
                      </a:lnTo>
                      <a:lnTo>
                        <a:pt x="160" y="45"/>
                      </a:lnTo>
                      <a:lnTo>
                        <a:pt x="161" y="45"/>
                      </a:lnTo>
                      <a:lnTo>
                        <a:pt x="162" y="45"/>
                      </a:lnTo>
                      <a:lnTo>
                        <a:pt x="163" y="45"/>
                      </a:lnTo>
                      <a:lnTo>
                        <a:pt x="164" y="45"/>
                      </a:lnTo>
                      <a:lnTo>
                        <a:pt x="164" y="45"/>
                      </a:lnTo>
                      <a:lnTo>
                        <a:pt x="165" y="45"/>
                      </a:lnTo>
                      <a:lnTo>
                        <a:pt x="166" y="45"/>
                      </a:lnTo>
                      <a:lnTo>
                        <a:pt x="167" y="45"/>
                      </a:lnTo>
                      <a:lnTo>
                        <a:pt x="168" y="45"/>
                      </a:lnTo>
                      <a:lnTo>
                        <a:pt x="168" y="45"/>
                      </a:lnTo>
                      <a:lnTo>
                        <a:pt x="169" y="45"/>
                      </a:lnTo>
                      <a:lnTo>
                        <a:pt x="170" y="45"/>
                      </a:lnTo>
                      <a:lnTo>
                        <a:pt x="171" y="45"/>
                      </a:lnTo>
                      <a:lnTo>
                        <a:pt x="171" y="45"/>
                      </a:lnTo>
                      <a:lnTo>
                        <a:pt x="172" y="45"/>
                      </a:lnTo>
                      <a:lnTo>
                        <a:pt x="173" y="45"/>
                      </a:lnTo>
                      <a:lnTo>
                        <a:pt x="174" y="45"/>
                      </a:lnTo>
                      <a:lnTo>
                        <a:pt x="175" y="45"/>
                      </a:lnTo>
                      <a:lnTo>
                        <a:pt x="176" y="45"/>
                      </a:lnTo>
                      <a:lnTo>
                        <a:pt x="176" y="45"/>
                      </a:lnTo>
                      <a:lnTo>
                        <a:pt x="177" y="45"/>
                      </a:lnTo>
                      <a:lnTo>
                        <a:pt x="178" y="45"/>
                      </a:lnTo>
                      <a:lnTo>
                        <a:pt x="179" y="45"/>
                      </a:lnTo>
                      <a:lnTo>
                        <a:pt x="180" y="45"/>
                      </a:lnTo>
                      <a:lnTo>
                        <a:pt x="180" y="45"/>
                      </a:lnTo>
                      <a:lnTo>
                        <a:pt x="181" y="45"/>
                      </a:lnTo>
                      <a:lnTo>
                        <a:pt x="182" y="45"/>
                      </a:lnTo>
                      <a:lnTo>
                        <a:pt x="183" y="45"/>
                      </a:lnTo>
                      <a:lnTo>
                        <a:pt x="183" y="45"/>
                      </a:lnTo>
                      <a:lnTo>
                        <a:pt x="184" y="45"/>
                      </a:lnTo>
                      <a:lnTo>
                        <a:pt x="185" y="45"/>
                      </a:lnTo>
                      <a:lnTo>
                        <a:pt x="186" y="45"/>
                      </a:lnTo>
                      <a:lnTo>
                        <a:pt x="187" y="45"/>
                      </a:lnTo>
                      <a:lnTo>
                        <a:pt x="188" y="45"/>
                      </a:lnTo>
                      <a:lnTo>
                        <a:pt x="188" y="45"/>
                      </a:lnTo>
                      <a:lnTo>
                        <a:pt x="189" y="45"/>
                      </a:lnTo>
                      <a:lnTo>
                        <a:pt x="190" y="45"/>
                      </a:lnTo>
                      <a:lnTo>
                        <a:pt x="191" y="45"/>
                      </a:lnTo>
                      <a:lnTo>
                        <a:pt x="191" y="45"/>
                      </a:lnTo>
                      <a:lnTo>
                        <a:pt x="192" y="45"/>
                      </a:lnTo>
                      <a:lnTo>
                        <a:pt x="193" y="45"/>
                      </a:lnTo>
                      <a:lnTo>
                        <a:pt x="194" y="44"/>
                      </a:lnTo>
                      <a:lnTo>
                        <a:pt x="195" y="44"/>
                      </a:lnTo>
                      <a:lnTo>
                        <a:pt x="195" y="44"/>
                      </a:lnTo>
                      <a:lnTo>
                        <a:pt x="196" y="44"/>
                      </a:lnTo>
                      <a:lnTo>
                        <a:pt x="197" y="44"/>
                      </a:lnTo>
                      <a:lnTo>
                        <a:pt x="198" y="44"/>
                      </a:lnTo>
                      <a:lnTo>
                        <a:pt x="199" y="44"/>
                      </a:lnTo>
                      <a:lnTo>
                        <a:pt x="200" y="43"/>
                      </a:lnTo>
                      <a:lnTo>
                        <a:pt x="200" y="43"/>
                      </a:lnTo>
                      <a:lnTo>
                        <a:pt x="201" y="43"/>
                      </a:lnTo>
                      <a:lnTo>
                        <a:pt x="202" y="43"/>
                      </a:lnTo>
                      <a:lnTo>
                        <a:pt x="203" y="43"/>
                      </a:lnTo>
                      <a:lnTo>
                        <a:pt x="203" y="43"/>
                      </a:lnTo>
                      <a:lnTo>
                        <a:pt x="204" y="43"/>
                      </a:lnTo>
                      <a:lnTo>
                        <a:pt x="205" y="43"/>
                      </a:lnTo>
                      <a:lnTo>
                        <a:pt x="206" y="43"/>
                      </a:lnTo>
                      <a:lnTo>
                        <a:pt x="206" y="43"/>
                      </a:lnTo>
                      <a:lnTo>
                        <a:pt x="207" y="43"/>
                      </a:lnTo>
                      <a:lnTo>
                        <a:pt x="208" y="43"/>
                      </a:lnTo>
                      <a:lnTo>
                        <a:pt x="209" y="43"/>
                      </a:lnTo>
                      <a:lnTo>
                        <a:pt x="210" y="43"/>
                      </a:lnTo>
                      <a:lnTo>
                        <a:pt x="211" y="43"/>
                      </a:lnTo>
                      <a:lnTo>
                        <a:pt x="211" y="43"/>
                      </a:lnTo>
                      <a:lnTo>
                        <a:pt x="212" y="43"/>
                      </a:lnTo>
                      <a:lnTo>
                        <a:pt x="213" y="44"/>
                      </a:lnTo>
                      <a:lnTo>
                        <a:pt x="214" y="43"/>
                      </a:lnTo>
                      <a:lnTo>
                        <a:pt x="215" y="44"/>
                      </a:lnTo>
                      <a:lnTo>
                        <a:pt x="215" y="44"/>
                      </a:lnTo>
                      <a:lnTo>
                        <a:pt x="216" y="44"/>
                      </a:lnTo>
                      <a:lnTo>
                        <a:pt x="217" y="44"/>
                      </a:lnTo>
                      <a:lnTo>
                        <a:pt x="218" y="44"/>
                      </a:lnTo>
                      <a:lnTo>
                        <a:pt x="218" y="44"/>
                      </a:lnTo>
                      <a:lnTo>
                        <a:pt x="219" y="44"/>
                      </a:lnTo>
                      <a:lnTo>
                        <a:pt x="220" y="44"/>
                      </a:lnTo>
                      <a:lnTo>
                        <a:pt x="221" y="44"/>
                      </a:lnTo>
                      <a:lnTo>
                        <a:pt x="222" y="44"/>
                      </a:lnTo>
                      <a:lnTo>
                        <a:pt x="223" y="45"/>
                      </a:lnTo>
                      <a:lnTo>
                        <a:pt x="223" y="44"/>
                      </a:lnTo>
                      <a:lnTo>
                        <a:pt x="224" y="44"/>
                      </a:lnTo>
                      <a:lnTo>
                        <a:pt x="225" y="45"/>
                      </a:lnTo>
                      <a:lnTo>
                        <a:pt x="226" y="44"/>
                      </a:lnTo>
                      <a:lnTo>
                        <a:pt x="226" y="45"/>
                      </a:lnTo>
                      <a:lnTo>
                        <a:pt x="227" y="45"/>
                      </a:lnTo>
                      <a:lnTo>
                        <a:pt x="228" y="45"/>
                      </a:lnTo>
                      <a:lnTo>
                        <a:pt x="229" y="45"/>
                      </a:lnTo>
                      <a:lnTo>
                        <a:pt x="230" y="45"/>
                      </a:lnTo>
                      <a:lnTo>
                        <a:pt x="230" y="45"/>
                      </a:lnTo>
                      <a:lnTo>
                        <a:pt x="231" y="45"/>
                      </a:lnTo>
                      <a:lnTo>
                        <a:pt x="232" y="45"/>
                      </a:lnTo>
                      <a:lnTo>
                        <a:pt x="233" y="45"/>
                      </a:lnTo>
                      <a:lnTo>
                        <a:pt x="234" y="45"/>
                      </a:lnTo>
                      <a:lnTo>
                        <a:pt x="235" y="45"/>
                      </a:lnTo>
                      <a:lnTo>
                        <a:pt x="235" y="45"/>
                      </a:lnTo>
                      <a:lnTo>
                        <a:pt x="236" y="45"/>
                      </a:lnTo>
                      <a:lnTo>
                        <a:pt x="237" y="45"/>
                      </a:lnTo>
                      <a:lnTo>
                        <a:pt x="238" y="45"/>
                      </a:lnTo>
                      <a:lnTo>
                        <a:pt x="238" y="45"/>
                      </a:lnTo>
                      <a:lnTo>
                        <a:pt x="239" y="45"/>
                      </a:lnTo>
                      <a:lnTo>
                        <a:pt x="240" y="45"/>
                      </a:lnTo>
                      <a:lnTo>
                        <a:pt x="241" y="45"/>
                      </a:lnTo>
                      <a:lnTo>
                        <a:pt x="242" y="45"/>
                      </a:lnTo>
                      <a:lnTo>
                        <a:pt x="242" y="45"/>
                      </a:lnTo>
                      <a:lnTo>
                        <a:pt x="243" y="45"/>
                      </a:lnTo>
                      <a:lnTo>
                        <a:pt x="244" y="45"/>
                      </a:lnTo>
                      <a:lnTo>
                        <a:pt x="245" y="45"/>
                      </a:lnTo>
                      <a:lnTo>
                        <a:pt x="246" y="45"/>
                      </a:lnTo>
                      <a:lnTo>
                        <a:pt x="246" y="45"/>
                      </a:lnTo>
                      <a:lnTo>
                        <a:pt x="247" y="45"/>
                      </a:lnTo>
                      <a:lnTo>
                        <a:pt x="248" y="45"/>
                      </a:lnTo>
                      <a:lnTo>
                        <a:pt x="249" y="45"/>
                      </a:lnTo>
                      <a:lnTo>
                        <a:pt x="249" y="45"/>
                      </a:lnTo>
                      <a:lnTo>
                        <a:pt x="250" y="45"/>
                      </a:lnTo>
                      <a:lnTo>
                        <a:pt x="251" y="45"/>
                      </a:lnTo>
                      <a:lnTo>
                        <a:pt x="252" y="45"/>
                      </a:lnTo>
                      <a:lnTo>
                        <a:pt x="253" y="45"/>
                      </a:lnTo>
                      <a:lnTo>
                        <a:pt x="254" y="45"/>
                      </a:lnTo>
                      <a:lnTo>
                        <a:pt x="254" y="45"/>
                      </a:lnTo>
                      <a:lnTo>
                        <a:pt x="255" y="45"/>
                      </a:lnTo>
                      <a:lnTo>
                        <a:pt x="256" y="45"/>
                      </a:lnTo>
                      <a:lnTo>
                        <a:pt x="257" y="45"/>
                      </a:lnTo>
                      <a:lnTo>
                        <a:pt x="258" y="45"/>
                      </a:lnTo>
                      <a:lnTo>
                        <a:pt x="258" y="45"/>
                      </a:lnTo>
                      <a:lnTo>
                        <a:pt x="259" y="45"/>
                      </a:lnTo>
                      <a:lnTo>
                        <a:pt x="260" y="45"/>
                      </a:lnTo>
                      <a:lnTo>
                        <a:pt x="261" y="45"/>
                      </a:lnTo>
                      <a:lnTo>
                        <a:pt x="261" y="45"/>
                      </a:lnTo>
                      <a:lnTo>
                        <a:pt x="262" y="45"/>
                      </a:lnTo>
                      <a:lnTo>
                        <a:pt x="263" y="45"/>
                      </a:lnTo>
                      <a:lnTo>
                        <a:pt x="264" y="45"/>
                      </a:lnTo>
                      <a:lnTo>
                        <a:pt x="265" y="45"/>
                      </a:lnTo>
                      <a:lnTo>
                        <a:pt x="266" y="45"/>
                      </a:lnTo>
                      <a:lnTo>
                        <a:pt x="266" y="45"/>
                      </a:lnTo>
                      <a:lnTo>
                        <a:pt x="267" y="45"/>
                      </a:lnTo>
                      <a:lnTo>
                        <a:pt x="268" y="45"/>
                      </a:lnTo>
                      <a:lnTo>
                        <a:pt x="269" y="45"/>
                      </a:lnTo>
                      <a:lnTo>
                        <a:pt x="269" y="45"/>
                      </a:lnTo>
                      <a:lnTo>
                        <a:pt x="270" y="45"/>
                      </a:lnTo>
                      <a:lnTo>
                        <a:pt x="271" y="45"/>
                      </a:lnTo>
                      <a:lnTo>
                        <a:pt x="272" y="45"/>
                      </a:lnTo>
                      <a:lnTo>
                        <a:pt x="273" y="45"/>
                      </a:lnTo>
                      <a:lnTo>
                        <a:pt x="273" y="45"/>
                      </a:lnTo>
                      <a:lnTo>
                        <a:pt x="274" y="45"/>
                      </a:lnTo>
                      <a:lnTo>
                        <a:pt x="275" y="45"/>
                      </a:lnTo>
                      <a:lnTo>
                        <a:pt x="276" y="45"/>
                      </a:lnTo>
                      <a:lnTo>
                        <a:pt x="277" y="45"/>
                      </a:lnTo>
                      <a:lnTo>
                        <a:pt x="278" y="45"/>
                      </a:lnTo>
                      <a:lnTo>
                        <a:pt x="278" y="45"/>
                      </a:lnTo>
                      <a:lnTo>
                        <a:pt x="279" y="45"/>
                      </a:lnTo>
                      <a:lnTo>
                        <a:pt x="280" y="45"/>
                      </a:lnTo>
                      <a:lnTo>
                        <a:pt x="281" y="45"/>
                      </a:lnTo>
                      <a:lnTo>
                        <a:pt x="281" y="45"/>
                      </a:lnTo>
                      <a:lnTo>
                        <a:pt x="282" y="45"/>
                      </a:lnTo>
                      <a:lnTo>
                        <a:pt x="283" y="45"/>
                      </a:lnTo>
                      <a:lnTo>
                        <a:pt x="284" y="45"/>
                      </a:lnTo>
                      <a:lnTo>
                        <a:pt x="284" y="45"/>
                      </a:lnTo>
                      <a:lnTo>
                        <a:pt x="285" y="45"/>
                      </a:lnTo>
                      <a:lnTo>
                        <a:pt x="286" y="45"/>
                      </a:lnTo>
                      <a:lnTo>
                        <a:pt x="287" y="45"/>
                      </a:lnTo>
                      <a:lnTo>
                        <a:pt x="288" y="45"/>
                      </a:lnTo>
                      <a:lnTo>
                        <a:pt x="289" y="45"/>
                      </a:lnTo>
                      <a:lnTo>
                        <a:pt x="289" y="45"/>
                      </a:lnTo>
                      <a:lnTo>
                        <a:pt x="290" y="45"/>
                      </a:lnTo>
                      <a:lnTo>
                        <a:pt x="291" y="45"/>
                      </a:lnTo>
                      <a:lnTo>
                        <a:pt x="292" y="45"/>
                      </a:lnTo>
                      <a:lnTo>
                        <a:pt x="293" y="45"/>
                      </a:lnTo>
                      <a:lnTo>
                        <a:pt x="293" y="45"/>
                      </a:lnTo>
                      <a:lnTo>
                        <a:pt x="294" y="45"/>
                      </a:lnTo>
                      <a:lnTo>
                        <a:pt x="295" y="45"/>
                      </a:lnTo>
                      <a:lnTo>
                        <a:pt x="296" y="45"/>
                      </a:lnTo>
                      <a:lnTo>
                        <a:pt x="296" y="45"/>
                      </a:lnTo>
                      <a:lnTo>
                        <a:pt x="297" y="45"/>
                      </a:lnTo>
                      <a:lnTo>
                        <a:pt x="298" y="45"/>
                      </a:lnTo>
                      <a:lnTo>
                        <a:pt x="299" y="45"/>
                      </a:lnTo>
                      <a:lnTo>
                        <a:pt x="300" y="45"/>
                      </a:lnTo>
                      <a:lnTo>
                        <a:pt x="301" y="45"/>
                      </a:lnTo>
                      <a:lnTo>
                        <a:pt x="301" y="45"/>
                      </a:lnTo>
                      <a:lnTo>
                        <a:pt x="302" y="45"/>
                      </a:lnTo>
                      <a:lnTo>
                        <a:pt x="303" y="45"/>
                      </a:lnTo>
                      <a:lnTo>
                        <a:pt x="304" y="45"/>
                      </a:lnTo>
                      <a:lnTo>
                        <a:pt x="304" y="45"/>
                      </a:lnTo>
                      <a:lnTo>
                        <a:pt x="305" y="45"/>
                      </a:lnTo>
                      <a:lnTo>
                        <a:pt x="306" y="45"/>
                      </a:lnTo>
                      <a:lnTo>
                        <a:pt x="307" y="45"/>
                      </a:lnTo>
                      <a:lnTo>
                        <a:pt x="308" y="45"/>
                      </a:lnTo>
                      <a:lnTo>
                        <a:pt x="308" y="45"/>
                      </a:lnTo>
                      <a:lnTo>
                        <a:pt x="309" y="45"/>
                      </a:lnTo>
                      <a:lnTo>
                        <a:pt x="310" y="45"/>
                      </a:lnTo>
                      <a:lnTo>
                        <a:pt x="311" y="45"/>
                      </a:lnTo>
                      <a:lnTo>
                        <a:pt x="312" y="45"/>
                      </a:lnTo>
                      <a:lnTo>
                        <a:pt x="313" y="45"/>
                      </a:lnTo>
                      <a:lnTo>
                        <a:pt x="313" y="45"/>
                      </a:lnTo>
                      <a:lnTo>
                        <a:pt x="314" y="45"/>
                      </a:lnTo>
                      <a:lnTo>
                        <a:pt x="315" y="45"/>
                      </a:lnTo>
                      <a:lnTo>
                        <a:pt x="316" y="45"/>
                      </a:lnTo>
                      <a:lnTo>
                        <a:pt x="316" y="45"/>
                      </a:lnTo>
                      <a:lnTo>
                        <a:pt x="317" y="45"/>
                      </a:lnTo>
                      <a:lnTo>
                        <a:pt x="318" y="45"/>
                      </a:lnTo>
                      <a:lnTo>
                        <a:pt x="319" y="45"/>
                      </a:lnTo>
                      <a:lnTo>
                        <a:pt x="320" y="45"/>
                      </a:lnTo>
                      <a:lnTo>
                        <a:pt x="320" y="45"/>
                      </a:lnTo>
                      <a:lnTo>
                        <a:pt x="321" y="45"/>
                      </a:lnTo>
                      <a:lnTo>
                        <a:pt x="322" y="45"/>
                      </a:lnTo>
                      <a:lnTo>
                        <a:pt x="323" y="45"/>
                      </a:lnTo>
                      <a:lnTo>
                        <a:pt x="324" y="45"/>
                      </a:lnTo>
                      <a:lnTo>
                        <a:pt x="324" y="45"/>
                      </a:lnTo>
                      <a:lnTo>
                        <a:pt x="325" y="45"/>
                      </a:lnTo>
                      <a:lnTo>
                        <a:pt x="326" y="45"/>
                      </a:lnTo>
                      <a:lnTo>
                        <a:pt x="327" y="45"/>
                      </a:lnTo>
                      <a:lnTo>
                        <a:pt x="328" y="45"/>
                      </a:lnTo>
                      <a:lnTo>
                        <a:pt x="328" y="45"/>
                      </a:lnTo>
                      <a:lnTo>
                        <a:pt x="329" y="45"/>
                      </a:lnTo>
                      <a:lnTo>
                        <a:pt x="330" y="45"/>
                      </a:lnTo>
                      <a:lnTo>
                        <a:pt x="331" y="45"/>
                      </a:lnTo>
                      <a:lnTo>
                        <a:pt x="332" y="45"/>
                      </a:lnTo>
                      <a:lnTo>
                        <a:pt x="332" y="45"/>
                      </a:lnTo>
                      <a:lnTo>
                        <a:pt x="333" y="45"/>
                      </a:lnTo>
                      <a:lnTo>
                        <a:pt x="334" y="45"/>
                      </a:lnTo>
                      <a:lnTo>
                        <a:pt x="335" y="45"/>
                      </a:lnTo>
                      <a:lnTo>
                        <a:pt x="336" y="45"/>
                      </a:lnTo>
                      <a:lnTo>
                        <a:pt x="336" y="45"/>
                      </a:lnTo>
                      <a:lnTo>
                        <a:pt x="337" y="45"/>
                      </a:lnTo>
                      <a:lnTo>
                        <a:pt x="338" y="45"/>
                      </a:lnTo>
                      <a:lnTo>
                        <a:pt x="339" y="45"/>
                      </a:lnTo>
                      <a:lnTo>
                        <a:pt x="339" y="45"/>
                      </a:lnTo>
                      <a:lnTo>
                        <a:pt x="340" y="45"/>
                      </a:lnTo>
                      <a:lnTo>
                        <a:pt x="341" y="45"/>
                      </a:lnTo>
                      <a:lnTo>
                        <a:pt x="342" y="45"/>
                      </a:lnTo>
                      <a:lnTo>
                        <a:pt x="343" y="45"/>
                      </a:lnTo>
                      <a:lnTo>
                        <a:pt x="344" y="45"/>
                      </a:lnTo>
                      <a:lnTo>
                        <a:pt x="344" y="45"/>
                      </a:lnTo>
                      <a:lnTo>
                        <a:pt x="345" y="45"/>
                      </a:lnTo>
                      <a:lnTo>
                        <a:pt x="346" y="45"/>
                      </a:lnTo>
                      <a:lnTo>
                        <a:pt x="347" y="45"/>
                      </a:lnTo>
                      <a:lnTo>
                        <a:pt x="347" y="45"/>
                      </a:lnTo>
                      <a:lnTo>
                        <a:pt x="348" y="45"/>
                      </a:lnTo>
                      <a:lnTo>
                        <a:pt x="349" y="45"/>
                      </a:lnTo>
                      <a:lnTo>
                        <a:pt x="350" y="45"/>
                      </a:lnTo>
                      <a:lnTo>
                        <a:pt x="351" y="45"/>
                      </a:lnTo>
                      <a:lnTo>
                        <a:pt x="351" y="45"/>
                      </a:lnTo>
                      <a:lnTo>
                        <a:pt x="352" y="45"/>
                      </a:lnTo>
                      <a:lnTo>
                        <a:pt x="353" y="45"/>
                      </a:lnTo>
                      <a:lnTo>
                        <a:pt x="354" y="45"/>
                      </a:lnTo>
                      <a:lnTo>
                        <a:pt x="355" y="45"/>
                      </a:lnTo>
                      <a:lnTo>
                        <a:pt x="356" y="45"/>
                      </a:lnTo>
                      <a:lnTo>
                        <a:pt x="356" y="45"/>
                      </a:lnTo>
                      <a:lnTo>
                        <a:pt x="357" y="45"/>
                      </a:lnTo>
                      <a:lnTo>
                        <a:pt x="358" y="45"/>
                      </a:lnTo>
                      <a:lnTo>
                        <a:pt x="359" y="45"/>
                      </a:lnTo>
                      <a:lnTo>
                        <a:pt x="359" y="45"/>
                      </a:lnTo>
                      <a:lnTo>
                        <a:pt x="360" y="45"/>
                      </a:lnTo>
                      <a:lnTo>
                        <a:pt x="361" y="44"/>
                      </a:lnTo>
                      <a:lnTo>
                        <a:pt x="362" y="45"/>
                      </a:lnTo>
                      <a:lnTo>
                        <a:pt x="362" y="45"/>
                      </a:lnTo>
                      <a:lnTo>
                        <a:pt x="363" y="45"/>
                      </a:lnTo>
                      <a:lnTo>
                        <a:pt x="364" y="45"/>
                      </a:lnTo>
                      <a:lnTo>
                        <a:pt x="365" y="45"/>
                      </a:lnTo>
                      <a:lnTo>
                        <a:pt x="366" y="45"/>
                      </a:lnTo>
                      <a:lnTo>
                        <a:pt x="367" y="45"/>
                      </a:lnTo>
                      <a:lnTo>
                        <a:pt x="367" y="45"/>
                      </a:lnTo>
                      <a:lnTo>
                        <a:pt x="368" y="45"/>
                      </a:lnTo>
                      <a:lnTo>
                        <a:pt x="369" y="45"/>
                      </a:lnTo>
                      <a:lnTo>
                        <a:pt x="370" y="45"/>
                      </a:lnTo>
                      <a:lnTo>
                        <a:pt x="371" y="45"/>
                      </a:lnTo>
                      <a:lnTo>
                        <a:pt x="371" y="45"/>
                      </a:lnTo>
                      <a:lnTo>
                        <a:pt x="372" y="45"/>
                      </a:lnTo>
                      <a:lnTo>
                        <a:pt x="373" y="45"/>
                      </a:lnTo>
                      <a:lnTo>
                        <a:pt x="374" y="45"/>
                      </a:lnTo>
                      <a:lnTo>
                        <a:pt x="374" y="45"/>
                      </a:lnTo>
                      <a:lnTo>
                        <a:pt x="375" y="45"/>
                      </a:lnTo>
                      <a:lnTo>
                        <a:pt x="376" y="45"/>
                      </a:lnTo>
                      <a:lnTo>
                        <a:pt x="377" y="45"/>
                      </a:lnTo>
                      <a:lnTo>
                        <a:pt x="378" y="45"/>
                      </a:lnTo>
                      <a:lnTo>
                        <a:pt x="379" y="45"/>
                      </a:lnTo>
                      <a:lnTo>
                        <a:pt x="379" y="45"/>
                      </a:lnTo>
                      <a:lnTo>
                        <a:pt x="380" y="45"/>
                      </a:lnTo>
                      <a:lnTo>
                        <a:pt x="381" y="45"/>
                      </a:lnTo>
                      <a:lnTo>
                        <a:pt x="382" y="45"/>
                      </a:lnTo>
                      <a:lnTo>
                        <a:pt x="382" y="45"/>
                      </a:lnTo>
                      <a:lnTo>
                        <a:pt x="383" y="45"/>
                      </a:lnTo>
                      <a:lnTo>
                        <a:pt x="384" y="45"/>
                      </a:lnTo>
                      <a:lnTo>
                        <a:pt x="385" y="45"/>
                      </a:lnTo>
                      <a:lnTo>
                        <a:pt x="386" y="45"/>
                      </a:lnTo>
                      <a:lnTo>
                        <a:pt x="386" y="45"/>
                      </a:lnTo>
                      <a:lnTo>
                        <a:pt x="387" y="45"/>
                      </a:lnTo>
                      <a:lnTo>
                        <a:pt x="388" y="45"/>
                      </a:lnTo>
                      <a:lnTo>
                        <a:pt x="389" y="45"/>
                      </a:lnTo>
                      <a:lnTo>
                        <a:pt x="390" y="45"/>
                      </a:lnTo>
                      <a:lnTo>
                        <a:pt x="391" y="45"/>
                      </a:lnTo>
                      <a:lnTo>
                        <a:pt x="391" y="45"/>
                      </a:lnTo>
                      <a:lnTo>
                        <a:pt x="392" y="45"/>
                      </a:lnTo>
                      <a:lnTo>
                        <a:pt x="393" y="45"/>
                      </a:lnTo>
                      <a:lnTo>
                        <a:pt x="394" y="45"/>
                      </a:lnTo>
                      <a:lnTo>
                        <a:pt x="394" y="45"/>
                      </a:lnTo>
                      <a:lnTo>
                        <a:pt x="395" y="45"/>
                      </a:lnTo>
                      <a:lnTo>
                        <a:pt x="396" y="45"/>
                      </a:lnTo>
                      <a:lnTo>
                        <a:pt x="397" y="45"/>
                      </a:lnTo>
                      <a:lnTo>
                        <a:pt x="398" y="45"/>
                      </a:lnTo>
                      <a:lnTo>
                        <a:pt x="398" y="45"/>
                      </a:lnTo>
                      <a:lnTo>
                        <a:pt x="399" y="45"/>
                      </a:lnTo>
                      <a:lnTo>
                        <a:pt x="400" y="45"/>
                      </a:lnTo>
                      <a:lnTo>
                        <a:pt x="401" y="45"/>
                      </a:lnTo>
                      <a:lnTo>
                        <a:pt x="402" y="45"/>
                      </a:lnTo>
                      <a:lnTo>
                        <a:pt x="402" y="45"/>
                      </a:lnTo>
                      <a:lnTo>
                        <a:pt x="403" y="45"/>
                      </a:lnTo>
                      <a:lnTo>
                        <a:pt x="404" y="45"/>
                      </a:lnTo>
                      <a:lnTo>
                        <a:pt x="405" y="45"/>
                      </a:lnTo>
                      <a:lnTo>
                        <a:pt x="406" y="45"/>
                      </a:lnTo>
                      <a:lnTo>
                        <a:pt x="406" y="45"/>
                      </a:lnTo>
                      <a:lnTo>
                        <a:pt x="407" y="45"/>
                      </a:lnTo>
                      <a:lnTo>
                        <a:pt x="408" y="45"/>
                      </a:lnTo>
                      <a:lnTo>
                        <a:pt x="409" y="45"/>
                      </a:lnTo>
                      <a:lnTo>
                        <a:pt x="410" y="45"/>
                      </a:lnTo>
                      <a:lnTo>
                        <a:pt x="410" y="45"/>
                      </a:lnTo>
                      <a:lnTo>
                        <a:pt x="411" y="45"/>
                      </a:lnTo>
                      <a:lnTo>
                        <a:pt x="412" y="45"/>
                      </a:lnTo>
                      <a:lnTo>
                        <a:pt x="413" y="45"/>
                      </a:lnTo>
                      <a:lnTo>
                        <a:pt x="414" y="45"/>
                      </a:lnTo>
                      <a:lnTo>
                        <a:pt x="414" y="45"/>
                      </a:lnTo>
                      <a:lnTo>
                        <a:pt x="415" y="45"/>
                      </a:lnTo>
                      <a:lnTo>
                        <a:pt x="416" y="45"/>
                      </a:lnTo>
                      <a:lnTo>
                        <a:pt x="417" y="45"/>
                      </a:lnTo>
                      <a:lnTo>
                        <a:pt x="417" y="45"/>
                      </a:lnTo>
                      <a:lnTo>
                        <a:pt x="418" y="45"/>
                      </a:lnTo>
                      <a:lnTo>
                        <a:pt x="419" y="45"/>
                      </a:lnTo>
                      <a:lnTo>
                        <a:pt x="420" y="45"/>
                      </a:lnTo>
                      <a:lnTo>
                        <a:pt x="421" y="45"/>
                      </a:lnTo>
                      <a:lnTo>
                        <a:pt x="422" y="45"/>
                      </a:lnTo>
                      <a:lnTo>
                        <a:pt x="422" y="45"/>
                      </a:lnTo>
                      <a:lnTo>
                        <a:pt x="423" y="45"/>
                      </a:lnTo>
                      <a:lnTo>
                        <a:pt x="424" y="45"/>
                      </a:lnTo>
                      <a:lnTo>
                        <a:pt x="425" y="45"/>
                      </a:lnTo>
                      <a:lnTo>
                        <a:pt x="426" y="45"/>
                      </a:lnTo>
                      <a:lnTo>
                        <a:pt x="426" y="45"/>
                      </a:lnTo>
                      <a:lnTo>
                        <a:pt x="427" y="45"/>
                      </a:lnTo>
                      <a:lnTo>
                        <a:pt x="428" y="45"/>
                      </a:lnTo>
                      <a:lnTo>
                        <a:pt x="429" y="45"/>
                      </a:lnTo>
                      <a:lnTo>
                        <a:pt x="429" y="45"/>
                      </a:lnTo>
                      <a:lnTo>
                        <a:pt x="430" y="45"/>
                      </a:lnTo>
                      <a:lnTo>
                        <a:pt x="431" y="45"/>
                      </a:lnTo>
                      <a:lnTo>
                        <a:pt x="432" y="45"/>
                      </a:lnTo>
                      <a:lnTo>
                        <a:pt x="433" y="45"/>
                      </a:lnTo>
                      <a:lnTo>
                        <a:pt x="434" y="45"/>
                      </a:lnTo>
                      <a:lnTo>
                        <a:pt x="434" y="45"/>
                      </a:lnTo>
                      <a:lnTo>
                        <a:pt x="435" y="45"/>
                      </a:lnTo>
                      <a:lnTo>
                        <a:pt x="436" y="45"/>
                      </a:lnTo>
                      <a:lnTo>
                        <a:pt x="437" y="45"/>
                      </a:lnTo>
                      <a:lnTo>
                        <a:pt x="437" y="45"/>
                      </a:lnTo>
                      <a:lnTo>
                        <a:pt x="438" y="45"/>
                      </a:lnTo>
                      <a:lnTo>
                        <a:pt x="439" y="45"/>
                      </a:lnTo>
                      <a:lnTo>
                        <a:pt x="440" y="45"/>
                      </a:lnTo>
                      <a:lnTo>
                        <a:pt x="440" y="45"/>
                      </a:lnTo>
                      <a:lnTo>
                        <a:pt x="441" y="45"/>
                      </a:lnTo>
                      <a:lnTo>
                        <a:pt x="442" y="45"/>
                      </a:lnTo>
                      <a:lnTo>
                        <a:pt x="443" y="45"/>
                      </a:lnTo>
                      <a:lnTo>
                        <a:pt x="444" y="45"/>
                      </a:lnTo>
                      <a:lnTo>
                        <a:pt x="445" y="45"/>
                      </a:lnTo>
                      <a:lnTo>
                        <a:pt x="445" y="45"/>
                      </a:lnTo>
                      <a:lnTo>
                        <a:pt x="446" y="45"/>
                      </a:lnTo>
                      <a:lnTo>
                        <a:pt x="447" y="45"/>
                      </a:lnTo>
                      <a:lnTo>
                        <a:pt x="448" y="45"/>
                      </a:lnTo>
                      <a:lnTo>
                        <a:pt x="449" y="45"/>
                      </a:lnTo>
                      <a:lnTo>
                        <a:pt x="449" y="45"/>
                      </a:lnTo>
                      <a:lnTo>
                        <a:pt x="450" y="45"/>
                      </a:lnTo>
                      <a:lnTo>
                        <a:pt x="451" y="45"/>
                      </a:lnTo>
                      <a:lnTo>
                        <a:pt x="452" y="45"/>
                      </a:lnTo>
                      <a:lnTo>
                        <a:pt x="452" y="44"/>
                      </a:lnTo>
                      <a:lnTo>
                        <a:pt x="453" y="44"/>
                      </a:lnTo>
                      <a:lnTo>
                        <a:pt x="454" y="44"/>
                      </a:lnTo>
                      <a:lnTo>
                        <a:pt x="455" y="44"/>
                      </a:lnTo>
                      <a:lnTo>
                        <a:pt x="456" y="44"/>
                      </a:lnTo>
                      <a:lnTo>
                        <a:pt x="457" y="44"/>
                      </a:lnTo>
                      <a:lnTo>
                        <a:pt x="457" y="44"/>
                      </a:lnTo>
                      <a:lnTo>
                        <a:pt x="458" y="44"/>
                      </a:lnTo>
                      <a:lnTo>
                        <a:pt x="459" y="44"/>
                      </a:lnTo>
                      <a:lnTo>
                        <a:pt x="460" y="44"/>
                      </a:lnTo>
                      <a:lnTo>
                        <a:pt x="460" y="44"/>
                      </a:lnTo>
                      <a:lnTo>
                        <a:pt x="461" y="44"/>
                      </a:lnTo>
                      <a:lnTo>
                        <a:pt x="462" y="44"/>
                      </a:lnTo>
                      <a:lnTo>
                        <a:pt x="463" y="44"/>
                      </a:lnTo>
                      <a:lnTo>
                        <a:pt x="464" y="44"/>
                      </a:lnTo>
                      <a:lnTo>
                        <a:pt x="464" y="44"/>
                      </a:lnTo>
                      <a:lnTo>
                        <a:pt x="465" y="44"/>
                      </a:lnTo>
                      <a:lnTo>
                        <a:pt x="466" y="45"/>
                      </a:lnTo>
                      <a:lnTo>
                        <a:pt x="467" y="45"/>
                      </a:lnTo>
                      <a:lnTo>
                        <a:pt x="468" y="45"/>
                      </a:lnTo>
                      <a:lnTo>
                        <a:pt x="469" y="45"/>
                      </a:lnTo>
                      <a:lnTo>
                        <a:pt x="469" y="45"/>
                      </a:lnTo>
                      <a:lnTo>
                        <a:pt x="470" y="45"/>
                      </a:lnTo>
                      <a:lnTo>
                        <a:pt x="471" y="45"/>
                      </a:lnTo>
                      <a:lnTo>
                        <a:pt x="472" y="45"/>
                      </a:lnTo>
                      <a:lnTo>
                        <a:pt x="472" y="45"/>
                      </a:lnTo>
                      <a:lnTo>
                        <a:pt x="473" y="45"/>
                      </a:lnTo>
                      <a:lnTo>
                        <a:pt x="474" y="45"/>
                      </a:lnTo>
                      <a:lnTo>
                        <a:pt x="475" y="45"/>
                      </a:lnTo>
                      <a:lnTo>
                        <a:pt x="476" y="45"/>
                      </a:lnTo>
                      <a:lnTo>
                        <a:pt x="476" y="45"/>
                      </a:lnTo>
                      <a:lnTo>
                        <a:pt x="477" y="45"/>
                      </a:lnTo>
                      <a:lnTo>
                        <a:pt x="478" y="45"/>
                      </a:lnTo>
                      <a:lnTo>
                        <a:pt x="479" y="45"/>
                      </a:lnTo>
                      <a:lnTo>
                        <a:pt x="480" y="45"/>
                      </a:lnTo>
                      <a:lnTo>
                        <a:pt x="480" y="45"/>
                      </a:lnTo>
                      <a:lnTo>
                        <a:pt x="481" y="45"/>
                      </a:lnTo>
                      <a:lnTo>
                        <a:pt x="482" y="45"/>
                      </a:lnTo>
                      <a:lnTo>
                        <a:pt x="483" y="45"/>
                      </a:lnTo>
                      <a:lnTo>
                        <a:pt x="484" y="45"/>
                      </a:lnTo>
                      <a:lnTo>
                        <a:pt x="484" y="45"/>
                      </a:lnTo>
                      <a:lnTo>
                        <a:pt x="485" y="45"/>
                      </a:lnTo>
                      <a:lnTo>
                        <a:pt x="486" y="45"/>
                      </a:lnTo>
                      <a:lnTo>
                        <a:pt x="487" y="45"/>
                      </a:lnTo>
                      <a:lnTo>
                        <a:pt x="488" y="45"/>
                      </a:lnTo>
                      <a:lnTo>
                        <a:pt x="488" y="45"/>
                      </a:lnTo>
                      <a:lnTo>
                        <a:pt x="489" y="45"/>
                      </a:lnTo>
                      <a:lnTo>
                        <a:pt x="490" y="45"/>
                      </a:lnTo>
                      <a:lnTo>
                        <a:pt x="491" y="45"/>
                      </a:lnTo>
                      <a:lnTo>
                        <a:pt x="492" y="45"/>
                      </a:lnTo>
                      <a:lnTo>
                        <a:pt x="492" y="45"/>
                      </a:lnTo>
                      <a:lnTo>
                        <a:pt x="493" y="45"/>
                      </a:lnTo>
                      <a:lnTo>
                        <a:pt x="494" y="45"/>
                      </a:lnTo>
                      <a:lnTo>
                        <a:pt x="495" y="45"/>
                      </a:lnTo>
                      <a:lnTo>
                        <a:pt x="495" y="45"/>
                      </a:lnTo>
                      <a:lnTo>
                        <a:pt x="496" y="45"/>
                      </a:lnTo>
                      <a:lnTo>
                        <a:pt x="497" y="45"/>
                      </a:lnTo>
                      <a:lnTo>
                        <a:pt x="498" y="45"/>
                      </a:lnTo>
                      <a:lnTo>
                        <a:pt x="499" y="45"/>
                      </a:lnTo>
                      <a:lnTo>
                        <a:pt x="500" y="45"/>
                      </a:lnTo>
                      <a:lnTo>
                        <a:pt x="500" y="45"/>
                      </a:lnTo>
                      <a:lnTo>
                        <a:pt x="501" y="45"/>
                      </a:lnTo>
                      <a:lnTo>
                        <a:pt x="502" y="45"/>
                      </a:lnTo>
                      <a:lnTo>
                        <a:pt x="503" y="45"/>
                      </a:lnTo>
                      <a:lnTo>
                        <a:pt x="504" y="45"/>
                      </a:lnTo>
                      <a:lnTo>
                        <a:pt x="504" y="45"/>
                      </a:lnTo>
                      <a:lnTo>
                        <a:pt x="505" y="45"/>
                      </a:lnTo>
                      <a:lnTo>
                        <a:pt x="506" y="45"/>
                      </a:lnTo>
                      <a:lnTo>
                        <a:pt x="507" y="45"/>
                      </a:lnTo>
                      <a:lnTo>
                        <a:pt x="507" y="45"/>
                      </a:lnTo>
                      <a:lnTo>
                        <a:pt x="508" y="45"/>
                      </a:lnTo>
                      <a:lnTo>
                        <a:pt x="509" y="45"/>
                      </a:lnTo>
                      <a:lnTo>
                        <a:pt x="510" y="45"/>
                      </a:lnTo>
                      <a:lnTo>
                        <a:pt x="511" y="45"/>
                      </a:lnTo>
                      <a:lnTo>
                        <a:pt x="512" y="45"/>
                      </a:lnTo>
                      <a:lnTo>
                        <a:pt x="512" y="45"/>
                      </a:lnTo>
                      <a:lnTo>
                        <a:pt x="513" y="45"/>
                      </a:lnTo>
                      <a:lnTo>
                        <a:pt x="514" y="45"/>
                      </a:lnTo>
                      <a:lnTo>
                        <a:pt x="515" y="45"/>
                      </a:lnTo>
                      <a:lnTo>
                        <a:pt x="515" y="45"/>
                      </a:lnTo>
                      <a:lnTo>
                        <a:pt x="516" y="45"/>
                      </a:lnTo>
                      <a:lnTo>
                        <a:pt x="517" y="45"/>
                      </a:lnTo>
                      <a:lnTo>
                        <a:pt x="518" y="45"/>
                      </a:lnTo>
                      <a:lnTo>
                        <a:pt x="519" y="45"/>
                      </a:lnTo>
                      <a:lnTo>
                        <a:pt x="519" y="45"/>
                      </a:lnTo>
                      <a:lnTo>
                        <a:pt x="520" y="45"/>
                      </a:lnTo>
                      <a:lnTo>
                        <a:pt x="521" y="45"/>
                      </a:lnTo>
                      <a:lnTo>
                        <a:pt x="522" y="45"/>
                      </a:lnTo>
                      <a:lnTo>
                        <a:pt x="523" y="45"/>
                      </a:lnTo>
                      <a:lnTo>
                        <a:pt x="524" y="45"/>
                      </a:lnTo>
                      <a:lnTo>
                        <a:pt x="524" y="45"/>
                      </a:lnTo>
                      <a:lnTo>
                        <a:pt x="525" y="45"/>
                      </a:lnTo>
                      <a:lnTo>
                        <a:pt x="526" y="45"/>
                      </a:lnTo>
                      <a:lnTo>
                        <a:pt x="527" y="45"/>
                      </a:lnTo>
                      <a:lnTo>
                        <a:pt x="527" y="45"/>
                      </a:lnTo>
                      <a:lnTo>
                        <a:pt x="528" y="45"/>
                      </a:lnTo>
                      <a:lnTo>
                        <a:pt x="529" y="45"/>
                      </a:lnTo>
                      <a:lnTo>
                        <a:pt x="530" y="45"/>
                      </a:lnTo>
                      <a:lnTo>
                        <a:pt x="530" y="45"/>
                      </a:lnTo>
                      <a:lnTo>
                        <a:pt x="531" y="45"/>
                      </a:lnTo>
                      <a:lnTo>
                        <a:pt x="532" y="45"/>
                      </a:lnTo>
                      <a:lnTo>
                        <a:pt x="533" y="45"/>
                      </a:lnTo>
                      <a:lnTo>
                        <a:pt x="534" y="45"/>
                      </a:lnTo>
                      <a:lnTo>
                        <a:pt x="535" y="45"/>
                      </a:lnTo>
                      <a:lnTo>
                        <a:pt x="535" y="45"/>
                      </a:lnTo>
                      <a:lnTo>
                        <a:pt x="536" y="45"/>
                      </a:lnTo>
                      <a:lnTo>
                        <a:pt x="537" y="45"/>
                      </a:lnTo>
                      <a:lnTo>
                        <a:pt x="538" y="45"/>
                      </a:lnTo>
                      <a:lnTo>
                        <a:pt x="538" y="45"/>
                      </a:lnTo>
                      <a:lnTo>
                        <a:pt x="539" y="45"/>
                      </a:lnTo>
                      <a:lnTo>
                        <a:pt x="540" y="44"/>
                      </a:lnTo>
                      <a:lnTo>
                        <a:pt x="541" y="44"/>
                      </a:lnTo>
                      <a:lnTo>
                        <a:pt x="542" y="44"/>
                      </a:lnTo>
                      <a:lnTo>
                        <a:pt x="542" y="44"/>
                      </a:lnTo>
                      <a:lnTo>
                        <a:pt x="543" y="44"/>
                      </a:lnTo>
                      <a:lnTo>
                        <a:pt x="544" y="44"/>
                      </a:lnTo>
                      <a:lnTo>
                        <a:pt x="545" y="44"/>
                      </a:lnTo>
                      <a:lnTo>
                        <a:pt x="546" y="44"/>
                      </a:lnTo>
                      <a:lnTo>
                        <a:pt x="547" y="43"/>
                      </a:lnTo>
                      <a:lnTo>
                        <a:pt x="547" y="43"/>
                      </a:lnTo>
                      <a:lnTo>
                        <a:pt x="548" y="43"/>
                      </a:lnTo>
                      <a:lnTo>
                        <a:pt x="549" y="43"/>
                      </a:lnTo>
                      <a:lnTo>
                        <a:pt x="550" y="43"/>
                      </a:lnTo>
                      <a:lnTo>
                        <a:pt x="550" y="43"/>
                      </a:lnTo>
                      <a:lnTo>
                        <a:pt x="551" y="43"/>
                      </a:lnTo>
                      <a:lnTo>
                        <a:pt x="552" y="43"/>
                      </a:lnTo>
                      <a:lnTo>
                        <a:pt x="553" y="43"/>
                      </a:lnTo>
                      <a:lnTo>
                        <a:pt x="554" y="44"/>
                      </a:lnTo>
                      <a:lnTo>
                        <a:pt x="554" y="44"/>
                      </a:lnTo>
                      <a:lnTo>
                        <a:pt x="555" y="44"/>
                      </a:lnTo>
                      <a:lnTo>
                        <a:pt x="556" y="44"/>
                      </a:lnTo>
                      <a:lnTo>
                        <a:pt x="557" y="44"/>
                      </a:lnTo>
                      <a:lnTo>
                        <a:pt x="558" y="44"/>
                      </a:lnTo>
                      <a:lnTo>
                        <a:pt x="558" y="44"/>
                      </a:lnTo>
                      <a:lnTo>
                        <a:pt x="559" y="44"/>
                      </a:lnTo>
                      <a:lnTo>
                        <a:pt x="560" y="44"/>
                      </a:lnTo>
                      <a:lnTo>
                        <a:pt x="561" y="44"/>
                      </a:lnTo>
                      <a:lnTo>
                        <a:pt x="562" y="44"/>
                      </a:lnTo>
                      <a:lnTo>
                        <a:pt x="562" y="44"/>
                      </a:lnTo>
                      <a:lnTo>
                        <a:pt x="563" y="44"/>
                      </a:lnTo>
                      <a:lnTo>
                        <a:pt x="564" y="44"/>
                      </a:lnTo>
                      <a:lnTo>
                        <a:pt x="565" y="44"/>
                      </a:lnTo>
                      <a:lnTo>
                        <a:pt x="566" y="44"/>
                      </a:lnTo>
                      <a:lnTo>
                        <a:pt x="566" y="44"/>
                      </a:lnTo>
                      <a:lnTo>
                        <a:pt x="567" y="44"/>
                      </a:lnTo>
                      <a:lnTo>
                        <a:pt x="568" y="44"/>
                      </a:lnTo>
                      <a:lnTo>
                        <a:pt x="569" y="44"/>
                      </a:lnTo>
                      <a:lnTo>
                        <a:pt x="570" y="44"/>
                      </a:lnTo>
                      <a:lnTo>
                        <a:pt x="570" y="44"/>
                      </a:lnTo>
                      <a:lnTo>
                        <a:pt x="571" y="44"/>
                      </a:lnTo>
                      <a:lnTo>
                        <a:pt x="572" y="44"/>
                      </a:lnTo>
                      <a:lnTo>
                        <a:pt x="573" y="44"/>
                      </a:lnTo>
                      <a:lnTo>
                        <a:pt x="573" y="44"/>
                      </a:lnTo>
                      <a:lnTo>
                        <a:pt x="574" y="44"/>
                      </a:lnTo>
                      <a:lnTo>
                        <a:pt x="575" y="44"/>
                      </a:lnTo>
                      <a:lnTo>
                        <a:pt x="576" y="44"/>
                      </a:lnTo>
                      <a:lnTo>
                        <a:pt x="577" y="44"/>
                      </a:lnTo>
                      <a:lnTo>
                        <a:pt x="578" y="44"/>
                      </a:lnTo>
                      <a:lnTo>
                        <a:pt x="578" y="44"/>
                      </a:lnTo>
                      <a:lnTo>
                        <a:pt x="579" y="44"/>
                      </a:lnTo>
                      <a:lnTo>
                        <a:pt x="580" y="44"/>
                      </a:lnTo>
                      <a:lnTo>
                        <a:pt x="581" y="44"/>
                      </a:lnTo>
                      <a:lnTo>
                        <a:pt x="582" y="44"/>
                      </a:lnTo>
                      <a:lnTo>
                        <a:pt x="582" y="44"/>
                      </a:lnTo>
                      <a:lnTo>
                        <a:pt x="583" y="44"/>
                      </a:lnTo>
                      <a:lnTo>
                        <a:pt x="584" y="44"/>
                      </a:lnTo>
                      <a:lnTo>
                        <a:pt x="585" y="44"/>
                      </a:lnTo>
                      <a:lnTo>
                        <a:pt x="585" y="44"/>
                      </a:lnTo>
                      <a:lnTo>
                        <a:pt x="586" y="44"/>
                      </a:lnTo>
                      <a:lnTo>
                        <a:pt x="587" y="44"/>
                      </a:lnTo>
                      <a:lnTo>
                        <a:pt x="588" y="44"/>
                      </a:lnTo>
                      <a:lnTo>
                        <a:pt x="589" y="44"/>
                      </a:lnTo>
                      <a:lnTo>
                        <a:pt x="590" y="44"/>
                      </a:lnTo>
                      <a:lnTo>
                        <a:pt x="590" y="44"/>
                      </a:lnTo>
                      <a:lnTo>
                        <a:pt x="591" y="44"/>
                      </a:lnTo>
                      <a:lnTo>
                        <a:pt x="592" y="44"/>
                      </a:lnTo>
                      <a:lnTo>
                        <a:pt x="593" y="44"/>
                      </a:lnTo>
                      <a:lnTo>
                        <a:pt x="593" y="44"/>
                      </a:lnTo>
                      <a:lnTo>
                        <a:pt x="594" y="44"/>
                      </a:lnTo>
                      <a:lnTo>
                        <a:pt x="595" y="44"/>
                      </a:lnTo>
                      <a:lnTo>
                        <a:pt x="596" y="44"/>
                      </a:lnTo>
                      <a:lnTo>
                        <a:pt x="597" y="44"/>
                      </a:lnTo>
                      <a:lnTo>
                        <a:pt x="597" y="44"/>
                      </a:lnTo>
                      <a:lnTo>
                        <a:pt x="598" y="44"/>
                      </a:lnTo>
                      <a:lnTo>
                        <a:pt x="599" y="44"/>
                      </a:lnTo>
                      <a:lnTo>
                        <a:pt x="600" y="44"/>
                      </a:lnTo>
                      <a:lnTo>
                        <a:pt x="601" y="44"/>
                      </a:lnTo>
                      <a:lnTo>
                        <a:pt x="602" y="44"/>
                      </a:lnTo>
                      <a:lnTo>
                        <a:pt x="602" y="44"/>
                      </a:lnTo>
                      <a:lnTo>
                        <a:pt x="603" y="44"/>
                      </a:lnTo>
                      <a:lnTo>
                        <a:pt x="604" y="44"/>
                      </a:lnTo>
                      <a:lnTo>
                        <a:pt x="605" y="44"/>
                      </a:lnTo>
                      <a:lnTo>
                        <a:pt x="605" y="44"/>
                      </a:lnTo>
                      <a:lnTo>
                        <a:pt x="606" y="44"/>
                      </a:lnTo>
                      <a:lnTo>
                        <a:pt x="607" y="44"/>
                      </a:lnTo>
                      <a:lnTo>
                        <a:pt x="608" y="44"/>
                      </a:lnTo>
                      <a:lnTo>
                        <a:pt x="608" y="44"/>
                      </a:lnTo>
                      <a:lnTo>
                        <a:pt x="609" y="44"/>
                      </a:lnTo>
                      <a:lnTo>
                        <a:pt x="610" y="44"/>
                      </a:lnTo>
                      <a:lnTo>
                        <a:pt x="611" y="44"/>
                      </a:lnTo>
                      <a:lnTo>
                        <a:pt x="612" y="44"/>
                      </a:lnTo>
                      <a:lnTo>
                        <a:pt x="613" y="43"/>
                      </a:lnTo>
                      <a:lnTo>
                        <a:pt x="613" y="43"/>
                      </a:lnTo>
                      <a:lnTo>
                        <a:pt x="614" y="43"/>
                      </a:lnTo>
                      <a:lnTo>
                        <a:pt x="615" y="43"/>
                      </a:lnTo>
                      <a:lnTo>
                        <a:pt x="616" y="43"/>
                      </a:lnTo>
                      <a:lnTo>
                        <a:pt x="617" y="43"/>
                      </a:lnTo>
                      <a:lnTo>
                        <a:pt x="617" y="43"/>
                      </a:lnTo>
                      <a:lnTo>
                        <a:pt x="618" y="43"/>
                      </a:lnTo>
                      <a:lnTo>
                        <a:pt x="619" y="43"/>
                      </a:lnTo>
                      <a:lnTo>
                        <a:pt x="620" y="43"/>
                      </a:lnTo>
                      <a:lnTo>
                        <a:pt x="620" y="43"/>
                      </a:lnTo>
                      <a:lnTo>
                        <a:pt x="621" y="43"/>
                      </a:lnTo>
                      <a:lnTo>
                        <a:pt x="622" y="43"/>
                      </a:lnTo>
                      <a:lnTo>
                        <a:pt x="623" y="43"/>
                      </a:lnTo>
                      <a:lnTo>
                        <a:pt x="624" y="43"/>
                      </a:lnTo>
                      <a:lnTo>
                        <a:pt x="625" y="43"/>
                      </a:lnTo>
                      <a:lnTo>
                        <a:pt x="625" y="43"/>
                      </a:lnTo>
                      <a:lnTo>
                        <a:pt x="626" y="43"/>
                      </a:lnTo>
                      <a:lnTo>
                        <a:pt x="627" y="43"/>
                      </a:lnTo>
                      <a:lnTo>
                        <a:pt x="628" y="43"/>
                      </a:lnTo>
                      <a:lnTo>
                        <a:pt x="628" y="43"/>
                      </a:lnTo>
                      <a:lnTo>
                        <a:pt x="629" y="43"/>
                      </a:lnTo>
                      <a:lnTo>
                        <a:pt x="630" y="43"/>
                      </a:lnTo>
                      <a:lnTo>
                        <a:pt x="631" y="43"/>
                      </a:lnTo>
                      <a:lnTo>
                        <a:pt x="632" y="43"/>
                      </a:lnTo>
                      <a:lnTo>
                        <a:pt x="632" y="43"/>
                      </a:lnTo>
                      <a:lnTo>
                        <a:pt x="633" y="43"/>
                      </a:lnTo>
                      <a:lnTo>
                        <a:pt x="634" y="44"/>
                      </a:lnTo>
                      <a:lnTo>
                        <a:pt x="635" y="44"/>
                      </a:lnTo>
                      <a:lnTo>
                        <a:pt x="636" y="44"/>
                      </a:lnTo>
                      <a:lnTo>
                        <a:pt x="636" y="44"/>
                      </a:lnTo>
                      <a:lnTo>
                        <a:pt x="637" y="44"/>
                      </a:lnTo>
                      <a:lnTo>
                        <a:pt x="638" y="44"/>
                      </a:lnTo>
                      <a:lnTo>
                        <a:pt x="639" y="44"/>
                      </a:lnTo>
                      <a:lnTo>
                        <a:pt x="640" y="44"/>
                      </a:lnTo>
                      <a:lnTo>
                        <a:pt x="640" y="44"/>
                      </a:lnTo>
                      <a:lnTo>
                        <a:pt x="641" y="44"/>
                      </a:lnTo>
                      <a:lnTo>
                        <a:pt x="642" y="44"/>
                      </a:lnTo>
                      <a:lnTo>
                        <a:pt x="643" y="44"/>
                      </a:lnTo>
                      <a:lnTo>
                        <a:pt x="644" y="44"/>
                      </a:lnTo>
                      <a:lnTo>
                        <a:pt x="644" y="44"/>
                      </a:lnTo>
                      <a:lnTo>
                        <a:pt x="645" y="44"/>
                      </a:lnTo>
                      <a:lnTo>
                        <a:pt x="646" y="44"/>
                      </a:lnTo>
                      <a:lnTo>
                        <a:pt x="647" y="44"/>
                      </a:lnTo>
                      <a:lnTo>
                        <a:pt x="648" y="44"/>
                      </a:lnTo>
                      <a:lnTo>
                        <a:pt x="648" y="44"/>
                      </a:lnTo>
                      <a:lnTo>
                        <a:pt x="649" y="44"/>
                      </a:lnTo>
                      <a:lnTo>
                        <a:pt x="650" y="44"/>
                      </a:lnTo>
                      <a:lnTo>
                        <a:pt x="651" y="44"/>
                      </a:lnTo>
                      <a:lnTo>
                        <a:pt x="651" y="44"/>
                      </a:lnTo>
                      <a:lnTo>
                        <a:pt x="652" y="44"/>
                      </a:lnTo>
                      <a:lnTo>
                        <a:pt x="653" y="44"/>
                      </a:lnTo>
                      <a:lnTo>
                        <a:pt x="654" y="44"/>
                      </a:lnTo>
                      <a:lnTo>
                        <a:pt x="655" y="45"/>
                      </a:lnTo>
                      <a:lnTo>
                        <a:pt x="656" y="45"/>
                      </a:lnTo>
                      <a:lnTo>
                        <a:pt x="656" y="45"/>
                      </a:lnTo>
                      <a:lnTo>
                        <a:pt x="657" y="45"/>
                      </a:lnTo>
                      <a:lnTo>
                        <a:pt x="658" y="44"/>
                      </a:lnTo>
                      <a:lnTo>
                        <a:pt x="659" y="45"/>
                      </a:lnTo>
                      <a:lnTo>
                        <a:pt x="660" y="45"/>
                      </a:lnTo>
                      <a:lnTo>
                        <a:pt x="660" y="45"/>
                      </a:lnTo>
                      <a:lnTo>
                        <a:pt x="661" y="45"/>
                      </a:lnTo>
                      <a:lnTo>
                        <a:pt x="662" y="45"/>
                      </a:lnTo>
                      <a:lnTo>
                        <a:pt x="663" y="45"/>
                      </a:lnTo>
                      <a:lnTo>
                        <a:pt x="663" y="45"/>
                      </a:lnTo>
                      <a:lnTo>
                        <a:pt x="664" y="45"/>
                      </a:lnTo>
                      <a:lnTo>
                        <a:pt x="665" y="45"/>
                      </a:lnTo>
                      <a:lnTo>
                        <a:pt x="666" y="45"/>
                      </a:lnTo>
                      <a:lnTo>
                        <a:pt x="667" y="45"/>
                      </a:lnTo>
                      <a:lnTo>
                        <a:pt x="668" y="45"/>
                      </a:lnTo>
                      <a:lnTo>
                        <a:pt x="668" y="45"/>
                      </a:lnTo>
                      <a:lnTo>
                        <a:pt x="669" y="45"/>
                      </a:lnTo>
                      <a:lnTo>
                        <a:pt x="670" y="45"/>
                      </a:lnTo>
                      <a:lnTo>
                        <a:pt x="671" y="45"/>
                      </a:lnTo>
                      <a:lnTo>
                        <a:pt x="671" y="45"/>
                      </a:lnTo>
                      <a:lnTo>
                        <a:pt x="672" y="45"/>
                      </a:lnTo>
                      <a:lnTo>
                        <a:pt x="673" y="45"/>
                      </a:lnTo>
                      <a:lnTo>
                        <a:pt x="674" y="45"/>
                      </a:lnTo>
                      <a:lnTo>
                        <a:pt x="675" y="45"/>
                      </a:lnTo>
                      <a:lnTo>
                        <a:pt x="675" y="45"/>
                      </a:lnTo>
                      <a:lnTo>
                        <a:pt x="676" y="45"/>
                      </a:lnTo>
                      <a:lnTo>
                        <a:pt x="677" y="45"/>
                      </a:lnTo>
                      <a:lnTo>
                        <a:pt x="678" y="45"/>
                      </a:lnTo>
                      <a:lnTo>
                        <a:pt x="679" y="45"/>
                      </a:lnTo>
                      <a:lnTo>
                        <a:pt x="680" y="45"/>
                      </a:lnTo>
                      <a:lnTo>
                        <a:pt x="680" y="45"/>
                      </a:lnTo>
                      <a:lnTo>
                        <a:pt x="681" y="45"/>
                      </a:lnTo>
                      <a:lnTo>
                        <a:pt x="682" y="45"/>
                      </a:lnTo>
                      <a:lnTo>
                        <a:pt x="683" y="45"/>
                      </a:lnTo>
                      <a:lnTo>
                        <a:pt x="683" y="45"/>
                      </a:lnTo>
                      <a:lnTo>
                        <a:pt x="684" y="45"/>
                      </a:lnTo>
                      <a:lnTo>
                        <a:pt x="685" y="45"/>
                      </a:lnTo>
                      <a:lnTo>
                        <a:pt x="686" y="45"/>
                      </a:lnTo>
                      <a:lnTo>
                        <a:pt x="686" y="45"/>
                      </a:lnTo>
                      <a:lnTo>
                        <a:pt x="687" y="45"/>
                      </a:lnTo>
                      <a:lnTo>
                        <a:pt x="688" y="45"/>
                      </a:lnTo>
                      <a:lnTo>
                        <a:pt x="689" y="45"/>
                      </a:lnTo>
                      <a:lnTo>
                        <a:pt x="690" y="45"/>
                      </a:lnTo>
                      <a:lnTo>
                        <a:pt x="691" y="45"/>
                      </a:lnTo>
                      <a:lnTo>
                        <a:pt x="691" y="45"/>
                      </a:lnTo>
                      <a:lnTo>
                        <a:pt x="692" y="45"/>
                      </a:lnTo>
                      <a:lnTo>
                        <a:pt x="693" y="45"/>
                      </a:lnTo>
                      <a:lnTo>
                        <a:pt x="694" y="45"/>
                      </a:lnTo>
                      <a:lnTo>
                        <a:pt x="695" y="45"/>
                      </a:lnTo>
                      <a:lnTo>
                        <a:pt x="695" y="45"/>
                      </a:lnTo>
                      <a:lnTo>
                        <a:pt x="696" y="45"/>
                      </a:lnTo>
                      <a:lnTo>
                        <a:pt x="697" y="45"/>
                      </a:lnTo>
                      <a:lnTo>
                        <a:pt x="698" y="45"/>
                      </a:lnTo>
                      <a:lnTo>
                        <a:pt x="698" y="45"/>
                      </a:lnTo>
                      <a:lnTo>
                        <a:pt x="699" y="45"/>
                      </a:lnTo>
                      <a:lnTo>
                        <a:pt x="700" y="45"/>
                      </a:lnTo>
                      <a:lnTo>
                        <a:pt x="701" y="45"/>
                      </a:lnTo>
                      <a:lnTo>
                        <a:pt x="702" y="45"/>
                      </a:lnTo>
                      <a:lnTo>
                        <a:pt x="703" y="45"/>
                      </a:lnTo>
                      <a:lnTo>
                        <a:pt x="703" y="45"/>
                      </a:lnTo>
                      <a:lnTo>
                        <a:pt x="704" y="45"/>
                      </a:lnTo>
                      <a:lnTo>
                        <a:pt x="705" y="45"/>
                      </a:lnTo>
                      <a:lnTo>
                        <a:pt x="706" y="45"/>
                      </a:lnTo>
                      <a:lnTo>
                        <a:pt x="706" y="45"/>
                      </a:lnTo>
                      <a:lnTo>
                        <a:pt x="707" y="45"/>
                      </a:lnTo>
                      <a:lnTo>
                        <a:pt x="708" y="45"/>
                      </a:lnTo>
                      <a:lnTo>
                        <a:pt x="709" y="45"/>
                      </a:lnTo>
                      <a:lnTo>
                        <a:pt x="710" y="45"/>
                      </a:lnTo>
                      <a:lnTo>
                        <a:pt x="710" y="45"/>
                      </a:lnTo>
                      <a:lnTo>
                        <a:pt x="711" y="45"/>
                      </a:lnTo>
                      <a:lnTo>
                        <a:pt x="712" y="45"/>
                      </a:lnTo>
                      <a:lnTo>
                        <a:pt x="713" y="45"/>
                      </a:lnTo>
                      <a:lnTo>
                        <a:pt x="714" y="45"/>
                      </a:lnTo>
                      <a:lnTo>
                        <a:pt x="715" y="45"/>
                      </a:lnTo>
                      <a:lnTo>
                        <a:pt x="715" y="45"/>
                      </a:lnTo>
                      <a:lnTo>
                        <a:pt x="716" y="45"/>
                      </a:lnTo>
                      <a:lnTo>
                        <a:pt x="717" y="45"/>
                      </a:lnTo>
                      <a:lnTo>
                        <a:pt x="718" y="45"/>
                      </a:lnTo>
                      <a:lnTo>
                        <a:pt x="718" y="45"/>
                      </a:lnTo>
                      <a:lnTo>
                        <a:pt x="719" y="45"/>
                      </a:lnTo>
                      <a:lnTo>
                        <a:pt x="720" y="45"/>
                      </a:lnTo>
                      <a:lnTo>
                        <a:pt x="721" y="45"/>
                      </a:lnTo>
                      <a:lnTo>
                        <a:pt x="722" y="45"/>
                      </a:lnTo>
                      <a:lnTo>
                        <a:pt x="722" y="45"/>
                      </a:lnTo>
                      <a:lnTo>
                        <a:pt x="723" y="45"/>
                      </a:lnTo>
                      <a:lnTo>
                        <a:pt x="724" y="45"/>
                      </a:lnTo>
                      <a:lnTo>
                        <a:pt x="725" y="45"/>
                      </a:lnTo>
                      <a:lnTo>
                        <a:pt x="726" y="45"/>
                      </a:lnTo>
                      <a:lnTo>
                        <a:pt x="726" y="45"/>
                      </a:lnTo>
                      <a:lnTo>
                        <a:pt x="727" y="45"/>
                      </a:lnTo>
                      <a:lnTo>
                        <a:pt x="728" y="45"/>
                      </a:lnTo>
                      <a:lnTo>
                        <a:pt x="729" y="45"/>
                      </a:lnTo>
                      <a:lnTo>
                        <a:pt x="729" y="45"/>
                      </a:lnTo>
                      <a:lnTo>
                        <a:pt x="730" y="45"/>
                      </a:lnTo>
                      <a:lnTo>
                        <a:pt x="731" y="45"/>
                      </a:lnTo>
                      <a:lnTo>
                        <a:pt x="732" y="45"/>
                      </a:lnTo>
                      <a:lnTo>
                        <a:pt x="733" y="45"/>
                      </a:lnTo>
                      <a:lnTo>
                        <a:pt x="734" y="45"/>
                      </a:lnTo>
                      <a:lnTo>
                        <a:pt x="734" y="45"/>
                      </a:lnTo>
                      <a:lnTo>
                        <a:pt x="735" y="45"/>
                      </a:lnTo>
                      <a:lnTo>
                        <a:pt x="736" y="45"/>
                      </a:lnTo>
                      <a:lnTo>
                        <a:pt x="737" y="45"/>
                      </a:lnTo>
                      <a:lnTo>
                        <a:pt x="738" y="45"/>
                      </a:lnTo>
                      <a:lnTo>
                        <a:pt x="738" y="45"/>
                      </a:lnTo>
                      <a:lnTo>
                        <a:pt x="739" y="45"/>
                      </a:lnTo>
                      <a:lnTo>
                        <a:pt x="740" y="45"/>
                      </a:lnTo>
                      <a:lnTo>
                        <a:pt x="741" y="45"/>
                      </a:lnTo>
                      <a:lnTo>
                        <a:pt x="741" y="45"/>
                      </a:lnTo>
                      <a:lnTo>
                        <a:pt x="742" y="45"/>
                      </a:lnTo>
                      <a:lnTo>
                        <a:pt x="743" y="45"/>
                      </a:lnTo>
                      <a:lnTo>
                        <a:pt x="744" y="45"/>
                      </a:lnTo>
                      <a:lnTo>
                        <a:pt x="745" y="45"/>
                      </a:lnTo>
                      <a:lnTo>
                        <a:pt x="746" y="45"/>
                      </a:lnTo>
                      <a:lnTo>
                        <a:pt x="746" y="45"/>
                      </a:lnTo>
                      <a:lnTo>
                        <a:pt x="747" y="45"/>
                      </a:lnTo>
                      <a:lnTo>
                        <a:pt x="748" y="45"/>
                      </a:lnTo>
                      <a:lnTo>
                        <a:pt x="749" y="45"/>
                      </a:lnTo>
                      <a:lnTo>
                        <a:pt x="749" y="45"/>
                      </a:lnTo>
                      <a:lnTo>
                        <a:pt x="750" y="45"/>
                      </a:lnTo>
                      <a:lnTo>
                        <a:pt x="751" y="45"/>
                      </a:lnTo>
                      <a:lnTo>
                        <a:pt x="752" y="45"/>
                      </a:lnTo>
                      <a:lnTo>
                        <a:pt x="753" y="45"/>
                      </a:lnTo>
                      <a:lnTo>
                        <a:pt x="753" y="45"/>
                      </a:lnTo>
                      <a:lnTo>
                        <a:pt x="754" y="45"/>
                      </a:lnTo>
                      <a:lnTo>
                        <a:pt x="755" y="45"/>
                      </a:lnTo>
                      <a:lnTo>
                        <a:pt x="756" y="45"/>
                      </a:lnTo>
                      <a:lnTo>
                        <a:pt x="757" y="45"/>
                      </a:lnTo>
                      <a:lnTo>
                        <a:pt x="758" y="45"/>
                      </a:lnTo>
                      <a:lnTo>
                        <a:pt x="758" y="45"/>
                      </a:lnTo>
                      <a:lnTo>
                        <a:pt x="759" y="45"/>
                      </a:lnTo>
                      <a:lnTo>
                        <a:pt x="760" y="45"/>
                      </a:lnTo>
                      <a:lnTo>
                        <a:pt x="761" y="45"/>
                      </a:lnTo>
                      <a:lnTo>
                        <a:pt x="761" y="45"/>
                      </a:lnTo>
                      <a:lnTo>
                        <a:pt x="762" y="45"/>
                      </a:lnTo>
                      <a:lnTo>
                        <a:pt x="763" y="45"/>
                      </a:lnTo>
                      <a:lnTo>
                        <a:pt x="764" y="45"/>
                      </a:lnTo>
                      <a:lnTo>
                        <a:pt x="764" y="45"/>
                      </a:lnTo>
                      <a:lnTo>
                        <a:pt x="765" y="45"/>
                      </a:lnTo>
                      <a:lnTo>
                        <a:pt x="766" y="45"/>
                      </a:lnTo>
                      <a:lnTo>
                        <a:pt x="767" y="45"/>
                      </a:lnTo>
                      <a:lnTo>
                        <a:pt x="768" y="45"/>
                      </a:lnTo>
                      <a:lnTo>
                        <a:pt x="769" y="45"/>
                      </a:lnTo>
                      <a:lnTo>
                        <a:pt x="769" y="45"/>
                      </a:lnTo>
                      <a:lnTo>
                        <a:pt x="770" y="45"/>
                      </a:lnTo>
                      <a:lnTo>
                        <a:pt x="771" y="45"/>
                      </a:lnTo>
                      <a:lnTo>
                        <a:pt x="772" y="45"/>
                      </a:lnTo>
                      <a:lnTo>
                        <a:pt x="773" y="45"/>
                      </a:lnTo>
                      <a:lnTo>
                        <a:pt x="773" y="45"/>
                      </a:lnTo>
                      <a:lnTo>
                        <a:pt x="774" y="45"/>
                      </a:lnTo>
                      <a:lnTo>
                        <a:pt x="775" y="45"/>
                      </a:lnTo>
                      <a:lnTo>
                        <a:pt x="776" y="45"/>
                      </a:lnTo>
                      <a:lnTo>
                        <a:pt x="776" y="45"/>
                      </a:lnTo>
                      <a:lnTo>
                        <a:pt x="777" y="45"/>
                      </a:lnTo>
                      <a:lnTo>
                        <a:pt x="778" y="45"/>
                      </a:lnTo>
                      <a:lnTo>
                        <a:pt x="779" y="45"/>
                      </a:lnTo>
                      <a:lnTo>
                        <a:pt x="780" y="45"/>
                      </a:lnTo>
                      <a:lnTo>
                        <a:pt x="781" y="45"/>
                      </a:lnTo>
                      <a:lnTo>
                        <a:pt x="781" y="45"/>
                      </a:lnTo>
                      <a:lnTo>
                        <a:pt x="782" y="45"/>
                      </a:lnTo>
                      <a:lnTo>
                        <a:pt x="783" y="45"/>
                      </a:lnTo>
                      <a:lnTo>
                        <a:pt x="784" y="45"/>
                      </a:lnTo>
                      <a:lnTo>
                        <a:pt x="784" y="45"/>
                      </a:lnTo>
                      <a:lnTo>
                        <a:pt x="785" y="45"/>
                      </a:lnTo>
                      <a:lnTo>
                        <a:pt x="786" y="45"/>
                      </a:lnTo>
                      <a:lnTo>
                        <a:pt x="787" y="45"/>
                      </a:lnTo>
                      <a:lnTo>
                        <a:pt x="788" y="45"/>
                      </a:lnTo>
                      <a:lnTo>
                        <a:pt x="788" y="45"/>
                      </a:lnTo>
                      <a:lnTo>
                        <a:pt x="789" y="45"/>
                      </a:lnTo>
                      <a:lnTo>
                        <a:pt x="790" y="45"/>
                      </a:lnTo>
                      <a:lnTo>
                        <a:pt x="791" y="45"/>
                      </a:lnTo>
                      <a:lnTo>
                        <a:pt x="792" y="45"/>
                      </a:lnTo>
                      <a:lnTo>
                        <a:pt x="793" y="45"/>
                      </a:lnTo>
                      <a:lnTo>
                        <a:pt x="793" y="45"/>
                      </a:lnTo>
                      <a:lnTo>
                        <a:pt x="794" y="45"/>
                      </a:lnTo>
                      <a:lnTo>
                        <a:pt x="795" y="45"/>
                      </a:lnTo>
                      <a:lnTo>
                        <a:pt x="796" y="45"/>
                      </a:lnTo>
                      <a:lnTo>
                        <a:pt x="796" y="45"/>
                      </a:lnTo>
                      <a:lnTo>
                        <a:pt x="797" y="45"/>
                      </a:lnTo>
                      <a:lnTo>
                        <a:pt x="798" y="45"/>
                      </a:lnTo>
                      <a:lnTo>
                        <a:pt x="799" y="45"/>
                      </a:lnTo>
                      <a:lnTo>
                        <a:pt x="800" y="45"/>
                      </a:lnTo>
                      <a:lnTo>
                        <a:pt x="800" y="45"/>
                      </a:lnTo>
                      <a:lnTo>
                        <a:pt x="801" y="45"/>
                      </a:lnTo>
                      <a:lnTo>
                        <a:pt x="802" y="45"/>
                      </a:lnTo>
                      <a:lnTo>
                        <a:pt x="803" y="45"/>
                      </a:lnTo>
                      <a:lnTo>
                        <a:pt x="804" y="45"/>
                      </a:lnTo>
                      <a:lnTo>
                        <a:pt x="804" y="45"/>
                      </a:lnTo>
                      <a:lnTo>
                        <a:pt x="805" y="45"/>
                      </a:lnTo>
                      <a:lnTo>
                        <a:pt x="806" y="44"/>
                      </a:lnTo>
                      <a:lnTo>
                        <a:pt x="807" y="44"/>
                      </a:lnTo>
                      <a:lnTo>
                        <a:pt x="808" y="44"/>
                      </a:lnTo>
                      <a:lnTo>
                        <a:pt x="808" y="44"/>
                      </a:lnTo>
                      <a:lnTo>
                        <a:pt x="809" y="44"/>
                      </a:lnTo>
                      <a:lnTo>
                        <a:pt x="810" y="44"/>
                      </a:lnTo>
                      <a:lnTo>
                        <a:pt x="811" y="44"/>
                      </a:lnTo>
                      <a:lnTo>
                        <a:pt x="812" y="44"/>
                      </a:lnTo>
                      <a:lnTo>
                        <a:pt x="812" y="44"/>
                      </a:lnTo>
                      <a:lnTo>
                        <a:pt x="813" y="44"/>
                      </a:lnTo>
                      <a:lnTo>
                        <a:pt x="814" y="44"/>
                      </a:lnTo>
                    </a:path>
                  </a:pathLst>
                </a:custGeom>
                <a:noFill/>
                <a:ln w="0" cap="flat">
                  <a:solidFill>
                    <a:srgbClr val="A52A2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191" name="Freeform 29">
                  <a:extLst>
                    <a:ext uri="{FF2B5EF4-FFF2-40B4-BE49-F238E27FC236}">
                      <a16:creationId xmlns:a16="http://schemas.microsoft.com/office/drawing/2014/main" id="{ECD8F367-C6D9-4318-A47D-6EE70CD157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0" y="1015"/>
                  <a:ext cx="814" cy="4"/>
                </a:xfrm>
                <a:custGeom>
                  <a:avLst/>
                  <a:gdLst>
                    <a:gd name="T0" fmla="*/ 13 w 814"/>
                    <a:gd name="T1" fmla="*/ 4 h 4"/>
                    <a:gd name="T2" fmla="*/ 26 w 814"/>
                    <a:gd name="T3" fmla="*/ 4 h 4"/>
                    <a:gd name="T4" fmla="*/ 40 w 814"/>
                    <a:gd name="T5" fmla="*/ 4 h 4"/>
                    <a:gd name="T6" fmla="*/ 53 w 814"/>
                    <a:gd name="T7" fmla="*/ 4 h 4"/>
                    <a:gd name="T8" fmla="*/ 67 w 814"/>
                    <a:gd name="T9" fmla="*/ 4 h 4"/>
                    <a:gd name="T10" fmla="*/ 80 w 814"/>
                    <a:gd name="T11" fmla="*/ 4 h 4"/>
                    <a:gd name="T12" fmla="*/ 94 w 814"/>
                    <a:gd name="T13" fmla="*/ 4 h 4"/>
                    <a:gd name="T14" fmla="*/ 107 w 814"/>
                    <a:gd name="T15" fmla="*/ 4 h 4"/>
                    <a:gd name="T16" fmla="*/ 121 w 814"/>
                    <a:gd name="T17" fmla="*/ 4 h 4"/>
                    <a:gd name="T18" fmla="*/ 135 w 814"/>
                    <a:gd name="T19" fmla="*/ 4 h 4"/>
                    <a:gd name="T20" fmla="*/ 148 w 814"/>
                    <a:gd name="T21" fmla="*/ 4 h 4"/>
                    <a:gd name="T22" fmla="*/ 161 w 814"/>
                    <a:gd name="T23" fmla="*/ 4 h 4"/>
                    <a:gd name="T24" fmla="*/ 175 w 814"/>
                    <a:gd name="T25" fmla="*/ 3 h 4"/>
                    <a:gd name="T26" fmla="*/ 189 w 814"/>
                    <a:gd name="T27" fmla="*/ 4 h 4"/>
                    <a:gd name="T28" fmla="*/ 202 w 814"/>
                    <a:gd name="T29" fmla="*/ 4 h 4"/>
                    <a:gd name="T30" fmla="*/ 216 w 814"/>
                    <a:gd name="T31" fmla="*/ 4 h 4"/>
                    <a:gd name="T32" fmla="*/ 229 w 814"/>
                    <a:gd name="T33" fmla="*/ 4 h 4"/>
                    <a:gd name="T34" fmla="*/ 243 w 814"/>
                    <a:gd name="T35" fmla="*/ 4 h 4"/>
                    <a:gd name="T36" fmla="*/ 256 w 814"/>
                    <a:gd name="T37" fmla="*/ 4 h 4"/>
                    <a:gd name="T38" fmla="*/ 270 w 814"/>
                    <a:gd name="T39" fmla="*/ 4 h 4"/>
                    <a:gd name="T40" fmla="*/ 283 w 814"/>
                    <a:gd name="T41" fmla="*/ 4 h 4"/>
                    <a:gd name="T42" fmla="*/ 297 w 814"/>
                    <a:gd name="T43" fmla="*/ 2 h 4"/>
                    <a:gd name="T44" fmla="*/ 310 w 814"/>
                    <a:gd name="T45" fmla="*/ 1 h 4"/>
                    <a:gd name="T46" fmla="*/ 324 w 814"/>
                    <a:gd name="T47" fmla="*/ 3 h 4"/>
                    <a:gd name="T48" fmla="*/ 337 w 814"/>
                    <a:gd name="T49" fmla="*/ 4 h 4"/>
                    <a:gd name="T50" fmla="*/ 351 w 814"/>
                    <a:gd name="T51" fmla="*/ 4 h 4"/>
                    <a:gd name="T52" fmla="*/ 364 w 814"/>
                    <a:gd name="T53" fmla="*/ 4 h 4"/>
                    <a:gd name="T54" fmla="*/ 378 w 814"/>
                    <a:gd name="T55" fmla="*/ 4 h 4"/>
                    <a:gd name="T56" fmla="*/ 392 w 814"/>
                    <a:gd name="T57" fmla="*/ 4 h 4"/>
                    <a:gd name="T58" fmla="*/ 405 w 814"/>
                    <a:gd name="T59" fmla="*/ 4 h 4"/>
                    <a:gd name="T60" fmla="*/ 419 w 814"/>
                    <a:gd name="T61" fmla="*/ 4 h 4"/>
                    <a:gd name="T62" fmla="*/ 432 w 814"/>
                    <a:gd name="T63" fmla="*/ 4 h 4"/>
                    <a:gd name="T64" fmla="*/ 446 w 814"/>
                    <a:gd name="T65" fmla="*/ 4 h 4"/>
                    <a:gd name="T66" fmla="*/ 459 w 814"/>
                    <a:gd name="T67" fmla="*/ 4 h 4"/>
                    <a:gd name="T68" fmla="*/ 473 w 814"/>
                    <a:gd name="T69" fmla="*/ 4 h 4"/>
                    <a:gd name="T70" fmla="*/ 486 w 814"/>
                    <a:gd name="T71" fmla="*/ 3 h 4"/>
                    <a:gd name="T72" fmla="*/ 500 w 814"/>
                    <a:gd name="T73" fmla="*/ 3 h 4"/>
                    <a:gd name="T74" fmla="*/ 513 w 814"/>
                    <a:gd name="T75" fmla="*/ 4 h 4"/>
                    <a:gd name="T76" fmla="*/ 527 w 814"/>
                    <a:gd name="T77" fmla="*/ 4 h 4"/>
                    <a:gd name="T78" fmla="*/ 540 w 814"/>
                    <a:gd name="T79" fmla="*/ 2 h 4"/>
                    <a:gd name="T80" fmla="*/ 554 w 814"/>
                    <a:gd name="T81" fmla="*/ 1 h 4"/>
                    <a:gd name="T82" fmla="*/ 567 w 814"/>
                    <a:gd name="T83" fmla="*/ 2 h 4"/>
                    <a:gd name="T84" fmla="*/ 581 w 814"/>
                    <a:gd name="T85" fmla="*/ 3 h 4"/>
                    <a:gd name="T86" fmla="*/ 595 w 814"/>
                    <a:gd name="T87" fmla="*/ 3 h 4"/>
                    <a:gd name="T88" fmla="*/ 608 w 814"/>
                    <a:gd name="T89" fmla="*/ 3 h 4"/>
                    <a:gd name="T90" fmla="*/ 621 w 814"/>
                    <a:gd name="T91" fmla="*/ 4 h 4"/>
                    <a:gd name="T92" fmla="*/ 635 w 814"/>
                    <a:gd name="T93" fmla="*/ 4 h 4"/>
                    <a:gd name="T94" fmla="*/ 649 w 814"/>
                    <a:gd name="T95" fmla="*/ 4 h 4"/>
                    <a:gd name="T96" fmla="*/ 662 w 814"/>
                    <a:gd name="T97" fmla="*/ 4 h 4"/>
                    <a:gd name="T98" fmla="*/ 676 w 814"/>
                    <a:gd name="T99" fmla="*/ 4 h 4"/>
                    <a:gd name="T100" fmla="*/ 689 w 814"/>
                    <a:gd name="T101" fmla="*/ 4 h 4"/>
                    <a:gd name="T102" fmla="*/ 703 w 814"/>
                    <a:gd name="T103" fmla="*/ 4 h 4"/>
                    <a:gd name="T104" fmla="*/ 716 w 814"/>
                    <a:gd name="T105" fmla="*/ 4 h 4"/>
                    <a:gd name="T106" fmla="*/ 730 w 814"/>
                    <a:gd name="T107" fmla="*/ 4 h 4"/>
                    <a:gd name="T108" fmla="*/ 743 w 814"/>
                    <a:gd name="T109" fmla="*/ 4 h 4"/>
                    <a:gd name="T110" fmla="*/ 757 w 814"/>
                    <a:gd name="T111" fmla="*/ 4 h 4"/>
                    <a:gd name="T112" fmla="*/ 771 w 814"/>
                    <a:gd name="T113" fmla="*/ 4 h 4"/>
                    <a:gd name="T114" fmla="*/ 784 w 814"/>
                    <a:gd name="T115" fmla="*/ 4 h 4"/>
                    <a:gd name="T116" fmla="*/ 797 w 814"/>
                    <a:gd name="T117" fmla="*/ 4 h 4"/>
                    <a:gd name="T118" fmla="*/ 811 w 814"/>
                    <a:gd name="T11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14" h="4">
                      <a:moveTo>
                        <a:pt x="0" y="3"/>
                      </a:move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5" y="4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7" y="4"/>
                      </a:lnTo>
                      <a:lnTo>
                        <a:pt x="8" y="4"/>
                      </a:lnTo>
                      <a:lnTo>
                        <a:pt x="9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1" y="4"/>
                      </a:lnTo>
                      <a:lnTo>
                        <a:pt x="12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4" y="4"/>
                      </a:lnTo>
                      <a:lnTo>
                        <a:pt x="15" y="4"/>
                      </a:lnTo>
                      <a:lnTo>
                        <a:pt x="16" y="4"/>
                      </a:lnTo>
                      <a:lnTo>
                        <a:pt x="17" y="4"/>
                      </a:lnTo>
                      <a:lnTo>
                        <a:pt x="17" y="4"/>
                      </a:lnTo>
                      <a:lnTo>
                        <a:pt x="18" y="4"/>
                      </a:lnTo>
                      <a:lnTo>
                        <a:pt x="19" y="4"/>
                      </a:lnTo>
                      <a:lnTo>
                        <a:pt x="20" y="4"/>
                      </a:lnTo>
                      <a:lnTo>
                        <a:pt x="21" y="4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23" y="4"/>
                      </a:lnTo>
                      <a:lnTo>
                        <a:pt x="24" y="4"/>
                      </a:lnTo>
                      <a:lnTo>
                        <a:pt x="25" y="4"/>
                      </a:lnTo>
                      <a:lnTo>
                        <a:pt x="25" y="4"/>
                      </a:lnTo>
                      <a:lnTo>
                        <a:pt x="26" y="4"/>
                      </a:lnTo>
                      <a:lnTo>
                        <a:pt x="27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9" y="4"/>
                      </a:lnTo>
                      <a:lnTo>
                        <a:pt x="30" y="4"/>
                      </a:lnTo>
                      <a:lnTo>
                        <a:pt x="31" y="4"/>
                      </a:lnTo>
                      <a:lnTo>
                        <a:pt x="32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4" y="4"/>
                      </a:lnTo>
                      <a:lnTo>
                        <a:pt x="35" y="4"/>
                      </a:lnTo>
                      <a:lnTo>
                        <a:pt x="36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8" y="4"/>
                      </a:lnTo>
                      <a:lnTo>
                        <a:pt x="39" y="4"/>
                      </a:lnTo>
                      <a:lnTo>
                        <a:pt x="40" y="4"/>
                      </a:lnTo>
                      <a:lnTo>
                        <a:pt x="40" y="4"/>
                      </a:lnTo>
                      <a:lnTo>
                        <a:pt x="41" y="4"/>
                      </a:lnTo>
                      <a:lnTo>
                        <a:pt x="42" y="4"/>
                      </a:lnTo>
                      <a:lnTo>
                        <a:pt x="43" y="4"/>
                      </a:lnTo>
                      <a:lnTo>
                        <a:pt x="44" y="4"/>
                      </a:lnTo>
                      <a:lnTo>
                        <a:pt x="45" y="4"/>
                      </a:lnTo>
                      <a:lnTo>
                        <a:pt x="45" y="4"/>
                      </a:lnTo>
                      <a:lnTo>
                        <a:pt x="46" y="4"/>
                      </a:lnTo>
                      <a:lnTo>
                        <a:pt x="47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9" y="4"/>
                      </a:lnTo>
                      <a:lnTo>
                        <a:pt x="50" y="4"/>
                      </a:lnTo>
                      <a:lnTo>
                        <a:pt x="51" y="4"/>
                      </a:lnTo>
                      <a:lnTo>
                        <a:pt x="52" y="4"/>
                      </a:lnTo>
                      <a:lnTo>
                        <a:pt x="52" y="4"/>
                      </a:lnTo>
                      <a:lnTo>
                        <a:pt x="53" y="4"/>
                      </a:lnTo>
                      <a:lnTo>
                        <a:pt x="54" y="4"/>
                      </a:lnTo>
                      <a:lnTo>
                        <a:pt x="55" y="4"/>
                      </a:lnTo>
                      <a:lnTo>
                        <a:pt x="56" y="4"/>
                      </a:lnTo>
                      <a:lnTo>
                        <a:pt x="57" y="4"/>
                      </a:lnTo>
                      <a:lnTo>
                        <a:pt x="57" y="4"/>
                      </a:lnTo>
                      <a:lnTo>
                        <a:pt x="58" y="4"/>
                      </a:lnTo>
                      <a:lnTo>
                        <a:pt x="59" y="4"/>
                      </a:lnTo>
                      <a:lnTo>
                        <a:pt x="60" y="4"/>
                      </a:lnTo>
                      <a:lnTo>
                        <a:pt x="60" y="4"/>
                      </a:lnTo>
                      <a:lnTo>
                        <a:pt x="61" y="4"/>
                      </a:lnTo>
                      <a:lnTo>
                        <a:pt x="62" y="4"/>
                      </a:lnTo>
                      <a:lnTo>
                        <a:pt x="63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5" y="4"/>
                      </a:lnTo>
                      <a:lnTo>
                        <a:pt x="66" y="4"/>
                      </a:lnTo>
                      <a:lnTo>
                        <a:pt x="67" y="4"/>
                      </a:lnTo>
                      <a:lnTo>
                        <a:pt x="68" y="4"/>
                      </a:lnTo>
                      <a:lnTo>
                        <a:pt x="68" y="4"/>
                      </a:lnTo>
                      <a:lnTo>
                        <a:pt x="69" y="4"/>
                      </a:lnTo>
                      <a:lnTo>
                        <a:pt x="70" y="4"/>
                      </a:lnTo>
                      <a:lnTo>
                        <a:pt x="71" y="4"/>
                      </a:lnTo>
                      <a:lnTo>
                        <a:pt x="72" y="4"/>
                      </a:lnTo>
                      <a:lnTo>
                        <a:pt x="72" y="4"/>
                      </a:lnTo>
                      <a:lnTo>
                        <a:pt x="73" y="4"/>
                      </a:lnTo>
                      <a:lnTo>
                        <a:pt x="74" y="4"/>
                      </a:lnTo>
                      <a:lnTo>
                        <a:pt x="75" y="4"/>
                      </a:lnTo>
                      <a:lnTo>
                        <a:pt x="76" y="4"/>
                      </a:lnTo>
                      <a:lnTo>
                        <a:pt x="76" y="4"/>
                      </a:lnTo>
                      <a:lnTo>
                        <a:pt x="77" y="4"/>
                      </a:lnTo>
                      <a:lnTo>
                        <a:pt x="78" y="4"/>
                      </a:lnTo>
                      <a:lnTo>
                        <a:pt x="79" y="4"/>
                      </a:lnTo>
                      <a:lnTo>
                        <a:pt x="80" y="4"/>
                      </a:lnTo>
                      <a:lnTo>
                        <a:pt x="80" y="4"/>
                      </a:lnTo>
                      <a:lnTo>
                        <a:pt x="81" y="4"/>
                      </a:lnTo>
                      <a:lnTo>
                        <a:pt x="82" y="4"/>
                      </a:lnTo>
                      <a:lnTo>
                        <a:pt x="83" y="4"/>
                      </a:lnTo>
                      <a:lnTo>
                        <a:pt x="83" y="4"/>
                      </a:lnTo>
                      <a:lnTo>
                        <a:pt x="84" y="4"/>
                      </a:lnTo>
                      <a:lnTo>
                        <a:pt x="85" y="4"/>
                      </a:lnTo>
                      <a:lnTo>
                        <a:pt x="86" y="4"/>
                      </a:lnTo>
                      <a:lnTo>
                        <a:pt x="87" y="4"/>
                      </a:lnTo>
                      <a:lnTo>
                        <a:pt x="88" y="4"/>
                      </a:lnTo>
                      <a:lnTo>
                        <a:pt x="88" y="4"/>
                      </a:lnTo>
                      <a:lnTo>
                        <a:pt x="89" y="4"/>
                      </a:lnTo>
                      <a:lnTo>
                        <a:pt x="90" y="4"/>
                      </a:lnTo>
                      <a:lnTo>
                        <a:pt x="91" y="4"/>
                      </a:lnTo>
                      <a:lnTo>
                        <a:pt x="92" y="4"/>
                      </a:lnTo>
                      <a:lnTo>
                        <a:pt x="92" y="4"/>
                      </a:lnTo>
                      <a:lnTo>
                        <a:pt x="93" y="4"/>
                      </a:lnTo>
                      <a:lnTo>
                        <a:pt x="94" y="4"/>
                      </a:lnTo>
                      <a:lnTo>
                        <a:pt x="95" y="4"/>
                      </a:lnTo>
                      <a:lnTo>
                        <a:pt x="95" y="4"/>
                      </a:lnTo>
                      <a:lnTo>
                        <a:pt x="96" y="4"/>
                      </a:lnTo>
                      <a:lnTo>
                        <a:pt x="97" y="4"/>
                      </a:lnTo>
                      <a:lnTo>
                        <a:pt x="98" y="4"/>
                      </a:lnTo>
                      <a:lnTo>
                        <a:pt x="99" y="4"/>
                      </a:lnTo>
                      <a:lnTo>
                        <a:pt x="100" y="4"/>
                      </a:lnTo>
                      <a:lnTo>
                        <a:pt x="100" y="4"/>
                      </a:lnTo>
                      <a:lnTo>
                        <a:pt x="101" y="4"/>
                      </a:lnTo>
                      <a:lnTo>
                        <a:pt x="102" y="4"/>
                      </a:lnTo>
                      <a:lnTo>
                        <a:pt x="103" y="4"/>
                      </a:lnTo>
                      <a:lnTo>
                        <a:pt x="103" y="4"/>
                      </a:lnTo>
                      <a:lnTo>
                        <a:pt x="104" y="4"/>
                      </a:lnTo>
                      <a:lnTo>
                        <a:pt x="105" y="4"/>
                      </a:lnTo>
                      <a:lnTo>
                        <a:pt x="106" y="4"/>
                      </a:lnTo>
                      <a:lnTo>
                        <a:pt x="106" y="4"/>
                      </a:lnTo>
                      <a:lnTo>
                        <a:pt x="107" y="4"/>
                      </a:lnTo>
                      <a:lnTo>
                        <a:pt x="108" y="4"/>
                      </a:lnTo>
                      <a:lnTo>
                        <a:pt x="109" y="4"/>
                      </a:lnTo>
                      <a:lnTo>
                        <a:pt x="110" y="4"/>
                      </a:lnTo>
                      <a:lnTo>
                        <a:pt x="111" y="4"/>
                      </a:lnTo>
                      <a:lnTo>
                        <a:pt x="111" y="4"/>
                      </a:lnTo>
                      <a:lnTo>
                        <a:pt x="112" y="4"/>
                      </a:lnTo>
                      <a:lnTo>
                        <a:pt x="113" y="4"/>
                      </a:lnTo>
                      <a:lnTo>
                        <a:pt x="114" y="4"/>
                      </a:lnTo>
                      <a:lnTo>
                        <a:pt x="115" y="4"/>
                      </a:lnTo>
                      <a:lnTo>
                        <a:pt x="115" y="4"/>
                      </a:lnTo>
                      <a:lnTo>
                        <a:pt x="116" y="4"/>
                      </a:lnTo>
                      <a:lnTo>
                        <a:pt x="117" y="4"/>
                      </a:lnTo>
                      <a:lnTo>
                        <a:pt x="118" y="4"/>
                      </a:lnTo>
                      <a:lnTo>
                        <a:pt x="118" y="4"/>
                      </a:lnTo>
                      <a:lnTo>
                        <a:pt x="119" y="4"/>
                      </a:lnTo>
                      <a:lnTo>
                        <a:pt x="120" y="4"/>
                      </a:lnTo>
                      <a:lnTo>
                        <a:pt x="121" y="4"/>
                      </a:lnTo>
                      <a:lnTo>
                        <a:pt x="122" y="4"/>
                      </a:lnTo>
                      <a:lnTo>
                        <a:pt x="123" y="4"/>
                      </a:lnTo>
                      <a:lnTo>
                        <a:pt x="123" y="4"/>
                      </a:lnTo>
                      <a:lnTo>
                        <a:pt x="124" y="4"/>
                      </a:lnTo>
                      <a:lnTo>
                        <a:pt x="125" y="4"/>
                      </a:lnTo>
                      <a:lnTo>
                        <a:pt x="126" y="4"/>
                      </a:lnTo>
                      <a:lnTo>
                        <a:pt x="126" y="4"/>
                      </a:lnTo>
                      <a:lnTo>
                        <a:pt x="127" y="4"/>
                      </a:lnTo>
                      <a:lnTo>
                        <a:pt x="128" y="4"/>
                      </a:lnTo>
                      <a:lnTo>
                        <a:pt x="129" y="4"/>
                      </a:lnTo>
                      <a:lnTo>
                        <a:pt x="130" y="4"/>
                      </a:lnTo>
                      <a:lnTo>
                        <a:pt x="130" y="4"/>
                      </a:lnTo>
                      <a:lnTo>
                        <a:pt x="131" y="4"/>
                      </a:lnTo>
                      <a:lnTo>
                        <a:pt x="132" y="4"/>
                      </a:lnTo>
                      <a:lnTo>
                        <a:pt x="133" y="4"/>
                      </a:lnTo>
                      <a:lnTo>
                        <a:pt x="134" y="4"/>
                      </a:lnTo>
                      <a:lnTo>
                        <a:pt x="135" y="4"/>
                      </a:lnTo>
                      <a:lnTo>
                        <a:pt x="135" y="4"/>
                      </a:lnTo>
                      <a:lnTo>
                        <a:pt x="136" y="4"/>
                      </a:lnTo>
                      <a:lnTo>
                        <a:pt x="137" y="4"/>
                      </a:lnTo>
                      <a:lnTo>
                        <a:pt x="138" y="4"/>
                      </a:lnTo>
                      <a:lnTo>
                        <a:pt x="138" y="4"/>
                      </a:lnTo>
                      <a:lnTo>
                        <a:pt x="139" y="4"/>
                      </a:lnTo>
                      <a:lnTo>
                        <a:pt x="140" y="4"/>
                      </a:lnTo>
                      <a:lnTo>
                        <a:pt x="141" y="4"/>
                      </a:lnTo>
                      <a:lnTo>
                        <a:pt x="142" y="4"/>
                      </a:lnTo>
                      <a:lnTo>
                        <a:pt x="142" y="4"/>
                      </a:lnTo>
                      <a:lnTo>
                        <a:pt x="143" y="4"/>
                      </a:lnTo>
                      <a:lnTo>
                        <a:pt x="144" y="4"/>
                      </a:lnTo>
                      <a:lnTo>
                        <a:pt x="145" y="4"/>
                      </a:lnTo>
                      <a:lnTo>
                        <a:pt x="146" y="4"/>
                      </a:lnTo>
                      <a:lnTo>
                        <a:pt x="146" y="4"/>
                      </a:lnTo>
                      <a:lnTo>
                        <a:pt x="147" y="4"/>
                      </a:lnTo>
                      <a:lnTo>
                        <a:pt x="148" y="4"/>
                      </a:lnTo>
                      <a:lnTo>
                        <a:pt x="149" y="4"/>
                      </a:lnTo>
                      <a:lnTo>
                        <a:pt x="150" y="4"/>
                      </a:lnTo>
                      <a:lnTo>
                        <a:pt x="150" y="4"/>
                      </a:lnTo>
                      <a:lnTo>
                        <a:pt x="151" y="4"/>
                      </a:lnTo>
                      <a:lnTo>
                        <a:pt x="152" y="4"/>
                      </a:lnTo>
                      <a:lnTo>
                        <a:pt x="153" y="4"/>
                      </a:lnTo>
                      <a:lnTo>
                        <a:pt x="154" y="4"/>
                      </a:lnTo>
                      <a:lnTo>
                        <a:pt x="154" y="4"/>
                      </a:lnTo>
                      <a:lnTo>
                        <a:pt x="155" y="4"/>
                      </a:lnTo>
                      <a:lnTo>
                        <a:pt x="156" y="4"/>
                      </a:lnTo>
                      <a:lnTo>
                        <a:pt x="157" y="4"/>
                      </a:lnTo>
                      <a:lnTo>
                        <a:pt x="158" y="4"/>
                      </a:lnTo>
                      <a:lnTo>
                        <a:pt x="158" y="4"/>
                      </a:lnTo>
                      <a:lnTo>
                        <a:pt x="159" y="4"/>
                      </a:lnTo>
                      <a:lnTo>
                        <a:pt x="160" y="4"/>
                      </a:lnTo>
                      <a:lnTo>
                        <a:pt x="161" y="4"/>
                      </a:lnTo>
                      <a:lnTo>
                        <a:pt x="161" y="4"/>
                      </a:lnTo>
                      <a:lnTo>
                        <a:pt x="162" y="3"/>
                      </a:lnTo>
                      <a:lnTo>
                        <a:pt x="163" y="3"/>
                      </a:lnTo>
                      <a:lnTo>
                        <a:pt x="164" y="3"/>
                      </a:lnTo>
                      <a:lnTo>
                        <a:pt x="165" y="3"/>
                      </a:lnTo>
                      <a:lnTo>
                        <a:pt x="166" y="3"/>
                      </a:lnTo>
                      <a:lnTo>
                        <a:pt x="166" y="3"/>
                      </a:lnTo>
                      <a:lnTo>
                        <a:pt x="167" y="3"/>
                      </a:lnTo>
                      <a:lnTo>
                        <a:pt x="168" y="3"/>
                      </a:lnTo>
                      <a:lnTo>
                        <a:pt x="169" y="3"/>
                      </a:lnTo>
                      <a:lnTo>
                        <a:pt x="170" y="3"/>
                      </a:lnTo>
                      <a:lnTo>
                        <a:pt x="170" y="3"/>
                      </a:lnTo>
                      <a:lnTo>
                        <a:pt x="171" y="3"/>
                      </a:lnTo>
                      <a:lnTo>
                        <a:pt x="172" y="3"/>
                      </a:lnTo>
                      <a:lnTo>
                        <a:pt x="173" y="3"/>
                      </a:lnTo>
                      <a:lnTo>
                        <a:pt x="173" y="3"/>
                      </a:lnTo>
                      <a:lnTo>
                        <a:pt x="174" y="3"/>
                      </a:lnTo>
                      <a:lnTo>
                        <a:pt x="175" y="3"/>
                      </a:lnTo>
                      <a:lnTo>
                        <a:pt x="176" y="4"/>
                      </a:lnTo>
                      <a:lnTo>
                        <a:pt x="177" y="4"/>
                      </a:lnTo>
                      <a:lnTo>
                        <a:pt x="178" y="4"/>
                      </a:lnTo>
                      <a:lnTo>
                        <a:pt x="178" y="4"/>
                      </a:lnTo>
                      <a:lnTo>
                        <a:pt x="179" y="4"/>
                      </a:lnTo>
                      <a:lnTo>
                        <a:pt x="180" y="4"/>
                      </a:lnTo>
                      <a:lnTo>
                        <a:pt x="181" y="4"/>
                      </a:lnTo>
                      <a:lnTo>
                        <a:pt x="181" y="4"/>
                      </a:lnTo>
                      <a:lnTo>
                        <a:pt x="182" y="4"/>
                      </a:lnTo>
                      <a:lnTo>
                        <a:pt x="183" y="4"/>
                      </a:lnTo>
                      <a:lnTo>
                        <a:pt x="184" y="4"/>
                      </a:lnTo>
                      <a:lnTo>
                        <a:pt x="185" y="4"/>
                      </a:lnTo>
                      <a:lnTo>
                        <a:pt x="185" y="4"/>
                      </a:lnTo>
                      <a:lnTo>
                        <a:pt x="186" y="4"/>
                      </a:lnTo>
                      <a:lnTo>
                        <a:pt x="187" y="4"/>
                      </a:lnTo>
                      <a:lnTo>
                        <a:pt x="188" y="4"/>
                      </a:lnTo>
                      <a:lnTo>
                        <a:pt x="189" y="4"/>
                      </a:lnTo>
                      <a:lnTo>
                        <a:pt x="189" y="4"/>
                      </a:lnTo>
                      <a:lnTo>
                        <a:pt x="190" y="4"/>
                      </a:lnTo>
                      <a:lnTo>
                        <a:pt x="191" y="4"/>
                      </a:lnTo>
                      <a:lnTo>
                        <a:pt x="192" y="4"/>
                      </a:lnTo>
                      <a:lnTo>
                        <a:pt x="193" y="4"/>
                      </a:lnTo>
                      <a:lnTo>
                        <a:pt x="193" y="4"/>
                      </a:lnTo>
                      <a:lnTo>
                        <a:pt x="194" y="4"/>
                      </a:lnTo>
                      <a:lnTo>
                        <a:pt x="195" y="4"/>
                      </a:lnTo>
                      <a:lnTo>
                        <a:pt x="196" y="4"/>
                      </a:lnTo>
                      <a:lnTo>
                        <a:pt x="196" y="4"/>
                      </a:lnTo>
                      <a:lnTo>
                        <a:pt x="197" y="4"/>
                      </a:lnTo>
                      <a:lnTo>
                        <a:pt x="198" y="4"/>
                      </a:lnTo>
                      <a:lnTo>
                        <a:pt x="199" y="4"/>
                      </a:lnTo>
                      <a:lnTo>
                        <a:pt x="200" y="4"/>
                      </a:lnTo>
                      <a:lnTo>
                        <a:pt x="201" y="4"/>
                      </a:lnTo>
                      <a:lnTo>
                        <a:pt x="201" y="4"/>
                      </a:lnTo>
                      <a:lnTo>
                        <a:pt x="202" y="4"/>
                      </a:lnTo>
                      <a:lnTo>
                        <a:pt x="203" y="4"/>
                      </a:lnTo>
                      <a:lnTo>
                        <a:pt x="204" y="4"/>
                      </a:lnTo>
                      <a:lnTo>
                        <a:pt x="204" y="4"/>
                      </a:lnTo>
                      <a:lnTo>
                        <a:pt x="205" y="4"/>
                      </a:lnTo>
                      <a:lnTo>
                        <a:pt x="206" y="4"/>
                      </a:lnTo>
                      <a:lnTo>
                        <a:pt x="207" y="4"/>
                      </a:lnTo>
                      <a:lnTo>
                        <a:pt x="208" y="4"/>
                      </a:lnTo>
                      <a:lnTo>
                        <a:pt x="208" y="4"/>
                      </a:lnTo>
                      <a:lnTo>
                        <a:pt x="209" y="4"/>
                      </a:lnTo>
                      <a:lnTo>
                        <a:pt x="210" y="4"/>
                      </a:lnTo>
                      <a:lnTo>
                        <a:pt x="211" y="4"/>
                      </a:lnTo>
                      <a:lnTo>
                        <a:pt x="212" y="4"/>
                      </a:lnTo>
                      <a:lnTo>
                        <a:pt x="213" y="4"/>
                      </a:lnTo>
                      <a:lnTo>
                        <a:pt x="213" y="4"/>
                      </a:lnTo>
                      <a:lnTo>
                        <a:pt x="214" y="4"/>
                      </a:lnTo>
                      <a:lnTo>
                        <a:pt x="215" y="4"/>
                      </a:lnTo>
                      <a:lnTo>
                        <a:pt x="216" y="4"/>
                      </a:lnTo>
                      <a:lnTo>
                        <a:pt x="216" y="4"/>
                      </a:lnTo>
                      <a:lnTo>
                        <a:pt x="217" y="4"/>
                      </a:lnTo>
                      <a:lnTo>
                        <a:pt x="218" y="4"/>
                      </a:lnTo>
                      <a:lnTo>
                        <a:pt x="219" y="4"/>
                      </a:lnTo>
                      <a:lnTo>
                        <a:pt x="219" y="4"/>
                      </a:lnTo>
                      <a:lnTo>
                        <a:pt x="220" y="4"/>
                      </a:lnTo>
                      <a:lnTo>
                        <a:pt x="221" y="4"/>
                      </a:lnTo>
                      <a:lnTo>
                        <a:pt x="222" y="4"/>
                      </a:lnTo>
                      <a:lnTo>
                        <a:pt x="223" y="4"/>
                      </a:lnTo>
                      <a:lnTo>
                        <a:pt x="224" y="4"/>
                      </a:lnTo>
                      <a:lnTo>
                        <a:pt x="224" y="4"/>
                      </a:lnTo>
                      <a:lnTo>
                        <a:pt x="225" y="4"/>
                      </a:lnTo>
                      <a:lnTo>
                        <a:pt x="226" y="4"/>
                      </a:lnTo>
                      <a:lnTo>
                        <a:pt x="227" y="4"/>
                      </a:lnTo>
                      <a:lnTo>
                        <a:pt x="228" y="4"/>
                      </a:lnTo>
                      <a:lnTo>
                        <a:pt x="228" y="4"/>
                      </a:lnTo>
                      <a:lnTo>
                        <a:pt x="229" y="4"/>
                      </a:lnTo>
                      <a:lnTo>
                        <a:pt x="230" y="4"/>
                      </a:lnTo>
                      <a:lnTo>
                        <a:pt x="231" y="4"/>
                      </a:lnTo>
                      <a:lnTo>
                        <a:pt x="231" y="4"/>
                      </a:lnTo>
                      <a:lnTo>
                        <a:pt x="232" y="4"/>
                      </a:lnTo>
                      <a:lnTo>
                        <a:pt x="233" y="4"/>
                      </a:lnTo>
                      <a:lnTo>
                        <a:pt x="234" y="4"/>
                      </a:lnTo>
                      <a:lnTo>
                        <a:pt x="235" y="4"/>
                      </a:lnTo>
                      <a:lnTo>
                        <a:pt x="236" y="4"/>
                      </a:lnTo>
                      <a:lnTo>
                        <a:pt x="236" y="4"/>
                      </a:lnTo>
                      <a:lnTo>
                        <a:pt x="237" y="4"/>
                      </a:lnTo>
                      <a:lnTo>
                        <a:pt x="238" y="4"/>
                      </a:lnTo>
                      <a:lnTo>
                        <a:pt x="239" y="4"/>
                      </a:lnTo>
                      <a:lnTo>
                        <a:pt x="239" y="4"/>
                      </a:lnTo>
                      <a:lnTo>
                        <a:pt x="240" y="4"/>
                      </a:lnTo>
                      <a:lnTo>
                        <a:pt x="241" y="4"/>
                      </a:lnTo>
                      <a:lnTo>
                        <a:pt x="242" y="4"/>
                      </a:lnTo>
                      <a:lnTo>
                        <a:pt x="243" y="4"/>
                      </a:lnTo>
                      <a:lnTo>
                        <a:pt x="244" y="4"/>
                      </a:lnTo>
                      <a:lnTo>
                        <a:pt x="244" y="4"/>
                      </a:lnTo>
                      <a:lnTo>
                        <a:pt x="245" y="4"/>
                      </a:lnTo>
                      <a:lnTo>
                        <a:pt x="246" y="4"/>
                      </a:lnTo>
                      <a:lnTo>
                        <a:pt x="247" y="4"/>
                      </a:lnTo>
                      <a:lnTo>
                        <a:pt x="248" y="4"/>
                      </a:lnTo>
                      <a:lnTo>
                        <a:pt x="248" y="4"/>
                      </a:lnTo>
                      <a:lnTo>
                        <a:pt x="249" y="4"/>
                      </a:lnTo>
                      <a:lnTo>
                        <a:pt x="250" y="4"/>
                      </a:lnTo>
                      <a:lnTo>
                        <a:pt x="251" y="4"/>
                      </a:lnTo>
                      <a:lnTo>
                        <a:pt x="251" y="4"/>
                      </a:lnTo>
                      <a:lnTo>
                        <a:pt x="252" y="4"/>
                      </a:lnTo>
                      <a:lnTo>
                        <a:pt x="253" y="4"/>
                      </a:lnTo>
                      <a:lnTo>
                        <a:pt x="254" y="4"/>
                      </a:lnTo>
                      <a:lnTo>
                        <a:pt x="255" y="4"/>
                      </a:lnTo>
                      <a:lnTo>
                        <a:pt x="256" y="4"/>
                      </a:lnTo>
                      <a:lnTo>
                        <a:pt x="256" y="4"/>
                      </a:lnTo>
                      <a:lnTo>
                        <a:pt x="257" y="4"/>
                      </a:lnTo>
                      <a:lnTo>
                        <a:pt x="258" y="4"/>
                      </a:lnTo>
                      <a:lnTo>
                        <a:pt x="259" y="4"/>
                      </a:lnTo>
                      <a:lnTo>
                        <a:pt x="259" y="4"/>
                      </a:lnTo>
                      <a:lnTo>
                        <a:pt x="260" y="4"/>
                      </a:lnTo>
                      <a:lnTo>
                        <a:pt x="261" y="4"/>
                      </a:lnTo>
                      <a:lnTo>
                        <a:pt x="262" y="4"/>
                      </a:lnTo>
                      <a:lnTo>
                        <a:pt x="263" y="4"/>
                      </a:lnTo>
                      <a:lnTo>
                        <a:pt x="263" y="4"/>
                      </a:lnTo>
                      <a:lnTo>
                        <a:pt x="264" y="4"/>
                      </a:lnTo>
                      <a:lnTo>
                        <a:pt x="265" y="4"/>
                      </a:lnTo>
                      <a:lnTo>
                        <a:pt x="266" y="4"/>
                      </a:lnTo>
                      <a:lnTo>
                        <a:pt x="267" y="4"/>
                      </a:lnTo>
                      <a:lnTo>
                        <a:pt x="268" y="4"/>
                      </a:lnTo>
                      <a:lnTo>
                        <a:pt x="268" y="4"/>
                      </a:lnTo>
                      <a:lnTo>
                        <a:pt x="269" y="4"/>
                      </a:lnTo>
                      <a:lnTo>
                        <a:pt x="270" y="4"/>
                      </a:lnTo>
                      <a:lnTo>
                        <a:pt x="271" y="4"/>
                      </a:lnTo>
                      <a:lnTo>
                        <a:pt x="271" y="4"/>
                      </a:lnTo>
                      <a:lnTo>
                        <a:pt x="272" y="4"/>
                      </a:lnTo>
                      <a:lnTo>
                        <a:pt x="273" y="4"/>
                      </a:lnTo>
                      <a:lnTo>
                        <a:pt x="274" y="4"/>
                      </a:lnTo>
                      <a:lnTo>
                        <a:pt x="274" y="4"/>
                      </a:lnTo>
                      <a:lnTo>
                        <a:pt x="275" y="4"/>
                      </a:lnTo>
                      <a:lnTo>
                        <a:pt x="276" y="4"/>
                      </a:lnTo>
                      <a:lnTo>
                        <a:pt x="277" y="4"/>
                      </a:lnTo>
                      <a:lnTo>
                        <a:pt x="278" y="4"/>
                      </a:lnTo>
                      <a:lnTo>
                        <a:pt x="279" y="4"/>
                      </a:lnTo>
                      <a:lnTo>
                        <a:pt x="279" y="4"/>
                      </a:lnTo>
                      <a:lnTo>
                        <a:pt x="280" y="4"/>
                      </a:lnTo>
                      <a:lnTo>
                        <a:pt x="281" y="4"/>
                      </a:lnTo>
                      <a:lnTo>
                        <a:pt x="282" y="4"/>
                      </a:lnTo>
                      <a:lnTo>
                        <a:pt x="283" y="4"/>
                      </a:lnTo>
                      <a:lnTo>
                        <a:pt x="283" y="4"/>
                      </a:lnTo>
                      <a:lnTo>
                        <a:pt x="284" y="4"/>
                      </a:lnTo>
                      <a:lnTo>
                        <a:pt x="285" y="4"/>
                      </a:lnTo>
                      <a:lnTo>
                        <a:pt x="286" y="4"/>
                      </a:lnTo>
                      <a:lnTo>
                        <a:pt x="286" y="4"/>
                      </a:lnTo>
                      <a:lnTo>
                        <a:pt x="287" y="4"/>
                      </a:lnTo>
                      <a:lnTo>
                        <a:pt x="288" y="4"/>
                      </a:lnTo>
                      <a:lnTo>
                        <a:pt x="289" y="4"/>
                      </a:lnTo>
                      <a:lnTo>
                        <a:pt x="290" y="4"/>
                      </a:lnTo>
                      <a:lnTo>
                        <a:pt x="291" y="4"/>
                      </a:lnTo>
                      <a:lnTo>
                        <a:pt x="291" y="4"/>
                      </a:lnTo>
                      <a:lnTo>
                        <a:pt x="292" y="3"/>
                      </a:lnTo>
                      <a:lnTo>
                        <a:pt x="293" y="3"/>
                      </a:lnTo>
                      <a:lnTo>
                        <a:pt x="294" y="3"/>
                      </a:lnTo>
                      <a:lnTo>
                        <a:pt x="294" y="3"/>
                      </a:lnTo>
                      <a:lnTo>
                        <a:pt x="295" y="3"/>
                      </a:lnTo>
                      <a:lnTo>
                        <a:pt x="296" y="3"/>
                      </a:lnTo>
                      <a:lnTo>
                        <a:pt x="297" y="2"/>
                      </a:lnTo>
                      <a:lnTo>
                        <a:pt x="297" y="2"/>
                      </a:lnTo>
                      <a:lnTo>
                        <a:pt x="298" y="2"/>
                      </a:lnTo>
                      <a:lnTo>
                        <a:pt x="299" y="2"/>
                      </a:lnTo>
                      <a:lnTo>
                        <a:pt x="300" y="2"/>
                      </a:lnTo>
                      <a:lnTo>
                        <a:pt x="301" y="1"/>
                      </a:lnTo>
                      <a:lnTo>
                        <a:pt x="302" y="1"/>
                      </a:lnTo>
                      <a:lnTo>
                        <a:pt x="302" y="1"/>
                      </a:lnTo>
                      <a:lnTo>
                        <a:pt x="303" y="1"/>
                      </a:lnTo>
                      <a:lnTo>
                        <a:pt x="304" y="1"/>
                      </a:lnTo>
                      <a:lnTo>
                        <a:pt x="305" y="1"/>
                      </a:lnTo>
                      <a:lnTo>
                        <a:pt x="306" y="1"/>
                      </a:lnTo>
                      <a:lnTo>
                        <a:pt x="306" y="1"/>
                      </a:lnTo>
                      <a:lnTo>
                        <a:pt x="307" y="1"/>
                      </a:lnTo>
                      <a:lnTo>
                        <a:pt x="308" y="1"/>
                      </a:lnTo>
                      <a:lnTo>
                        <a:pt x="309" y="1"/>
                      </a:lnTo>
                      <a:lnTo>
                        <a:pt x="309" y="1"/>
                      </a:lnTo>
                      <a:lnTo>
                        <a:pt x="310" y="1"/>
                      </a:lnTo>
                      <a:lnTo>
                        <a:pt x="311" y="1"/>
                      </a:lnTo>
                      <a:lnTo>
                        <a:pt x="312" y="2"/>
                      </a:lnTo>
                      <a:lnTo>
                        <a:pt x="313" y="2"/>
                      </a:lnTo>
                      <a:lnTo>
                        <a:pt x="314" y="2"/>
                      </a:lnTo>
                      <a:lnTo>
                        <a:pt x="314" y="2"/>
                      </a:lnTo>
                      <a:lnTo>
                        <a:pt x="315" y="2"/>
                      </a:lnTo>
                      <a:lnTo>
                        <a:pt x="316" y="2"/>
                      </a:lnTo>
                      <a:lnTo>
                        <a:pt x="317" y="2"/>
                      </a:lnTo>
                      <a:lnTo>
                        <a:pt x="317" y="2"/>
                      </a:lnTo>
                      <a:lnTo>
                        <a:pt x="318" y="2"/>
                      </a:lnTo>
                      <a:lnTo>
                        <a:pt x="319" y="2"/>
                      </a:lnTo>
                      <a:lnTo>
                        <a:pt x="320" y="2"/>
                      </a:lnTo>
                      <a:lnTo>
                        <a:pt x="321" y="2"/>
                      </a:lnTo>
                      <a:lnTo>
                        <a:pt x="322" y="3"/>
                      </a:lnTo>
                      <a:lnTo>
                        <a:pt x="322" y="3"/>
                      </a:lnTo>
                      <a:lnTo>
                        <a:pt x="323" y="3"/>
                      </a:lnTo>
                      <a:lnTo>
                        <a:pt x="324" y="3"/>
                      </a:lnTo>
                      <a:lnTo>
                        <a:pt x="325" y="3"/>
                      </a:lnTo>
                      <a:lnTo>
                        <a:pt x="326" y="3"/>
                      </a:lnTo>
                      <a:lnTo>
                        <a:pt x="326" y="3"/>
                      </a:lnTo>
                      <a:lnTo>
                        <a:pt x="327" y="3"/>
                      </a:lnTo>
                      <a:lnTo>
                        <a:pt x="328" y="3"/>
                      </a:lnTo>
                      <a:lnTo>
                        <a:pt x="329" y="3"/>
                      </a:lnTo>
                      <a:lnTo>
                        <a:pt x="329" y="3"/>
                      </a:lnTo>
                      <a:lnTo>
                        <a:pt x="330" y="3"/>
                      </a:lnTo>
                      <a:lnTo>
                        <a:pt x="331" y="4"/>
                      </a:lnTo>
                      <a:lnTo>
                        <a:pt x="332" y="3"/>
                      </a:lnTo>
                      <a:lnTo>
                        <a:pt x="333" y="4"/>
                      </a:lnTo>
                      <a:lnTo>
                        <a:pt x="334" y="3"/>
                      </a:lnTo>
                      <a:lnTo>
                        <a:pt x="334" y="4"/>
                      </a:lnTo>
                      <a:lnTo>
                        <a:pt x="335" y="4"/>
                      </a:lnTo>
                      <a:lnTo>
                        <a:pt x="336" y="4"/>
                      </a:lnTo>
                      <a:lnTo>
                        <a:pt x="337" y="4"/>
                      </a:lnTo>
                      <a:lnTo>
                        <a:pt x="337" y="4"/>
                      </a:lnTo>
                      <a:lnTo>
                        <a:pt x="338" y="4"/>
                      </a:lnTo>
                      <a:lnTo>
                        <a:pt x="339" y="4"/>
                      </a:lnTo>
                      <a:lnTo>
                        <a:pt x="340" y="4"/>
                      </a:lnTo>
                      <a:lnTo>
                        <a:pt x="341" y="4"/>
                      </a:lnTo>
                      <a:lnTo>
                        <a:pt x="341" y="4"/>
                      </a:lnTo>
                      <a:lnTo>
                        <a:pt x="342" y="4"/>
                      </a:lnTo>
                      <a:lnTo>
                        <a:pt x="343" y="4"/>
                      </a:lnTo>
                      <a:lnTo>
                        <a:pt x="344" y="4"/>
                      </a:lnTo>
                      <a:lnTo>
                        <a:pt x="345" y="4"/>
                      </a:lnTo>
                      <a:lnTo>
                        <a:pt x="346" y="4"/>
                      </a:lnTo>
                      <a:lnTo>
                        <a:pt x="346" y="4"/>
                      </a:lnTo>
                      <a:lnTo>
                        <a:pt x="347" y="4"/>
                      </a:lnTo>
                      <a:lnTo>
                        <a:pt x="348" y="4"/>
                      </a:lnTo>
                      <a:lnTo>
                        <a:pt x="349" y="3"/>
                      </a:lnTo>
                      <a:lnTo>
                        <a:pt x="349" y="4"/>
                      </a:lnTo>
                      <a:lnTo>
                        <a:pt x="350" y="4"/>
                      </a:lnTo>
                      <a:lnTo>
                        <a:pt x="351" y="4"/>
                      </a:lnTo>
                      <a:lnTo>
                        <a:pt x="352" y="4"/>
                      </a:lnTo>
                      <a:lnTo>
                        <a:pt x="352" y="4"/>
                      </a:lnTo>
                      <a:lnTo>
                        <a:pt x="353" y="4"/>
                      </a:lnTo>
                      <a:lnTo>
                        <a:pt x="354" y="4"/>
                      </a:lnTo>
                      <a:lnTo>
                        <a:pt x="355" y="4"/>
                      </a:lnTo>
                      <a:lnTo>
                        <a:pt x="356" y="4"/>
                      </a:lnTo>
                      <a:lnTo>
                        <a:pt x="357" y="4"/>
                      </a:lnTo>
                      <a:lnTo>
                        <a:pt x="357" y="4"/>
                      </a:lnTo>
                      <a:lnTo>
                        <a:pt x="358" y="4"/>
                      </a:lnTo>
                      <a:lnTo>
                        <a:pt x="359" y="4"/>
                      </a:lnTo>
                      <a:lnTo>
                        <a:pt x="360" y="4"/>
                      </a:lnTo>
                      <a:lnTo>
                        <a:pt x="361" y="4"/>
                      </a:lnTo>
                      <a:lnTo>
                        <a:pt x="361" y="4"/>
                      </a:lnTo>
                      <a:lnTo>
                        <a:pt x="362" y="4"/>
                      </a:lnTo>
                      <a:lnTo>
                        <a:pt x="363" y="4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65" y="4"/>
                      </a:lnTo>
                      <a:lnTo>
                        <a:pt x="366" y="4"/>
                      </a:lnTo>
                      <a:lnTo>
                        <a:pt x="367" y="4"/>
                      </a:lnTo>
                      <a:lnTo>
                        <a:pt x="368" y="4"/>
                      </a:lnTo>
                      <a:lnTo>
                        <a:pt x="369" y="4"/>
                      </a:lnTo>
                      <a:lnTo>
                        <a:pt x="369" y="4"/>
                      </a:lnTo>
                      <a:lnTo>
                        <a:pt x="370" y="4"/>
                      </a:lnTo>
                      <a:lnTo>
                        <a:pt x="371" y="4"/>
                      </a:lnTo>
                      <a:lnTo>
                        <a:pt x="372" y="4"/>
                      </a:lnTo>
                      <a:lnTo>
                        <a:pt x="372" y="4"/>
                      </a:lnTo>
                      <a:lnTo>
                        <a:pt x="373" y="4"/>
                      </a:lnTo>
                      <a:lnTo>
                        <a:pt x="374" y="4"/>
                      </a:lnTo>
                      <a:lnTo>
                        <a:pt x="375" y="4"/>
                      </a:lnTo>
                      <a:lnTo>
                        <a:pt x="376" y="4"/>
                      </a:lnTo>
                      <a:lnTo>
                        <a:pt x="376" y="4"/>
                      </a:lnTo>
                      <a:lnTo>
                        <a:pt x="377" y="4"/>
                      </a:lnTo>
                      <a:lnTo>
                        <a:pt x="378" y="4"/>
                      </a:lnTo>
                      <a:lnTo>
                        <a:pt x="379" y="4"/>
                      </a:lnTo>
                      <a:lnTo>
                        <a:pt x="380" y="4"/>
                      </a:lnTo>
                      <a:lnTo>
                        <a:pt x="380" y="4"/>
                      </a:lnTo>
                      <a:lnTo>
                        <a:pt x="381" y="4"/>
                      </a:lnTo>
                      <a:lnTo>
                        <a:pt x="382" y="4"/>
                      </a:lnTo>
                      <a:lnTo>
                        <a:pt x="383" y="4"/>
                      </a:lnTo>
                      <a:lnTo>
                        <a:pt x="384" y="4"/>
                      </a:lnTo>
                      <a:lnTo>
                        <a:pt x="384" y="4"/>
                      </a:lnTo>
                      <a:lnTo>
                        <a:pt x="385" y="4"/>
                      </a:lnTo>
                      <a:lnTo>
                        <a:pt x="386" y="4"/>
                      </a:lnTo>
                      <a:lnTo>
                        <a:pt x="387" y="4"/>
                      </a:lnTo>
                      <a:lnTo>
                        <a:pt x="387" y="4"/>
                      </a:lnTo>
                      <a:lnTo>
                        <a:pt x="388" y="4"/>
                      </a:lnTo>
                      <a:lnTo>
                        <a:pt x="389" y="4"/>
                      </a:lnTo>
                      <a:lnTo>
                        <a:pt x="390" y="4"/>
                      </a:lnTo>
                      <a:lnTo>
                        <a:pt x="391" y="4"/>
                      </a:lnTo>
                      <a:lnTo>
                        <a:pt x="392" y="4"/>
                      </a:lnTo>
                      <a:lnTo>
                        <a:pt x="392" y="4"/>
                      </a:lnTo>
                      <a:lnTo>
                        <a:pt x="393" y="4"/>
                      </a:lnTo>
                      <a:lnTo>
                        <a:pt x="394" y="4"/>
                      </a:lnTo>
                      <a:lnTo>
                        <a:pt x="395" y="4"/>
                      </a:lnTo>
                      <a:lnTo>
                        <a:pt x="395" y="4"/>
                      </a:lnTo>
                      <a:lnTo>
                        <a:pt x="396" y="4"/>
                      </a:lnTo>
                      <a:lnTo>
                        <a:pt x="397" y="4"/>
                      </a:lnTo>
                      <a:lnTo>
                        <a:pt x="398" y="4"/>
                      </a:lnTo>
                      <a:lnTo>
                        <a:pt x="399" y="4"/>
                      </a:lnTo>
                      <a:lnTo>
                        <a:pt x="399" y="4"/>
                      </a:lnTo>
                      <a:lnTo>
                        <a:pt x="400" y="4"/>
                      </a:lnTo>
                      <a:lnTo>
                        <a:pt x="401" y="4"/>
                      </a:lnTo>
                      <a:lnTo>
                        <a:pt x="402" y="4"/>
                      </a:lnTo>
                      <a:lnTo>
                        <a:pt x="403" y="4"/>
                      </a:lnTo>
                      <a:lnTo>
                        <a:pt x="404" y="4"/>
                      </a:lnTo>
                      <a:lnTo>
                        <a:pt x="404" y="4"/>
                      </a:lnTo>
                      <a:lnTo>
                        <a:pt x="405" y="4"/>
                      </a:lnTo>
                      <a:lnTo>
                        <a:pt x="406" y="4"/>
                      </a:lnTo>
                      <a:lnTo>
                        <a:pt x="407" y="4"/>
                      </a:lnTo>
                      <a:lnTo>
                        <a:pt x="407" y="4"/>
                      </a:lnTo>
                      <a:lnTo>
                        <a:pt x="408" y="4"/>
                      </a:lnTo>
                      <a:lnTo>
                        <a:pt x="409" y="4"/>
                      </a:lnTo>
                      <a:lnTo>
                        <a:pt x="410" y="4"/>
                      </a:lnTo>
                      <a:lnTo>
                        <a:pt x="411" y="4"/>
                      </a:lnTo>
                      <a:lnTo>
                        <a:pt x="411" y="4"/>
                      </a:lnTo>
                      <a:lnTo>
                        <a:pt x="412" y="4"/>
                      </a:lnTo>
                      <a:lnTo>
                        <a:pt x="413" y="4"/>
                      </a:lnTo>
                      <a:lnTo>
                        <a:pt x="414" y="4"/>
                      </a:lnTo>
                      <a:lnTo>
                        <a:pt x="415" y="4"/>
                      </a:lnTo>
                      <a:lnTo>
                        <a:pt x="415" y="4"/>
                      </a:lnTo>
                      <a:lnTo>
                        <a:pt x="416" y="4"/>
                      </a:lnTo>
                      <a:lnTo>
                        <a:pt x="417" y="4"/>
                      </a:lnTo>
                      <a:lnTo>
                        <a:pt x="418" y="4"/>
                      </a:lnTo>
                      <a:lnTo>
                        <a:pt x="419" y="4"/>
                      </a:lnTo>
                      <a:lnTo>
                        <a:pt x="419" y="4"/>
                      </a:lnTo>
                      <a:lnTo>
                        <a:pt x="420" y="4"/>
                      </a:lnTo>
                      <a:lnTo>
                        <a:pt x="421" y="4"/>
                      </a:lnTo>
                      <a:lnTo>
                        <a:pt x="422" y="4"/>
                      </a:lnTo>
                      <a:lnTo>
                        <a:pt x="423" y="4"/>
                      </a:lnTo>
                      <a:lnTo>
                        <a:pt x="424" y="4"/>
                      </a:lnTo>
                      <a:lnTo>
                        <a:pt x="424" y="4"/>
                      </a:lnTo>
                      <a:lnTo>
                        <a:pt x="425" y="4"/>
                      </a:lnTo>
                      <a:lnTo>
                        <a:pt x="426" y="4"/>
                      </a:lnTo>
                      <a:lnTo>
                        <a:pt x="427" y="4"/>
                      </a:lnTo>
                      <a:lnTo>
                        <a:pt x="427" y="4"/>
                      </a:lnTo>
                      <a:lnTo>
                        <a:pt x="428" y="4"/>
                      </a:lnTo>
                      <a:lnTo>
                        <a:pt x="429" y="4"/>
                      </a:lnTo>
                      <a:lnTo>
                        <a:pt x="430" y="4"/>
                      </a:lnTo>
                      <a:lnTo>
                        <a:pt x="430" y="4"/>
                      </a:lnTo>
                      <a:lnTo>
                        <a:pt x="431" y="4"/>
                      </a:lnTo>
                      <a:lnTo>
                        <a:pt x="432" y="4"/>
                      </a:lnTo>
                      <a:lnTo>
                        <a:pt x="433" y="4"/>
                      </a:lnTo>
                      <a:lnTo>
                        <a:pt x="434" y="4"/>
                      </a:lnTo>
                      <a:lnTo>
                        <a:pt x="435" y="4"/>
                      </a:lnTo>
                      <a:lnTo>
                        <a:pt x="435" y="4"/>
                      </a:lnTo>
                      <a:lnTo>
                        <a:pt x="436" y="4"/>
                      </a:lnTo>
                      <a:lnTo>
                        <a:pt x="437" y="4"/>
                      </a:lnTo>
                      <a:lnTo>
                        <a:pt x="438" y="4"/>
                      </a:lnTo>
                      <a:lnTo>
                        <a:pt x="439" y="4"/>
                      </a:lnTo>
                      <a:lnTo>
                        <a:pt x="439" y="4"/>
                      </a:lnTo>
                      <a:lnTo>
                        <a:pt x="440" y="4"/>
                      </a:lnTo>
                      <a:lnTo>
                        <a:pt x="441" y="4"/>
                      </a:lnTo>
                      <a:lnTo>
                        <a:pt x="442" y="4"/>
                      </a:lnTo>
                      <a:lnTo>
                        <a:pt x="442" y="4"/>
                      </a:lnTo>
                      <a:lnTo>
                        <a:pt x="443" y="4"/>
                      </a:lnTo>
                      <a:lnTo>
                        <a:pt x="444" y="4"/>
                      </a:lnTo>
                      <a:lnTo>
                        <a:pt x="445" y="4"/>
                      </a:lnTo>
                      <a:lnTo>
                        <a:pt x="446" y="4"/>
                      </a:lnTo>
                      <a:lnTo>
                        <a:pt x="447" y="4"/>
                      </a:lnTo>
                      <a:lnTo>
                        <a:pt x="447" y="4"/>
                      </a:lnTo>
                      <a:lnTo>
                        <a:pt x="448" y="4"/>
                      </a:lnTo>
                      <a:lnTo>
                        <a:pt x="449" y="4"/>
                      </a:lnTo>
                      <a:lnTo>
                        <a:pt x="450" y="4"/>
                      </a:lnTo>
                      <a:lnTo>
                        <a:pt x="450" y="4"/>
                      </a:lnTo>
                      <a:lnTo>
                        <a:pt x="451" y="4"/>
                      </a:lnTo>
                      <a:lnTo>
                        <a:pt x="452" y="4"/>
                      </a:lnTo>
                      <a:lnTo>
                        <a:pt x="453" y="4"/>
                      </a:lnTo>
                      <a:lnTo>
                        <a:pt x="454" y="4"/>
                      </a:lnTo>
                      <a:lnTo>
                        <a:pt x="454" y="4"/>
                      </a:lnTo>
                      <a:lnTo>
                        <a:pt x="455" y="4"/>
                      </a:lnTo>
                      <a:lnTo>
                        <a:pt x="456" y="4"/>
                      </a:lnTo>
                      <a:lnTo>
                        <a:pt x="457" y="4"/>
                      </a:lnTo>
                      <a:lnTo>
                        <a:pt x="458" y="4"/>
                      </a:lnTo>
                      <a:lnTo>
                        <a:pt x="459" y="4"/>
                      </a:lnTo>
                      <a:lnTo>
                        <a:pt x="459" y="4"/>
                      </a:lnTo>
                      <a:lnTo>
                        <a:pt x="460" y="4"/>
                      </a:lnTo>
                      <a:lnTo>
                        <a:pt x="461" y="4"/>
                      </a:lnTo>
                      <a:lnTo>
                        <a:pt x="462" y="4"/>
                      </a:lnTo>
                      <a:lnTo>
                        <a:pt x="462" y="4"/>
                      </a:lnTo>
                      <a:lnTo>
                        <a:pt x="463" y="4"/>
                      </a:lnTo>
                      <a:lnTo>
                        <a:pt x="464" y="4"/>
                      </a:lnTo>
                      <a:lnTo>
                        <a:pt x="465" y="4"/>
                      </a:lnTo>
                      <a:lnTo>
                        <a:pt x="465" y="4"/>
                      </a:lnTo>
                      <a:lnTo>
                        <a:pt x="466" y="4"/>
                      </a:lnTo>
                      <a:lnTo>
                        <a:pt x="467" y="4"/>
                      </a:lnTo>
                      <a:lnTo>
                        <a:pt x="468" y="4"/>
                      </a:lnTo>
                      <a:lnTo>
                        <a:pt x="469" y="4"/>
                      </a:lnTo>
                      <a:lnTo>
                        <a:pt x="470" y="4"/>
                      </a:lnTo>
                      <a:lnTo>
                        <a:pt x="470" y="4"/>
                      </a:lnTo>
                      <a:lnTo>
                        <a:pt x="471" y="4"/>
                      </a:lnTo>
                      <a:lnTo>
                        <a:pt x="472" y="4"/>
                      </a:lnTo>
                      <a:lnTo>
                        <a:pt x="473" y="4"/>
                      </a:lnTo>
                      <a:lnTo>
                        <a:pt x="473" y="4"/>
                      </a:lnTo>
                      <a:lnTo>
                        <a:pt x="474" y="4"/>
                      </a:lnTo>
                      <a:lnTo>
                        <a:pt x="475" y="4"/>
                      </a:lnTo>
                      <a:lnTo>
                        <a:pt x="476" y="4"/>
                      </a:lnTo>
                      <a:lnTo>
                        <a:pt x="477" y="4"/>
                      </a:lnTo>
                      <a:lnTo>
                        <a:pt x="477" y="4"/>
                      </a:lnTo>
                      <a:lnTo>
                        <a:pt x="478" y="4"/>
                      </a:lnTo>
                      <a:lnTo>
                        <a:pt x="479" y="4"/>
                      </a:lnTo>
                      <a:lnTo>
                        <a:pt x="480" y="4"/>
                      </a:lnTo>
                      <a:lnTo>
                        <a:pt x="481" y="4"/>
                      </a:lnTo>
                      <a:lnTo>
                        <a:pt x="482" y="3"/>
                      </a:lnTo>
                      <a:lnTo>
                        <a:pt x="482" y="3"/>
                      </a:lnTo>
                      <a:lnTo>
                        <a:pt x="483" y="3"/>
                      </a:lnTo>
                      <a:lnTo>
                        <a:pt x="484" y="3"/>
                      </a:lnTo>
                      <a:lnTo>
                        <a:pt x="485" y="3"/>
                      </a:lnTo>
                      <a:lnTo>
                        <a:pt x="485" y="3"/>
                      </a:lnTo>
                      <a:lnTo>
                        <a:pt x="486" y="3"/>
                      </a:lnTo>
                      <a:lnTo>
                        <a:pt x="487" y="3"/>
                      </a:lnTo>
                      <a:lnTo>
                        <a:pt x="488" y="3"/>
                      </a:lnTo>
                      <a:lnTo>
                        <a:pt x="489" y="3"/>
                      </a:lnTo>
                      <a:lnTo>
                        <a:pt x="489" y="3"/>
                      </a:lnTo>
                      <a:lnTo>
                        <a:pt x="490" y="3"/>
                      </a:lnTo>
                      <a:lnTo>
                        <a:pt x="491" y="3"/>
                      </a:lnTo>
                      <a:lnTo>
                        <a:pt x="492" y="3"/>
                      </a:lnTo>
                      <a:lnTo>
                        <a:pt x="493" y="3"/>
                      </a:lnTo>
                      <a:lnTo>
                        <a:pt x="493" y="3"/>
                      </a:lnTo>
                      <a:lnTo>
                        <a:pt x="494" y="3"/>
                      </a:lnTo>
                      <a:lnTo>
                        <a:pt x="495" y="3"/>
                      </a:lnTo>
                      <a:lnTo>
                        <a:pt x="496" y="3"/>
                      </a:lnTo>
                      <a:lnTo>
                        <a:pt x="497" y="3"/>
                      </a:lnTo>
                      <a:lnTo>
                        <a:pt x="497" y="3"/>
                      </a:lnTo>
                      <a:lnTo>
                        <a:pt x="498" y="3"/>
                      </a:lnTo>
                      <a:lnTo>
                        <a:pt x="499" y="3"/>
                      </a:lnTo>
                      <a:lnTo>
                        <a:pt x="500" y="3"/>
                      </a:lnTo>
                      <a:lnTo>
                        <a:pt x="501" y="3"/>
                      </a:lnTo>
                      <a:lnTo>
                        <a:pt x="502" y="3"/>
                      </a:lnTo>
                      <a:lnTo>
                        <a:pt x="502" y="3"/>
                      </a:lnTo>
                      <a:lnTo>
                        <a:pt x="503" y="3"/>
                      </a:lnTo>
                      <a:lnTo>
                        <a:pt x="504" y="3"/>
                      </a:lnTo>
                      <a:lnTo>
                        <a:pt x="505" y="3"/>
                      </a:lnTo>
                      <a:lnTo>
                        <a:pt x="505" y="3"/>
                      </a:lnTo>
                      <a:lnTo>
                        <a:pt x="506" y="3"/>
                      </a:lnTo>
                      <a:lnTo>
                        <a:pt x="507" y="4"/>
                      </a:lnTo>
                      <a:lnTo>
                        <a:pt x="508" y="4"/>
                      </a:lnTo>
                      <a:lnTo>
                        <a:pt x="508" y="3"/>
                      </a:lnTo>
                      <a:lnTo>
                        <a:pt x="509" y="4"/>
                      </a:lnTo>
                      <a:lnTo>
                        <a:pt x="510" y="3"/>
                      </a:lnTo>
                      <a:lnTo>
                        <a:pt x="511" y="4"/>
                      </a:lnTo>
                      <a:lnTo>
                        <a:pt x="512" y="3"/>
                      </a:lnTo>
                      <a:lnTo>
                        <a:pt x="513" y="3"/>
                      </a:lnTo>
                      <a:lnTo>
                        <a:pt x="513" y="4"/>
                      </a:lnTo>
                      <a:lnTo>
                        <a:pt x="514" y="4"/>
                      </a:lnTo>
                      <a:lnTo>
                        <a:pt x="515" y="4"/>
                      </a:lnTo>
                      <a:lnTo>
                        <a:pt x="516" y="3"/>
                      </a:lnTo>
                      <a:lnTo>
                        <a:pt x="517" y="4"/>
                      </a:lnTo>
                      <a:lnTo>
                        <a:pt x="517" y="4"/>
                      </a:lnTo>
                      <a:lnTo>
                        <a:pt x="518" y="4"/>
                      </a:lnTo>
                      <a:lnTo>
                        <a:pt x="519" y="4"/>
                      </a:lnTo>
                      <a:lnTo>
                        <a:pt x="520" y="4"/>
                      </a:lnTo>
                      <a:lnTo>
                        <a:pt x="520" y="4"/>
                      </a:lnTo>
                      <a:lnTo>
                        <a:pt x="521" y="4"/>
                      </a:lnTo>
                      <a:lnTo>
                        <a:pt x="522" y="4"/>
                      </a:lnTo>
                      <a:lnTo>
                        <a:pt x="523" y="4"/>
                      </a:lnTo>
                      <a:lnTo>
                        <a:pt x="524" y="4"/>
                      </a:lnTo>
                      <a:lnTo>
                        <a:pt x="525" y="4"/>
                      </a:lnTo>
                      <a:lnTo>
                        <a:pt x="525" y="4"/>
                      </a:lnTo>
                      <a:lnTo>
                        <a:pt x="526" y="4"/>
                      </a:lnTo>
                      <a:lnTo>
                        <a:pt x="527" y="4"/>
                      </a:lnTo>
                      <a:lnTo>
                        <a:pt x="528" y="4"/>
                      </a:lnTo>
                      <a:lnTo>
                        <a:pt x="528" y="4"/>
                      </a:lnTo>
                      <a:lnTo>
                        <a:pt x="529" y="4"/>
                      </a:lnTo>
                      <a:lnTo>
                        <a:pt x="530" y="4"/>
                      </a:lnTo>
                      <a:lnTo>
                        <a:pt x="531" y="4"/>
                      </a:lnTo>
                      <a:lnTo>
                        <a:pt x="532" y="4"/>
                      </a:lnTo>
                      <a:lnTo>
                        <a:pt x="532" y="4"/>
                      </a:lnTo>
                      <a:lnTo>
                        <a:pt x="533" y="3"/>
                      </a:lnTo>
                      <a:lnTo>
                        <a:pt x="534" y="3"/>
                      </a:lnTo>
                      <a:lnTo>
                        <a:pt x="535" y="3"/>
                      </a:lnTo>
                      <a:lnTo>
                        <a:pt x="536" y="3"/>
                      </a:lnTo>
                      <a:lnTo>
                        <a:pt x="537" y="3"/>
                      </a:lnTo>
                      <a:lnTo>
                        <a:pt x="537" y="3"/>
                      </a:lnTo>
                      <a:lnTo>
                        <a:pt x="538" y="3"/>
                      </a:lnTo>
                      <a:lnTo>
                        <a:pt x="539" y="2"/>
                      </a:lnTo>
                      <a:lnTo>
                        <a:pt x="540" y="2"/>
                      </a:lnTo>
                      <a:lnTo>
                        <a:pt x="540" y="2"/>
                      </a:lnTo>
                      <a:lnTo>
                        <a:pt x="541" y="2"/>
                      </a:lnTo>
                      <a:lnTo>
                        <a:pt x="542" y="2"/>
                      </a:lnTo>
                      <a:lnTo>
                        <a:pt x="543" y="1"/>
                      </a:lnTo>
                      <a:lnTo>
                        <a:pt x="543" y="1"/>
                      </a:lnTo>
                      <a:lnTo>
                        <a:pt x="544" y="1"/>
                      </a:lnTo>
                      <a:lnTo>
                        <a:pt x="545" y="1"/>
                      </a:lnTo>
                      <a:lnTo>
                        <a:pt x="546" y="1"/>
                      </a:lnTo>
                      <a:lnTo>
                        <a:pt x="547" y="1"/>
                      </a:lnTo>
                      <a:lnTo>
                        <a:pt x="548" y="0"/>
                      </a:lnTo>
                      <a:lnTo>
                        <a:pt x="548" y="0"/>
                      </a:lnTo>
                      <a:lnTo>
                        <a:pt x="549" y="0"/>
                      </a:lnTo>
                      <a:lnTo>
                        <a:pt x="550" y="0"/>
                      </a:lnTo>
                      <a:lnTo>
                        <a:pt x="551" y="0"/>
                      </a:lnTo>
                      <a:lnTo>
                        <a:pt x="552" y="0"/>
                      </a:lnTo>
                      <a:lnTo>
                        <a:pt x="552" y="0"/>
                      </a:lnTo>
                      <a:lnTo>
                        <a:pt x="553" y="1"/>
                      </a:lnTo>
                      <a:lnTo>
                        <a:pt x="554" y="1"/>
                      </a:lnTo>
                      <a:lnTo>
                        <a:pt x="555" y="1"/>
                      </a:lnTo>
                      <a:lnTo>
                        <a:pt x="555" y="1"/>
                      </a:lnTo>
                      <a:lnTo>
                        <a:pt x="556" y="1"/>
                      </a:lnTo>
                      <a:lnTo>
                        <a:pt x="557" y="1"/>
                      </a:lnTo>
                      <a:lnTo>
                        <a:pt x="558" y="1"/>
                      </a:lnTo>
                      <a:lnTo>
                        <a:pt x="559" y="1"/>
                      </a:lnTo>
                      <a:lnTo>
                        <a:pt x="560" y="1"/>
                      </a:lnTo>
                      <a:lnTo>
                        <a:pt x="560" y="1"/>
                      </a:lnTo>
                      <a:lnTo>
                        <a:pt x="561" y="2"/>
                      </a:lnTo>
                      <a:lnTo>
                        <a:pt x="562" y="2"/>
                      </a:lnTo>
                      <a:lnTo>
                        <a:pt x="563" y="2"/>
                      </a:lnTo>
                      <a:lnTo>
                        <a:pt x="563" y="2"/>
                      </a:lnTo>
                      <a:lnTo>
                        <a:pt x="564" y="2"/>
                      </a:lnTo>
                      <a:lnTo>
                        <a:pt x="565" y="2"/>
                      </a:lnTo>
                      <a:lnTo>
                        <a:pt x="566" y="2"/>
                      </a:lnTo>
                      <a:lnTo>
                        <a:pt x="567" y="2"/>
                      </a:lnTo>
                      <a:lnTo>
                        <a:pt x="567" y="2"/>
                      </a:lnTo>
                      <a:lnTo>
                        <a:pt x="568" y="2"/>
                      </a:lnTo>
                      <a:lnTo>
                        <a:pt x="569" y="2"/>
                      </a:lnTo>
                      <a:lnTo>
                        <a:pt x="570" y="2"/>
                      </a:lnTo>
                      <a:lnTo>
                        <a:pt x="571" y="2"/>
                      </a:lnTo>
                      <a:lnTo>
                        <a:pt x="571" y="2"/>
                      </a:lnTo>
                      <a:lnTo>
                        <a:pt x="572" y="2"/>
                      </a:lnTo>
                      <a:lnTo>
                        <a:pt x="573" y="2"/>
                      </a:lnTo>
                      <a:lnTo>
                        <a:pt x="574" y="3"/>
                      </a:lnTo>
                      <a:lnTo>
                        <a:pt x="575" y="3"/>
                      </a:lnTo>
                      <a:lnTo>
                        <a:pt x="575" y="3"/>
                      </a:lnTo>
                      <a:lnTo>
                        <a:pt x="576" y="3"/>
                      </a:lnTo>
                      <a:lnTo>
                        <a:pt x="577" y="3"/>
                      </a:lnTo>
                      <a:lnTo>
                        <a:pt x="578" y="3"/>
                      </a:lnTo>
                      <a:lnTo>
                        <a:pt x="579" y="3"/>
                      </a:lnTo>
                      <a:lnTo>
                        <a:pt x="579" y="3"/>
                      </a:lnTo>
                      <a:lnTo>
                        <a:pt x="580" y="3"/>
                      </a:lnTo>
                      <a:lnTo>
                        <a:pt x="581" y="3"/>
                      </a:lnTo>
                      <a:lnTo>
                        <a:pt x="582" y="3"/>
                      </a:lnTo>
                      <a:lnTo>
                        <a:pt x="583" y="3"/>
                      </a:lnTo>
                      <a:lnTo>
                        <a:pt x="583" y="3"/>
                      </a:lnTo>
                      <a:lnTo>
                        <a:pt x="584" y="3"/>
                      </a:lnTo>
                      <a:lnTo>
                        <a:pt x="585" y="3"/>
                      </a:lnTo>
                      <a:lnTo>
                        <a:pt x="586" y="3"/>
                      </a:lnTo>
                      <a:lnTo>
                        <a:pt x="586" y="3"/>
                      </a:lnTo>
                      <a:lnTo>
                        <a:pt x="587" y="3"/>
                      </a:lnTo>
                      <a:lnTo>
                        <a:pt x="588" y="3"/>
                      </a:lnTo>
                      <a:lnTo>
                        <a:pt x="589" y="3"/>
                      </a:lnTo>
                      <a:lnTo>
                        <a:pt x="590" y="3"/>
                      </a:lnTo>
                      <a:lnTo>
                        <a:pt x="591" y="3"/>
                      </a:lnTo>
                      <a:lnTo>
                        <a:pt x="591" y="3"/>
                      </a:lnTo>
                      <a:lnTo>
                        <a:pt x="592" y="3"/>
                      </a:lnTo>
                      <a:lnTo>
                        <a:pt x="593" y="3"/>
                      </a:lnTo>
                      <a:lnTo>
                        <a:pt x="594" y="3"/>
                      </a:lnTo>
                      <a:lnTo>
                        <a:pt x="595" y="3"/>
                      </a:lnTo>
                      <a:lnTo>
                        <a:pt x="595" y="3"/>
                      </a:lnTo>
                      <a:lnTo>
                        <a:pt x="596" y="3"/>
                      </a:lnTo>
                      <a:lnTo>
                        <a:pt x="597" y="3"/>
                      </a:lnTo>
                      <a:lnTo>
                        <a:pt x="598" y="3"/>
                      </a:lnTo>
                      <a:lnTo>
                        <a:pt x="598" y="3"/>
                      </a:lnTo>
                      <a:lnTo>
                        <a:pt x="599" y="3"/>
                      </a:lnTo>
                      <a:lnTo>
                        <a:pt x="600" y="3"/>
                      </a:lnTo>
                      <a:lnTo>
                        <a:pt x="601" y="3"/>
                      </a:lnTo>
                      <a:lnTo>
                        <a:pt x="602" y="3"/>
                      </a:lnTo>
                      <a:lnTo>
                        <a:pt x="603" y="3"/>
                      </a:lnTo>
                      <a:lnTo>
                        <a:pt x="603" y="3"/>
                      </a:lnTo>
                      <a:lnTo>
                        <a:pt x="604" y="3"/>
                      </a:lnTo>
                      <a:lnTo>
                        <a:pt x="605" y="3"/>
                      </a:lnTo>
                      <a:lnTo>
                        <a:pt x="606" y="3"/>
                      </a:lnTo>
                      <a:lnTo>
                        <a:pt x="606" y="3"/>
                      </a:lnTo>
                      <a:lnTo>
                        <a:pt x="607" y="3"/>
                      </a:lnTo>
                      <a:lnTo>
                        <a:pt x="608" y="3"/>
                      </a:lnTo>
                      <a:lnTo>
                        <a:pt x="609" y="3"/>
                      </a:lnTo>
                      <a:lnTo>
                        <a:pt x="610" y="3"/>
                      </a:lnTo>
                      <a:lnTo>
                        <a:pt x="610" y="3"/>
                      </a:lnTo>
                      <a:lnTo>
                        <a:pt x="611" y="3"/>
                      </a:lnTo>
                      <a:lnTo>
                        <a:pt x="612" y="3"/>
                      </a:lnTo>
                      <a:lnTo>
                        <a:pt x="613" y="3"/>
                      </a:lnTo>
                      <a:lnTo>
                        <a:pt x="614" y="3"/>
                      </a:lnTo>
                      <a:lnTo>
                        <a:pt x="615" y="4"/>
                      </a:lnTo>
                      <a:lnTo>
                        <a:pt x="615" y="4"/>
                      </a:lnTo>
                      <a:lnTo>
                        <a:pt x="616" y="3"/>
                      </a:lnTo>
                      <a:lnTo>
                        <a:pt x="617" y="4"/>
                      </a:lnTo>
                      <a:lnTo>
                        <a:pt x="618" y="4"/>
                      </a:lnTo>
                      <a:lnTo>
                        <a:pt x="618" y="4"/>
                      </a:lnTo>
                      <a:lnTo>
                        <a:pt x="619" y="4"/>
                      </a:lnTo>
                      <a:lnTo>
                        <a:pt x="620" y="4"/>
                      </a:lnTo>
                      <a:lnTo>
                        <a:pt x="621" y="4"/>
                      </a:lnTo>
                      <a:lnTo>
                        <a:pt x="621" y="4"/>
                      </a:lnTo>
                      <a:lnTo>
                        <a:pt x="622" y="4"/>
                      </a:lnTo>
                      <a:lnTo>
                        <a:pt x="623" y="4"/>
                      </a:lnTo>
                      <a:lnTo>
                        <a:pt x="624" y="4"/>
                      </a:lnTo>
                      <a:lnTo>
                        <a:pt x="625" y="4"/>
                      </a:lnTo>
                      <a:lnTo>
                        <a:pt x="626" y="4"/>
                      </a:lnTo>
                      <a:lnTo>
                        <a:pt x="626" y="4"/>
                      </a:lnTo>
                      <a:lnTo>
                        <a:pt x="627" y="4"/>
                      </a:lnTo>
                      <a:lnTo>
                        <a:pt x="628" y="4"/>
                      </a:lnTo>
                      <a:lnTo>
                        <a:pt x="629" y="4"/>
                      </a:lnTo>
                      <a:lnTo>
                        <a:pt x="630" y="4"/>
                      </a:lnTo>
                      <a:lnTo>
                        <a:pt x="630" y="4"/>
                      </a:lnTo>
                      <a:lnTo>
                        <a:pt x="631" y="4"/>
                      </a:lnTo>
                      <a:lnTo>
                        <a:pt x="632" y="4"/>
                      </a:lnTo>
                      <a:lnTo>
                        <a:pt x="633" y="4"/>
                      </a:lnTo>
                      <a:lnTo>
                        <a:pt x="633" y="4"/>
                      </a:lnTo>
                      <a:lnTo>
                        <a:pt x="634" y="4"/>
                      </a:lnTo>
                      <a:lnTo>
                        <a:pt x="635" y="4"/>
                      </a:lnTo>
                      <a:lnTo>
                        <a:pt x="636" y="4"/>
                      </a:lnTo>
                      <a:lnTo>
                        <a:pt x="637" y="4"/>
                      </a:lnTo>
                      <a:lnTo>
                        <a:pt x="638" y="4"/>
                      </a:lnTo>
                      <a:lnTo>
                        <a:pt x="638" y="4"/>
                      </a:lnTo>
                      <a:lnTo>
                        <a:pt x="639" y="4"/>
                      </a:lnTo>
                      <a:lnTo>
                        <a:pt x="640" y="4"/>
                      </a:lnTo>
                      <a:lnTo>
                        <a:pt x="641" y="4"/>
                      </a:lnTo>
                      <a:lnTo>
                        <a:pt x="641" y="4"/>
                      </a:lnTo>
                      <a:lnTo>
                        <a:pt x="642" y="4"/>
                      </a:lnTo>
                      <a:lnTo>
                        <a:pt x="643" y="4"/>
                      </a:lnTo>
                      <a:lnTo>
                        <a:pt x="644" y="4"/>
                      </a:lnTo>
                      <a:lnTo>
                        <a:pt x="645" y="4"/>
                      </a:lnTo>
                      <a:lnTo>
                        <a:pt x="645" y="4"/>
                      </a:lnTo>
                      <a:lnTo>
                        <a:pt x="646" y="4"/>
                      </a:lnTo>
                      <a:lnTo>
                        <a:pt x="647" y="4"/>
                      </a:lnTo>
                      <a:lnTo>
                        <a:pt x="648" y="4"/>
                      </a:lnTo>
                      <a:lnTo>
                        <a:pt x="649" y="4"/>
                      </a:lnTo>
                      <a:lnTo>
                        <a:pt x="650" y="4"/>
                      </a:lnTo>
                      <a:lnTo>
                        <a:pt x="650" y="4"/>
                      </a:lnTo>
                      <a:lnTo>
                        <a:pt x="651" y="4"/>
                      </a:lnTo>
                      <a:lnTo>
                        <a:pt x="652" y="4"/>
                      </a:lnTo>
                      <a:lnTo>
                        <a:pt x="653" y="4"/>
                      </a:lnTo>
                      <a:lnTo>
                        <a:pt x="653" y="4"/>
                      </a:lnTo>
                      <a:lnTo>
                        <a:pt x="654" y="4"/>
                      </a:lnTo>
                      <a:lnTo>
                        <a:pt x="655" y="4"/>
                      </a:lnTo>
                      <a:lnTo>
                        <a:pt x="656" y="4"/>
                      </a:lnTo>
                      <a:lnTo>
                        <a:pt x="657" y="4"/>
                      </a:lnTo>
                      <a:lnTo>
                        <a:pt x="657" y="4"/>
                      </a:lnTo>
                      <a:lnTo>
                        <a:pt x="658" y="4"/>
                      </a:lnTo>
                      <a:lnTo>
                        <a:pt x="659" y="4"/>
                      </a:lnTo>
                      <a:lnTo>
                        <a:pt x="660" y="4"/>
                      </a:lnTo>
                      <a:lnTo>
                        <a:pt x="661" y="4"/>
                      </a:lnTo>
                      <a:lnTo>
                        <a:pt x="661" y="4"/>
                      </a:lnTo>
                      <a:lnTo>
                        <a:pt x="662" y="4"/>
                      </a:lnTo>
                      <a:lnTo>
                        <a:pt x="663" y="4"/>
                      </a:lnTo>
                      <a:lnTo>
                        <a:pt x="664" y="4"/>
                      </a:lnTo>
                      <a:lnTo>
                        <a:pt x="664" y="4"/>
                      </a:lnTo>
                      <a:lnTo>
                        <a:pt x="665" y="4"/>
                      </a:lnTo>
                      <a:lnTo>
                        <a:pt x="666" y="4"/>
                      </a:lnTo>
                      <a:lnTo>
                        <a:pt x="667" y="4"/>
                      </a:lnTo>
                      <a:lnTo>
                        <a:pt x="668" y="4"/>
                      </a:lnTo>
                      <a:lnTo>
                        <a:pt x="669" y="4"/>
                      </a:lnTo>
                      <a:lnTo>
                        <a:pt x="669" y="4"/>
                      </a:lnTo>
                      <a:lnTo>
                        <a:pt x="670" y="4"/>
                      </a:lnTo>
                      <a:lnTo>
                        <a:pt x="671" y="4"/>
                      </a:lnTo>
                      <a:lnTo>
                        <a:pt x="672" y="4"/>
                      </a:lnTo>
                      <a:lnTo>
                        <a:pt x="673" y="4"/>
                      </a:lnTo>
                      <a:lnTo>
                        <a:pt x="673" y="4"/>
                      </a:lnTo>
                      <a:lnTo>
                        <a:pt x="674" y="4"/>
                      </a:lnTo>
                      <a:lnTo>
                        <a:pt x="675" y="4"/>
                      </a:lnTo>
                      <a:lnTo>
                        <a:pt x="676" y="4"/>
                      </a:lnTo>
                      <a:lnTo>
                        <a:pt x="676" y="4"/>
                      </a:lnTo>
                      <a:lnTo>
                        <a:pt x="677" y="4"/>
                      </a:lnTo>
                      <a:lnTo>
                        <a:pt x="678" y="4"/>
                      </a:lnTo>
                      <a:lnTo>
                        <a:pt x="679" y="4"/>
                      </a:lnTo>
                      <a:lnTo>
                        <a:pt x="680" y="4"/>
                      </a:lnTo>
                      <a:lnTo>
                        <a:pt x="681" y="4"/>
                      </a:lnTo>
                      <a:lnTo>
                        <a:pt x="681" y="4"/>
                      </a:lnTo>
                      <a:lnTo>
                        <a:pt x="682" y="4"/>
                      </a:lnTo>
                      <a:lnTo>
                        <a:pt x="683" y="4"/>
                      </a:lnTo>
                      <a:lnTo>
                        <a:pt x="684" y="4"/>
                      </a:lnTo>
                      <a:lnTo>
                        <a:pt x="684" y="4"/>
                      </a:lnTo>
                      <a:lnTo>
                        <a:pt x="685" y="4"/>
                      </a:lnTo>
                      <a:lnTo>
                        <a:pt x="686" y="4"/>
                      </a:lnTo>
                      <a:lnTo>
                        <a:pt x="687" y="4"/>
                      </a:lnTo>
                      <a:lnTo>
                        <a:pt x="688" y="4"/>
                      </a:lnTo>
                      <a:lnTo>
                        <a:pt x="688" y="4"/>
                      </a:lnTo>
                      <a:lnTo>
                        <a:pt x="689" y="4"/>
                      </a:lnTo>
                      <a:lnTo>
                        <a:pt x="690" y="4"/>
                      </a:lnTo>
                      <a:lnTo>
                        <a:pt x="691" y="4"/>
                      </a:lnTo>
                      <a:lnTo>
                        <a:pt x="692" y="4"/>
                      </a:lnTo>
                      <a:lnTo>
                        <a:pt x="693" y="4"/>
                      </a:lnTo>
                      <a:lnTo>
                        <a:pt x="693" y="4"/>
                      </a:lnTo>
                      <a:lnTo>
                        <a:pt x="694" y="4"/>
                      </a:lnTo>
                      <a:lnTo>
                        <a:pt x="695" y="4"/>
                      </a:lnTo>
                      <a:lnTo>
                        <a:pt x="696" y="4"/>
                      </a:lnTo>
                      <a:lnTo>
                        <a:pt x="696" y="4"/>
                      </a:lnTo>
                      <a:lnTo>
                        <a:pt x="697" y="4"/>
                      </a:lnTo>
                      <a:lnTo>
                        <a:pt x="698" y="4"/>
                      </a:lnTo>
                      <a:lnTo>
                        <a:pt x="699" y="4"/>
                      </a:lnTo>
                      <a:lnTo>
                        <a:pt x="699" y="4"/>
                      </a:lnTo>
                      <a:lnTo>
                        <a:pt x="700" y="4"/>
                      </a:lnTo>
                      <a:lnTo>
                        <a:pt x="701" y="4"/>
                      </a:lnTo>
                      <a:lnTo>
                        <a:pt x="702" y="4"/>
                      </a:lnTo>
                      <a:lnTo>
                        <a:pt x="703" y="4"/>
                      </a:lnTo>
                      <a:lnTo>
                        <a:pt x="704" y="4"/>
                      </a:lnTo>
                      <a:lnTo>
                        <a:pt x="704" y="4"/>
                      </a:lnTo>
                      <a:lnTo>
                        <a:pt x="705" y="4"/>
                      </a:lnTo>
                      <a:lnTo>
                        <a:pt x="706" y="4"/>
                      </a:lnTo>
                      <a:lnTo>
                        <a:pt x="707" y="4"/>
                      </a:lnTo>
                      <a:lnTo>
                        <a:pt x="708" y="4"/>
                      </a:lnTo>
                      <a:lnTo>
                        <a:pt x="708" y="4"/>
                      </a:lnTo>
                      <a:lnTo>
                        <a:pt x="709" y="4"/>
                      </a:lnTo>
                      <a:lnTo>
                        <a:pt x="710" y="4"/>
                      </a:lnTo>
                      <a:lnTo>
                        <a:pt x="711" y="4"/>
                      </a:lnTo>
                      <a:lnTo>
                        <a:pt x="711" y="4"/>
                      </a:lnTo>
                      <a:lnTo>
                        <a:pt x="712" y="4"/>
                      </a:lnTo>
                      <a:lnTo>
                        <a:pt x="713" y="4"/>
                      </a:lnTo>
                      <a:lnTo>
                        <a:pt x="714" y="4"/>
                      </a:lnTo>
                      <a:lnTo>
                        <a:pt x="715" y="4"/>
                      </a:lnTo>
                      <a:lnTo>
                        <a:pt x="716" y="4"/>
                      </a:lnTo>
                      <a:lnTo>
                        <a:pt x="716" y="4"/>
                      </a:lnTo>
                      <a:lnTo>
                        <a:pt x="717" y="4"/>
                      </a:lnTo>
                      <a:lnTo>
                        <a:pt x="718" y="4"/>
                      </a:lnTo>
                      <a:lnTo>
                        <a:pt x="719" y="4"/>
                      </a:lnTo>
                      <a:lnTo>
                        <a:pt x="719" y="4"/>
                      </a:lnTo>
                      <a:lnTo>
                        <a:pt x="720" y="4"/>
                      </a:lnTo>
                      <a:lnTo>
                        <a:pt x="721" y="4"/>
                      </a:lnTo>
                      <a:lnTo>
                        <a:pt x="722" y="4"/>
                      </a:lnTo>
                      <a:lnTo>
                        <a:pt x="723" y="4"/>
                      </a:lnTo>
                      <a:lnTo>
                        <a:pt x="723" y="4"/>
                      </a:lnTo>
                      <a:lnTo>
                        <a:pt x="724" y="4"/>
                      </a:lnTo>
                      <a:lnTo>
                        <a:pt x="725" y="4"/>
                      </a:lnTo>
                      <a:lnTo>
                        <a:pt x="726" y="4"/>
                      </a:lnTo>
                      <a:lnTo>
                        <a:pt x="727" y="4"/>
                      </a:lnTo>
                      <a:lnTo>
                        <a:pt x="728" y="4"/>
                      </a:lnTo>
                      <a:lnTo>
                        <a:pt x="728" y="4"/>
                      </a:lnTo>
                      <a:lnTo>
                        <a:pt x="729" y="4"/>
                      </a:lnTo>
                      <a:lnTo>
                        <a:pt x="730" y="4"/>
                      </a:lnTo>
                      <a:lnTo>
                        <a:pt x="731" y="4"/>
                      </a:lnTo>
                      <a:lnTo>
                        <a:pt x="731" y="4"/>
                      </a:lnTo>
                      <a:lnTo>
                        <a:pt x="732" y="4"/>
                      </a:lnTo>
                      <a:lnTo>
                        <a:pt x="733" y="4"/>
                      </a:lnTo>
                      <a:lnTo>
                        <a:pt x="734" y="4"/>
                      </a:lnTo>
                      <a:lnTo>
                        <a:pt x="735" y="4"/>
                      </a:lnTo>
                      <a:lnTo>
                        <a:pt x="735" y="4"/>
                      </a:lnTo>
                      <a:lnTo>
                        <a:pt x="736" y="4"/>
                      </a:lnTo>
                      <a:lnTo>
                        <a:pt x="737" y="4"/>
                      </a:lnTo>
                      <a:lnTo>
                        <a:pt x="738" y="4"/>
                      </a:lnTo>
                      <a:lnTo>
                        <a:pt x="739" y="4"/>
                      </a:lnTo>
                      <a:lnTo>
                        <a:pt x="739" y="4"/>
                      </a:lnTo>
                      <a:lnTo>
                        <a:pt x="740" y="4"/>
                      </a:lnTo>
                      <a:lnTo>
                        <a:pt x="741" y="4"/>
                      </a:lnTo>
                      <a:lnTo>
                        <a:pt x="742" y="4"/>
                      </a:lnTo>
                      <a:lnTo>
                        <a:pt x="743" y="4"/>
                      </a:lnTo>
                      <a:lnTo>
                        <a:pt x="743" y="4"/>
                      </a:lnTo>
                      <a:lnTo>
                        <a:pt x="744" y="4"/>
                      </a:lnTo>
                      <a:lnTo>
                        <a:pt x="745" y="4"/>
                      </a:lnTo>
                      <a:lnTo>
                        <a:pt x="746" y="4"/>
                      </a:lnTo>
                      <a:lnTo>
                        <a:pt x="747" y="4"/>
                      </a:lnTo>
                      <a:lnTo>
                        <a:pt x="747" y="4"/>
                      </a:lnTo>
                      <a:lnTo>
                        <a:pt x="748" y="4"/>
                      </a:lnTo>
                      <a:lnTo>
                        <a:pt x="749" y="4"/>
                      </a:lnTo>
                      <a:lnTo>
                        <a:pt x="750" y="4"/>
                      </a:lnTo>
                      <a:lnTo>
                        <a:pt x="751" y="4"/>
                      </a:lnTo>
                      <a:lnTo>
                        <a:pt x="751" y="4"/>
                      </a:lnTo>
                      <a:lnTo>
                        <a:pt x="752" y="4"/>
                      </a:lnTo>
                      <a:lnTo>
                        <a:pt x="753" y="4"/>
                      </a:lnTo>
                      <a:lnTo>
                        <a:pt x="754" y="4"/>
                      </a:lnTo>
                      <a:lnTo>
                        <a:pt x="754" y="4"/>
                      </a:lnTo>
                      <a:lnTo>
                        <a:pt x="755" y="4"/>
                      </a:lnTo>
                      <a:lnTo>
                        <a:pt x="756" y="4"/>
                      </a:lnTo>
                      <a:lnTo>
                        <a:pt x="757" y="4"/>
                      </a:lnTo>
                      <a:lnTo>
                        <a:pt x="758" y="4"/>
                      </a:lnTo>
                      <a:lnTo>
                        <a:pt x="759" y="4"/>
                      </a:lnTo>
                      <a:lnTo>
                        <a:pt x="759" y="4"/>
                      </a:lnTo>
                      <a:lnTo>
                        <a:pt x="760" y="4"/>
                      </a:lnTo>
                      <a:lnTo>
                        <a:pt x="761" y="4"/>
                      </a:lnTo>
                      <a:lnTo>
                        <a:pt x="762" y="4"/>
                      </a:lnTo>
                      <a:lnTo>
                        <a:pt x="762" y="4"/>
                      </a:lnTo>
                      <a:lnTo>
                        <a:pt x="763" y="4"/>
                      </a:lnTo>
                      <a:lnTo>
                        <a:pt x="764" y="4"/>
                      </a:lnTo>
                      <a:lnTo>
                        <a:pt x="765" y="4"/>
                      </a:lnTo>
                      <a:lnTo>
                        <a:pt x="766" y="4"/>
                      </a:lnTo>
                      <a:lnTo>
                        <a:pt x="766" y="4"/>
                      </a:lnTo>
                      <a:lnTo>
                        <a:pt x="767" y="4"/>
                      </a:lnTo>
                      <a:lnTo>
                        <a:pt x="768" y="4"/>
                      </a:lnTo>
                      <a:lnTo>
                        <a:pt x="769" y="4"/>
                      </a:lnTo>
                      <a:lnTo>
                        <a:pt x="770" y="4"/>
                      </a:lnTo>
                      <a:lnTo>
                        <a:pt x="771" y="4"/>
                      </a:lnTo>
                      <a:lnTo>
                        <a:pt x="771" y="4"/>
                      </a:lnTo>
                      <a:lnTo>
                        <a:pt x="772" y="4"/>
                      </a:lnTo>
                      <a:lnTo>
                        <a:pt x="773" y="4"/>
                      </a:lnTo>
                      <a:lnTo>
                        <a:pt x="774" y="4"/>
                      </a:lnTo>
                      <a:lnTo>
                        <a:pt x="774" y="4"/>
                      </a:lnTo>
                      <a:lnTo>
                        <a:pt x="775" y="4"/>
                      </a:lnTo>
                      <a:lnTo>
                        <a:pt x="776" y="4"/>
                      </a:lnTo>
                      <a:lnTo>
                        <a:pt x="777" y="4"/>
                      </a:lnTo>
                      <a:lnTo>
                        <a:pt x="777" y="4"/>
                      </a:lnTo>
                      <a:lnTo>
                        <a:pt x="778" y="4"/>
                      </a:lnTo>
                      <a:lnTo>
                        <a:pt x="779" y="4"/>
                      </a:lnTo>
                      <a:lnTo>
                        <a:pt x="780" y="4"/>
                      </a:lnTo>
                      <a:lnTo>
                        <a:pt x="781" y="4"/>
                      </a:lnTo>
                      <a:lnTo>
                        <a:pt x="782" y="4"/>
                      </a:lnTo>
                      <a:lnTo>
                        <a:pt x="782" y="4"/>
                      </a:lnTo>
                      <a:lnTo>
                        <a:pt x="783" y="4"/>
                      </a:lnTo>
                      <a:lnTo>
                        <a:pt x="784" y="4"/>
                      </a:lnTo>
                      <a:lnTo>
                        <a:pt x="785" y="4"/>
                      </a:lnTo>
                      <a:lnTo>
                        <a:pt x="786" y="4"/>
                      </a:lnTo>
                      <a:lnTo>
                        <a:pt x="786" y="4"/>
                      </a:lnTo>
                      <a:lnTo>
                        <a:pt x="787" y="4"/>
                      </a:lnTo>
                      <a:lnTo>
                        <a:pt x="788" y="4"/>
                      </a:lnTo>
                      <a:lnTo>
                        <a:pt x="789" y="4"/>
                      </a:lnTo>
                      <a:lnTo>
                        <a:pt x="789" y="4"/>
                      </a:lnTo>
                      <a:lnTo>
                        <a:pt x="790" y="4"/>
                      </a:lnTo>
                      <a:lnTo>
                        <a:pt x="791" y="4"/>
                      </a:lnTo>
                      <a:lnTo>
                        <a:pt x="792" y="4"/>
                      </a:lnTo>
                      <a:lnTo>
                        <a:pt x="793" y="4"/>
                      </a:lnTo>
                      <a:lnTo>
                        <a:pt x="794" y="4"/>
                      </a:lnTo>
                      <a:lnTo>
                        <a:pt x="794" y="4"/>
                      </a:lnTo>
                      <a:lnTo>
                        <a:pt x="795" y="4"/>
                      </a:lnTo>
                      <a:lnTo>
                        <a:pt x="796" y="4"/>
                      </a:lnTo>
                      <a:lnTo>
                        <a:pt x="797" y="4"/>
                      </a:lnTo>
                      <a:lnTo>
                        <a:pt x="797" y="4"/>
                      </a:lnTo>
                      <a:lnTo>
                        <a:pt x="798" y="4"/>
                      </a:lnTo>
                      <a:lnTo>
                        <a:pt x="799" y="4"/>
                      </a:lnTo>
                      <a:lnTo>
                        <a:pt x="800" y="4"/>
                      </a:lnTo>
                      <a:lnTo>
                        <a:pt x="801" y="4"/>
                      </a:lnTo>
                      <a:lnTo>
                        <a:pt x="801" y="4"/>
                      </a:lnTo>
                      <a:lnTo>
                        <a:pt x="802" y="4"/>
                      </a:lnTo>
                      <a:lnTo>
                        <a:pt x="803" y="4"/>
                      </a:lnTo>
                      <a:lnTo>
                        <a:pt x="804" y="4"/>
                      </a:lnTo>
                      <a:lnTo>
                        <a:pt x="805" y="4"/>
                      </a:lnTo>
                      <a:lnTo>
                        <a:pt x="806" y="4"/>
                      </a:lnTo>
                      <a:lnTo>
                        <a:pt x="806" y="4"/>
                      </a:lnTo>
                      <a:lnTo>
                        <a:pt x="807" y="4"/>
                      </a:lnTo>
                      <a:lnTo>
                        <a:pt x="808" y="4"/>
                      </a:lnTo>
                      <a:lnTo>
                        <a:pt x="809" y="4"/>
                      </a:lnTo>
                      <a:lnTo>
                        <a:pt x="809" y="4"/>
                      </a:lnTo>
                      <a:lnTo>
                        <a:pt x="810" y="4"/>
                      </a:lnTo>
                      <a:lnTo>
                        <a:pt x="811" y="4"/>
                      </a:lnTo>
                      <a:lnTo>
                        <a:pt x="812" y="4"/>
                      </a:lnTo>
                      <a:lnTo>
                        <a:pt x="813" y="4"/>
                      </a:lnTo>
                      <a:lnTo>
                        <a:pt x="813" y="4"/>
                      </a:lnTo>
                      <a:lnTo>
                        <a:pt x="814" y="4"/>
                      </a:lnTo>
                    </a:path>
                  </a:pathLst>
                </a:custGeom>
                <a:noFill/>
                <a:ln w="0" cap="flat">
                  <a:solidFill>
                    <a:srgbClr val="A52A2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192" name="Freeform 30">
                  <a:extLst>
                    <a:ext uri="{FF2B5EF4-FFF2-40B4-BE49-F238E27FC236}">
                      <a16:creationId xmlns:a16="http://schemas.microsoft.com/office/drawing/2014/main" id="{7E4FAA6B-A4F9-4D3E-B088-D505795BD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4" y="984"/>
                  <a:ext cx="815" cy="35"/>
                </a:xfrm>
                <a:custGeom>
                  <a:avLst/>
                  <a:gdLst>
                    <a:gd name="T0" fmla="*/ 13 w 815"/>
                    <a:gd name="T1" fmla="*/ 35 h 35"/>
                    <a:gd name="T2" fmla="*/ 27 w 815"/>
                    <a:gd name="T3" fmla="*/ 35 h 35"/>
                    <a:gd name="T4" fmla="*/ 40 w 815"/>
                    <a:gd name="T5" fmla="*/ 35 h 35"/>
                    <a:gd name="T6" fmla="*/ 53 w 815"/>
                    <a:gd name="T7" fmla="*/ 35 h 35"/>
                    <a:gd name="T8" fmla="*/ 67 w 815"/>
                    <a:gd name="T9" fmla="*/ 35 h 35"/>
                    <a:gd name="T10" fmla="*/ 81 w 815"/>
                    <a:gd name="T11" fmla="*/ 35 h 35"/>
                    <a:gd name="T12" fmla="*/ 94 w 815"/>
                    <a:gd name="T13" fmla="*/ 34 h 35"/>
                    <a:gd name="T14" fmla="*/ 108 w 815"/>
                    <a:gd name="T15" fmla="*/ 35 h 35"/>
                    <a:gd name="T16" fmla="*/ 121 w 815"/>
                    <a:gd name="T17" fmla="*/ 32 h 35"/>
                    <a:gd name="T18" fmla="*/ 135 w 815"/>
                    <a:gd name="T19" fmla="*/ 31 h 35"/>
                    <a:gd name="T20" fmla="*/ 148 w 815"/>
                    <a:gd name="T21" fmla="*/ 33 h 35"/>
                    <a:gd name="T22" fmla="*/ 162 w 815"/>
                    <a:gd name="T23" fmla="*/ 34 h 35"/>
                    <a:gd name="T24" fmla="*/ 175 w 815"/>
                    <a:gd name="T25" fmla="*/ 35 h 35"/>
                    <a:gd name="T26" fmla="*/ 189 w 815"/>
                    <a:gd name="T27" fmla="*/ 35 h 35"/>
                    <a:gd name="T28" fmla="*/ 203 w 815"/>
                    <a:gd name="T29" fmla="*/ 35 h 35"/>
                    <a:gd name="T30" fmla="*/ 216 w 815"/>
                    <a:gd name="T31" fmla="*/ 35 h 35"/>
                    <a:gd name="T32" fmla="*/ 229 w 815"/>
                    <a:gd name="T33" fmla="*/ 35 h 35"/>
                    <a:gd name="T34" fmla="*/ 243 w 815"/>
                    <a:gd name="T35" fmla="*/ 35 h 35"/>
                    <a:gd name="T36" fmla="*/ 257 w 815"/>
                    <a:gd name="T37" fmla="*/ 35 h 35"/>
                    <a:gd name="T38" fmla="*/ 270 w 815"/>
                    <a:gd name="T39" fmla="*/ 35 h 35"/>
                    <a:gd name="T40" fmla="*/ 284 w 815"/>
                    <a:gd name="T41" fmla="*/ 35 h 35"/>
                    <a:gd name="T42" fmla="*/ 297 w 815"/>
                    <a:gd name="T43" fmla="*/ 35 h 35"/>
                    <a:gd name="T44" fmla="*/ 311 w 815"/>
                    <a:gd name="T45" fmla="*/ 35 h 35"/>
                    <a:gd name="T46" fmla="*/ 324 w 815"/>
                    <a:gd name="T47" fmla="*/ 35 h 35"/>
                    <a:gd name="T48" fmla="*/ 338 w 815"/>
                    <a:gd name="T49" fmla="*/ 35 h 35"/>
                    <a:gd name="T50" fmla="*/ 351 w 815"/>
                    <a:gd name="T51" fmla="*/ 24 h 35"/>
                    <a:gd name="T52" fmla="*/ 365 w 815"/>
                    <a:gd name="T53" fmla="*/ 2 h 35"/>
                    <a:gd name="T54" fmla="*/ 378 w 815"/>
                    <a:gd name="T55" fmla="*/ 28 h 35"/>
                    <a:gd name="T56" fmla="*/ 392 w 815"/>
                    <a:gd name="T57" fmla="*/ 34 h 35"/>
                    <a:gd name="T58" fmla="*/ 405 w 815"/>
                    <a:gd name="T59" fmla="*/ 35 h 35"/>
                    <a:gd name="T60" fmla="*/ 419 w 815"/>
                    <a:gd name="T61" fmla="*/ 35 h 35"/>
                    <a:gd name="T62" fmla="*/ 432 w 815"/>
                    <a:gd name="T63" fmla="*/ 33 h 35"/>
                    <a:gd name="T64" fmla="*/ 446 w 815"/>
                    <a:gd name="T65" fmla="*/ 33 h 35"/>
                    <a:gd name="T66" fmla="*/ 460 w 815"/>
                    <a:gd name="T67" fmla="*/ 34 h 35"/>
                    <a:gd name="T68" fmla="*/ 473 w 815"/>
                    <a:gd name="T69" fmla="*/ 35 h 35"/>
                    <a:gd name="T70" fmla="*/ 487 w 815"/>
                    <a:gd name="T71" fmla="*/ 35 h 35"/>
                    <a:gd name="T72" fmla="*/ 500 w 815"/>
                    <a:gd name="T73" fmla="*/ 35 h 35"/>
                    <a:gd name="T74" fmla="*/ 514 w 815"/>
                    <a:gd name="T75" fmla="*/ 35 h 35"/>
                    <a:gd name="T76" fmla="*/ 527 w 815"/>
                    <a:gd name="T77" fmla="*/ 35 h 35"/>
                    <a:gd name="T78" fmla="*/ 541 w 815"/>
                    <a:gd name="T79" fmla="*/ 35 h 35"/>
                    <a:gd name="T80" fmla="*/ 554 w 815"/>
                    <a:gd name="T81" fmla="*/ 35 h 35"/>
                    <a:gd name="T82" fmla="*/ 568 w 815"/>
                    <a:gd name="T83" fmla="*/ 35 h 35"/>
                    <a:gd name="T84" fmla="*/ 581 w 815"/>
                    <a:gd name="T85" fmla="*/ 35 h 35"/>
                    <a:gd name="T86" fmla="*/ 595 w 815"/>
                    <a:gd name="T87" fmla="*/ 34 h 35"/>
                    <a:gd name="T88" fmla="*/ 608 w 815"/>
                    <a:gd name="T89" fmla="*/ 34 h 35"/>
                    <a:gd name="T90" fmla="*/ 622 w 815"/>
                    <a:gd name="T91" fmla="*/ 34 h 35"/>
                    <a:gd name="T92" fmla="*/ 635 w 815"/>
                    <a:gd name="T93" fmla="*/ 35 h 35"/>
                    <a:gd name="T94" fmla="*/ 649 w 815"/>
                    <a:gd name="T95" fmla="*/ 35 h 35"/>
                    <a:gd name="T96" fmla="*/ 663 w 815"/>
                    <a:gd name="T97" fmla="*/ 35 h 35"/>
                    <a:gd name="T98" fmla="*/ 676 w 815"/>
                    <a:gd name="T99" fmla="*/ 35 h 35"/>
                    <a:gd name="T100" fmla="*/ 689 w 815"/>
                    <a:gd name="T101" fmla="*/ 35 h 35"/>
                    <a:gd name="T102" fmla="*/ 703 w 815"/>
                    <a:gd name="T103" fmla="*/ 35 h 35"/>
                    <a:gd name="T104" fmla="*/ 717 w 815"/>
                    <a:gd name="T105" fmla="*/ 35 h 35"/>
                    <a:gd name="T106" fmla="*/ 730 w 815"/>
                    <a:gd name="T107" fmla="*/ 35 h 35"/>
                    <a:gd name="T108" fmla="*/ 744 w 815"/>
                    <a:gd name="T109" fmla="*/ 35 h 35"/>
                    <a:gd name="T110" fmla="*/ 757 w 815"/>
                    <a:gd name="T111" fmla="*/ 35 h 35"/>
                    <a:gd name="T112" fmla="*/ 771 w 815"/>
                    <a:gd name="T113" fmla="*/ 35 h 35"/>
                    <a:gd name="T114" fmla="*/ 784 w 815"/>
                    <a:gd name="T115" fmla="*/ 35 h 35"/>
                    <a:gd name="T116" fmla="*/ 798 w 815"/>
                    <a:gd name="T117" fmla="*/ 35 h 35"/>
                    <a:gd name="T118" fmla="*/ 811 w 815"/>
                    <a:gd name="T119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15" h="35">
                      <a:moveTo>
                        <a:pt x="0" y="35"/>
                      </a:moveTo>
                      <a:lnTo>
                        <a:pt x="1" y="35"/>
                      </a:lnTo>
                      <a:lnTo>
                        <a:pt x="2" y="35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4" y="35"/>
                      </a:lnTo>
                      <a:lnTo>
                        <a:pt x="5" y="35"/>
                      </a:lnTo>
                      <a:lnTo>
                        <a:pt x="6" y="35"/>
                      </a:lnTo>
                      <a:lnTo>
                        <a:pt x="7" y="35"/>
                      </a:lnTo>
                      <a:lnTo>
                        <a:pt x="7" y="35"/>
                      </a:lnTo>
                      <a:lnTo>
                        <a:pt x="8" y="35"/>
                      </a:lnTo>
                      <a:lnTo>
                        <a:pt x="9" y="35"/>
                      </a:lnTo>
                      <a:lnTo>
                        <a:pt x="10" y="35"/>
                      </a:lnTo>
                      <a:lnTo>
                        <a:pt x="11" y="35"/>
                      </a:lnTo>
                      <a:lnTo>
                        <a:pt x="11" y="35"/>
                      </a:lnTo>
                      <a:lnTo>
                        <a:pt x="12" y="35"/>
                      </a:lnTo>
                      <a:lnTo>
                        <a:pt x="13" y="35"/>
                      </a:lnTo>
                      <a:lnTo>
                        <a:pt x="14" y="35"/>
                      </a:lnTo>
                      <a:lnTo>
                        <a:pt x="15" y="35"/>
                      </a:lnTo>
                      <a:lnTo>
                        <a:pt x="15" y="35"/>
                      </a:lnTo>
                      <a:lnTo>
                        <a:pt x="16" y="35"/>
                      </a:lnTo>
                      <a:lnTo>
                        <a:pt x="17" y="35"/>
                      </a:lnTo>
                      <a:lnTo>
                        <a:pt x="18" y="35"/>
                      </a:lnTo>
                      <a:lnTo>
                        <a:pt x="18" y="35"/>
                      </a:lnTo>
                      <a:lnTo>
                        <a:pt x="19" y="35"/>
                      </a:lnTo>
                      <a:lnTo>
                        <a:pt x="20" y="35"/>
                      </a:lnTo>
                      <a:lnTo>
                        <a:pt x="21" y="35"/>
                      </a:lnTo>
                      <a:lnTo>
                        <a:pt x="22" y="35"/>
                      </a:lnTo>
                      <a:lnTo>
                        <a:pt x="23" y="35"/>
                      </a:lnTo>
                      <a:lnTo>
                        <a:pt x="23" y="35"/>
                      </a:lnTo>
                      <a:lnTo>
                        <a:pt x="24" y="35"/>
                      </a:lnTo>
                      <a:lnTo>
                        <a:pt x="25" y="35"/>
                      </a:lnTo>
                      <a:lnTo>
                        <a:pt x="26" y="35"/>
                      </a:lnTo>
                      <a:lnTo>
                        <a:pt x="27" y="35"/>
                      </a:lnTo>
                      <a:lnTo>
                        <a:pt x="27" y="35"/>
                      </a:lnTo>
                      <a:lnTo>
                        <a:pt x="28" y="35"/>
                      </a:lnTo>
                      <a:lnTo>
                        <a:pt x="29" y="35"/>
                      </a:lnTo>
                      <a:lnTo>
                        <a:pt x="30" y="35"/>
                      </a:lnTo>
                      <a:lnTo>
                        <a:pt x="30" y="35"/>
                      </a:lnTo>
                      <a:lnTo>
                        <a:pt x="31" y="35"/>
                      </a:lnTo>
                      <a:lnTo>
                        <a:pt x="32" y="35"/>
                      </a:lnTo>
                      <a:lnTo>
                        <a:pt x="33" y="35"/>
                      </a:lnTo>
                      <a:lnTo>
                        <a:pt x="34" y="35"/>
                      </a:lnTo>
                      <a:lnTo>
                        <a:pt x="35" y="35"/>
                      </a:lnTo>
                      <a:lnTo>
                        <a:pt x="35" y="35"/>
                      </a:lnTo>
                      <a:lnTo>
                        <a:pt x="36" y="35"/>
                      </a:lnTo>
                      <a:lnTo>
                        <a:pt x="37" y="35"/>
                      </a:lnTo>
                      <a:lnTo>
                        <a:pt x="38" y="35"/>
                      </a:lnTo>
                      <a:lnTo>
                        <a:pt x="38" y="35"/>
                      </a:lnTo>
                      <a:lnTo>
                        <a:pt x="39" y="35"/>
                      </a:lnTo>
                      <a:lnTo>
                        <a:pt x="40" y="35"/>
                      </a:lnTo>
                      <a:lnTo>
                        <a:pt x="41" y="35"/>
                      </a:lnTo>
                      <a:lnTo>
                        <a:pt x="41" y="35"/>
                      </a:lnTo>
                      <a:lnTo>
                        <a:pt x="42" y="35"/>
                      </a:lnTo>
                      <a:lnTo>
                        <a:pt x="43" y="35"/>
                      </a:lnTo>
                      <a:lnTo>
                        <a:pt x="44" y="35"/>
                      </a:lnTo>
                      <a:lnTo>
                        <a:pt x="45" y="35"/>
                      </a:lnTo>
                      <a:lnTo>
                        <a:pt x="46" y="35"/>
                      </a:lnTo>
                      <a:lnTo>
                        <a:pt x="46" y="35"/>
                      </a:lnTo>
                      <a:lnTo>
                        <a:pt x="47" y="35"/>
                      </a:lnTo>
                      <a:lnTo>
                        <a:pt x="48" y="35"/>
                      </a:lnTo>
                      <a:lnTo>
                        <a:pt x="49" y="35"/>
                      </a:lnTo>
                      <a:lnTo>
                        <a:pt x="50" y="35"/>
                      </a:lnTo>
                      <a:lnTo>
                        <a:pt x="50" y="35"/>
                      </a:lnTo>
                      <a:lnTo>
                        <a:pt x="51" y="35"/>
                      </a:lnTo>
                      <a:lnTo>
                        <a:pt x="52" y="35"/>
                      </a:lnTo>
                      <a:lnTo>
                        <a:pt x="53" y="35"/>
                      </a:lnTo>
                      <a:lnTo>
                        <a:pt x="53" y="35"/>
                      </a:lnTo>
                      <a:lnTo>
                        <a:pt x="54" y="35"/>
                      </a:lnTo>
                      <a:lnTo>
                        <a:pt x="55" y="35"/>
                      </a:lnTo>
                      <a:lnTo>
                        <a:pt x="56" y="35"/>
                      </a:lnTo>
                      <a:lnTo>
                        <a:pt x="57" y="35"/>
                      </a:lnTo>
                      <a:lnTo>
                        <a:pt x="58" y="35"/>
                      </a:lnTo>
                      <a:lnTo>
                        <a:pt x="58" y="35"/>
                      </a:lnTo>
                      <a:lnTo>
                        <a:pt x="59" y="35"/>
                      </a:lnTo>
                      <a:lnTo>
                        <a:pt x="60" y="35"/>
                      </a:lnTo>
                      <a:lnTo>
                        <a:pt x="61" y="35"/>
                      </a:lnTo>
                      <a:lnTo>
                        <a:pt x="61" y="35"/>
                      </a:lnTo>
                      <a:lnTo>
                        <a:pt x="62" y="35"/>
                      </a:lnTo>
                      <a:lnTo>
                        <a:pt x="63" y="35"/>
                      </a:lnTo>
                      <a:lnTo>
                        <a:pt x="64" y="35"/>
                      </a:lnTo>
                      <a:lnTo>
                        <a:pt x="65" y="35"/>
                      </a:lnTo>
                      <a:lnTo>
                        <a:pt x="65" y="35"/>
                      </a:lnTo>
                      <a:lnTo>
                        <a:pt x="66" y="35"/>
                      </a:lnTo>
                      <a:lnTo>
                        <a:pt x="67" y="35"/>
                      </a:lnTo>
                      <a:lnTo>
                        <a:pt x="68" y="35"/>
                      </a:lnTo>
                      <a:lnTo>
                        <a:pt x="69" y="35"/>
                      </a:lnTo>
                      <a:lnTo>
                        <a:pt x="70" y="35"/>
                      </a:lnTo>
                      <a:lnTo>
                        <a:pt x="70" y="35"/>
                      </a:lnTo>
                      <a:lnTo>
                        <a:pt x="71" y="35"/>
                      </a:lnTo>
                      <a:lnTo>
                        <a:pt x="72" y="35"/>
                      </a:lnTo>
                      <a:lnTo>
                        <a:pt x="73" y="35"/>
                      </a:lnTo>
                      <a:lnTo>
                        <a:pt x="73" y="35"/>
                      </a:lnTo>
                      <a:lnTo>
                        <a:pt x="74" y="35"/>
                      </a:lnTo>
                      <a:lnTo>
                        <a:pt x="75" y="35"/>
                      </a:lnTo>
                      <a:lnTo>
                        <a:pt x="76" y="35"/>
                      </a:lnTo>
                      <a:lnTo>
                        <a:pt x="77" y="35"/>
                      </a:lnTo>
                      <a:lnTo>
                        <a:pt x="77" y="35"/>
                      </a:lnTo>
                      <a:lnTo>
                        <a:pt x="78" y="35"/>
                      </a:lnTo>
                      <a:lnTo>
                        <a:pt x="79" y="35"/>
                      </a:lnTo>
                      <a:lnTo>
                        <a:pt x="80" y="35"/>
                      </a:lnTo>
                      <a:lnTo>
                        <a:pt x="81" y="35"/>
                      </a:lnTo>
                      <a:lnTo>
                        <a:pt x="81" y="35"/>
                      </a:lnTo>
                      <a:lnTo>
                        <a:pt x="82" y="35"/>
                      </a:lnTo>
                      <a:lnTo>
                        <a:pt x="83" y="35"/>
                      </a:lnTo>
                      <a:lnTo>
                        <a:pt x="84" y="35"/>
                      </a:lnTo>
                      <a:lnTo>
                        <a:pt x="85" y="35"/>
                      </a:lnTo>
                      <a:lnTo>
                        <a:pt x="85" y="35"/>
                      </a:lnTo>
                      <a:lnTo>
                        <a:pt x="86" y="35"/>
                      </a:lnTo>
                      <a:lnTo>
                        <a:pt x="87" y="35"/>
                      </a:lnTo>
                      <a:lnTo>
                        <a:pt x="88" y="35"/>
                      </a:lnTo>
                      <a:lnTo>
                        <a:pt x="89" y="35"/>
                      </a:lnTo>
                      <a:lnTo>
                        <a:pt x="89" y="35"/>
                      </a:lnTo>
                      <a:lnTo>
                        <a:pt x="90" y="35"/>
                      </a:lnTo>
                      <a:lnTo>
                        <a:pt x="91" y="35"/>
                      </a:lnTo>
                      <a:lnTo>
                        <a:pt x="92" y="34"/>
                      </a:lnTo>
                      <a:lnTo>
                        <a:pt x="93" y="34"/>
                      </a:lnTo>
                      <a:lnTo>
                        <a:pt x="93" y="34"/>
                      </a:lnTo>
                      <a:lnTo>
                        <a:pt x="94" y="34"/>
                      </a:lnTo>
                      <a:lnTo>
                        <a:pt x="95" y="34"/>
                      </a:lnTo>
                      <a:lnTo>
                        <a:pt x="96" y="34"/>
                      </a:lnTo>
                      <a:lnTo>
                        <a:pt x="96" y="34"/>
                      </a:lnTo>
                      <a:lnTo>
                        <a:pt x="97" y="34"/>
                      </a:lnTo>
                      <a:lnTo>
                        <a:pt x="98" y="34"/>
                      </a:lnTo>
                      <a:lnTo>
                        <a:pt x="99" y="34"/>
                      </a:lnTo>
                      <a:lnTo>
                        <a:pt x="100" y="35"/>
                      </a:lnTo>
                      <a:lnTo>
                        <a:pt x="101" y="35"/>
                      </a:lnTo>
                      <a:lnTo>
                        <a:pt x="101" y="35"/>
                      </a:lnTo>
                      <a:lnTo>
                        <a:pt x="102" y="35"/>
                      </a:lnTo>
                      <a:lnTo>
                        <a:pt x="103" y="35"/>
                      </a:lnTo>
                      <a:lnTo>
                        <a:pt x="104" y="35"/>
                      </a:lnTo>
                      <a:lnTo>
                        <a:pt x="105" y="35"/>
                      </a:lnTo>
                      <a:lnTo>
                        <a:pt x="105" y="35"/>
                      </a:lnTo>
                      <a:lnTo>
                        <a:pt x="106" y="35"/>
                      </a:lnTo>
                      <a:lnTo>
                        <a:pt x="107" y="35"/>
                      </a:lnTo>
                      <a:lnTo>
                        <a:pt x="108" y="35"/>
                      </a:lnTo>
                      <a:lnTo>
                        <a:pt x="108" y="35"/>
                      </a:lnTo>
                      <a:lnTo>
                        <a:pt x="109" y="35"/>
                      </a:lnTo>
                      <a:lnTo>
                        <a:pt x="110" y="35"/>
                      </a:lnTo>
                      <a:lnTo>
                        <a:pt x="111" y="34"/>
                      </a:lnTo>
                      <a:lnTo>
                        <a:pt x="112" y="34"/>
                      </a:lnTo>
                      <a:lnTo>
                        <a:pt x="113" y="34"/>
                      </a:lnTo>
                      <a:lnTo>
                        <a:pt x="113" y="34"/>
                      </a:lnTo>
                      <a:lnTo>
                        <a:pt x="114" y="34"/>
                      </a:lnTo>
                      <a:lnTo>
                        <a:pt x="115" y="33"/>
                      </a:lnTo>
                      <a:lnTo>
                        <a:pt x="116" y="33"/>
                      </a:lnTo>
                      <a:lnTo>
                        <a:pt x="116" y="33"/>
                      </a:lnTo>
                      <a:lnTo>
                        <a:pt x="117" y="33"/>
                      </a:lnTo>
                      <a:lnTo>
                        <a:pt x="118" y="33"/>
                      </a:lnTo>
                      <a:lnTo>
                        <a:pt x="119" y="33"/>
                      </a:lnTo>
                      <a:lnTo>
                        <a:pt x="120" y="32"/>
                      </a:lnTo>
                      <a:lnTo>
                        <a:pt x="120" y="32"/>
                      </a:lnTo>
                      <a:lnTo>
                        <a:pt x="121" y="32"/>
                      </a:lnTo>
                      <a:lnTo>
                        <a:pt x="122" y="32"/>
                      </a:lnTo>
                      <a:lnTo>
                        <a:pt x="123" y="31"/>
                      </a:lnTo>
                      <a:lnTo>
                        <a:pt x="124" y="31"/>
                      </a:lnTo>
                      <a:lnTo>
                        <a:pt x="125" y="31"/>
                      </a:lnTo>
                      <a:lnTo>
                        <a:pt x="125" y="31"/>
                      </a:lnTo>
                      <a:lnTo>
                        <a:pt x="126" y="31"/>
                      </a:lnTo>
                      <a:lnTo>
                        <a:pt x="127" y="31"/>
                      </a:lnTo>
                      <a:lnTo>
                        <a:pt x="128" y="31"/>
                      </a:lnTo>
                      <a:lnTo>
                        <a:pt x="128" y="31"/>
                      </a:lnTo>
                      <a:lnTo>
                        <a:pt x="129" y="31"/>
                      </a:lnTo>
                      <a:lnTo>
                        <a:pt x="130" y="31"/>
                      </a:lnTo>
                      <a:lnTo>
                        <a:pt x="131" y="31"/>
                      </a:lnTo>
                      <a:lnTo>
                        <a:pt x="131" y="31"/>
                      </a:lnTo>
                      <a:lnTo>
                        <a:pt x="132" y="31"/>
                      </a:lnTo>
                      <a:lnTo>
                        <a:pt x="133" y="31"/>
                      </a:lnTo>
                      <a:lnTo>
                        <a:pt x="134" y="31"/>
                      </a:lnTo>
                      <a:lnTo>
                        <a:pt x="135" y="31"/>
                      </a:lnTo>
                      <a:lnTo>
                        <a:pt x="136" y="32"/>
                      </a:lnTo>
                      <a:lnTo>
                        <a:pt x="136" y="32"/>
                      </a:lnTo>
                      <a:lnTo>
                        <a:pt x="137" y="32"/>
                      </a:lnTo>
                      <a:lnTo>
                        <a:pt x="138" y="32"/>
                      </a:lnTo>
                      <a:lnTo>
                        <a:pt x="139" y="32"/>
                      </a:lnTo>
                      <a:lnTo>
                        <a:pt x="139" y="32"/>
                      </a:lnTo>
                      <a:lnTo>
                        <a:pt x="140" y="32"/>
                      </a:lnTo>
                      <a:lnTo>
                        <a:pt x="141" y="32"/>
                      </a:lnTo>
                      <a:lnTo>
                        <a:pt x="142" y="32"/>
                      </a:lnTo>
                      <a:lnTo>
                        <a:pt x="143" y="33"/>
                      </a:lnTo>
                      <a:lnTo>
                        <a:pt x="143" y="33"/>
                      </a:lnTo>
                      <a:lnTo>
                        <a:pt x="144" y="33"/>
                      </a:lnTo>
                      <a:lnTo>
                        <a:pt x="145" y="33"/>
                      </a:lnTo>
                      <a:lnTo>
                        <a:pt x="146" y="33"/>
                      </a:lnTo>
                      <a:lnTo>
                        <a:pt x="147" y="33"/>
                      </a:lnTo>
                      <a:lnTo>
                        <a:pt x="148" y="33"/>
                      </a:lnTo>
                      <a:lnTo>
                        <a:pt x="148" y="33"/>
                      </a:lnTo>
                      <a:lnTo>
                        <a:pt x="149" y="33"/>
                      </a:lnTo>
                      <a:lnTo>
                        <a:pt x="150" y="33"/>
                      </a:lnTo>
                      <a:lnTo>
                        <a:pt x="151" y="33"/>
                      </a:lnTo>
                      <a:lnTo>
                        <a:pt x="151" y="33"/>
                      </a:lnTo>
                      <a:lnTo>
                        <a:pt x="152" y="33"/>
                      </a:lnTo>
                      <a:lnTo>
                        <a:pt x="153" y="34"/>
                      </a:lnTo>
                      <a:lnTo>
                        <a:pt x="154" y="33"/>
                      </a:lnTo>
                      <a:lnTo>
                        <a:pt x="155" y="34"/>
                      </a:lnTo>
                      <a:lnTo>
                        <a:pt x="155" y="34"/>
                      </a:lnTo>
                      <a:lnTo>
                        <a:pt x="156" y="34"/>
                      </a:lnTo>
                      <a:lnTo>
                        <a:pt x="157" y="34"/>
                      </a:lnTo>
                      <a:lnTo>
                        <a:pt x="158" y="34"/>
                      </a:lnTo>
                      <a:lnTo>
                        <a:pt x="159" y="34"/>
                      </a:lnTo>
                      <a:lnTo>
                        <a:pt x="159" y="34"/>
                      </a:lnTo>
                      <a:lnTo>
                        <a:pt x="160" y="34"/>
                      </a:lnTo>
                      <a:lnTo>
                        <a:pt x="161" y="34"/>
                      </a:lnTo>
                      <a:lnTo>
                        <a:pt x="162" y="34"/>
                      </a:lnTo>
                      <a:lnTo>
                        <a:pt x="163" y="34"/>
                      </a:lnTo>
                      <a:lnTo>
                        <a:pt x="163" y="34"/>
                      </a:lnTo>
                      <a:lnTo>
                        <a:pt x="164" y="34"/>
                      </a:lnTo>
                      <a:lnTo>
                        <a:pt x="165" y="34"/>
                      </a:lnTo>
                      <a:lnTo>
                        <a:pt x="166" y="34"/>
                      </a:lnTo>
                      <a:lnTo>
                        <a:pt x="167" y="34"/>
                      </a:lnTo>
                      <a:lnTo>
                        <a:pt x="167" y="34"/>
                      </a:lnTo>
                      <a:lnTo>
                        <a:pt x="168" y="34"/>
                      </a:lnTo>
                      <a:lnTo>
                        <a:pt x="169" y="34"/>
                      </a:lnTo>
                      <a:lnTo>
                        <a:pt x="170" y="34"/>
                      </a:lnTo>
                      <a:lnTo>
                        <a:pt x="171" y="34"/>
                      </a:lnTo>
                      <a:lnTo>
                        <a:pt x="171" y="34"/>
                      </a:lnTo>
                      <a:lnTo>
                        <a:pt x="172" y="34"/>
                      </a:lnTo>
                      <a:lnTo>
                        <a:pt x="173" y="34"/>
                      </a:lnTo>
                      <a:lnTo>
                        <a:pt x="174" y="34"/>
                      </a:lnTo>
                      <a:lnTo>
                        <a:pt x="174" y="34"/>
                      </a:lnTo>
                      <a:lnTo>
                        <a:pt x="175" y="35"/>
                      </a:lnTo>
                      <a:lnTo>
                        <a:pt x="176" y="34"/>
                      </a:lnTo>
                      <a:lnTo>
                        <a:pt x="177" y="34"/>
                      </a:lnTo>
                      <a:lnTo>
                        <a:pt x="178" y="34"/>
                      </a:lnTo>
                      <a:lnTo>
                        <a:pt x="179" y="35"/>
                      </a:lnTo>
                      <a:lnTo>
                        <a:pt x="179" y="34"/>
                      </a:lnTo>
                      <a:lnTo>
                        <a:pt x="180" y="35"/>
                      </a:lnTo>
                      <a:lnTo>
                        <a:pt x="181" y="35"/>
                      </a:lnTo>
                      <a:lnTo>
                        <a:pt x="182" y="35"/>
                      </a:lnTo>
                      <a:lnTo>
                        <a:pt x="183" y="35"/>
                      </a:lnTo>
                      <a:lnTo>
                        <a:pt x="183" y="35"/>
                      </a:lnTo>
                      <a:lnTo>
                        <a:pt x="184" y="35"/>
                      </a:lnTo>
                      <a:lnTo>
                        <a:pt x="185" y="35"/>
                      </a:lnTo>
                      <a:lnTo>
                        <a:pt x="186" y="35"/>
                      </a:lnTo>
                      <a:lnTo>
                        <a:pt x="186" y="35"/>
                      </a:lnTo>
                      <a:lnTo>
                        <a:pt x="187" y="35"/>
                      </a:lnTo>
                      <a:lnTo>
                        <a:pt x="188" y="35"/>
                      </a:lnTo>
                      <a:lnTo>
                        <a:pt x="189" y="35"/>
                      </a:lnTo>
                      <a:lnTo>
                        <a:pt x="190" y="35"/>
                      </a:lnTo>
                      <a:lnTo>
                        <a:pt x="191" y="35"/>
                      </a:lnTo>
                      <a:lnTo>
                        <a:pt x="191" y="35"/>
                      </a:lnTo>
                      <a:lnTo>
                        <a:pt x="192" y="35"/>
                      </a:lnTo>
                      <a:lnTo>
                        <a:pt x="193" y="35"/>
                      </a:lnTo>
                      <a:lnTo>
                        <a:pt x="194" y="35"/>
                      </a:lnTo>
                      <a:lnTo>
                        <a:pt x="194" y="35"/>
                      </a:lnTo>
                      <a:lnTo>
                        <a:pt x="195" y="35"/>
                      </a:lnTo>
                      <a:lnTo>
                        <a:pt x="196" y="35"/>
                      </a:lnTo>
                      <a:lnTo>
                        <a:pt x="197" y="35"/>
                      </a:lnTo>
                      <a:lnTo>
                        <a:pt x="198" y="35"/>
                      </a:lnTo>
                      <a:lnTo>
                        <a:pt x="198" y="35"/>
                      </a:lnTo>
                      <a:lnTo>
                        <a:pt x="199" y="35"/>
                      </a:lnTo>
                      <a:lnTo>
                        <a:pt x="200" y="35"/>
                      </a:lnTo>
                      <a:lnTo>
                        <a:pt x="201" y="35"/>
                      </a:lnTo>
                      <a:lnTo>
                        <a:pt x="202" y="3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4" y="35"/>
                      </a:lnTo>
                      <a:lnTo>
                        <a:pt x="205" y="35"/>
                      </a:lnTo>
                      <a:lnTo>
                        <a:pt x="206" y="35"/>
                      </a:lnTo>
                      <a:lnTo>
                        <a:pt x="206" y="35"/>
                      </a:lnTo>
                      <a:lnTo>
                        <a:pt x="207" y="35"/>
                      </a:lnTo>
                      <a:lnTo>
                        <a:pt x="208" y="35"/>
                      </a:lnTo>
                      <a:lnTo>
                        <a:pt x="209" y="35"/>
                      </a:lnTo>
                      <a:lnTo>
                        <a:pt x="209" y="35"/>
                      </a:lnTo>
                      <a:lnTo>
                        <a:pt x="210" y="35"/>
                      </a:lnTo>
                      <a:lnTo>
                        <a:pt x="211" y="35"/>
                      </a:lnTo>
                      <a:lnTo>
                        <a:pt x="212" y="35"/>
                      </a:lnTo>
                      <a:lnTo>
                        <a:pt x="213" y="35"/>
                      </a:lnTo>
                      <a:lnTo>
                        <a:pt x="214" y="35"/>
                      </a:lnTo>
                      <a:lnTo>
                        <a:pt x="214" y="35"/>
                      </a:lnTo>
                      <a:lnTo>
                        <a:pt x="215" y="35"/>
                      </a:lnTo>
                      <a:lnTo>
                        <a:pt x="216" y="35"/>
                      </a:lnTo>
                      <a:lnTo>
                        <a:pt x="217" y="35"/>
                      </a:lnTo>
                      <a:lnTo>
                        <a:pt x="218" y="35"/>
                      </a:lnTo>
                      <a:lnTo>
                        <a:pt x="218" y="35"/>
                      </a:lnTo>
                      <a:lnTo>
                        <a:pt x="219" y="35"/>
                      </a:lnTo>
                      <a:lnTo>
                        <a:pt x="220" y="35"/>
                      </a:lnTo>
                      <a:lnTo>
                        <a:pt x="221" y="35"/>
                      </a:lnTo>
                      <a:lnTo>
                        <a:pt x="221" y="35"/>
                      </a:lnTo>
                      <a:lnTo>
                        <a:pt x="222" y="35"/>
                      </a:lnTo>
                      <a:lnTo>
                        <a:pt x="223" y="35"/>
                      </a:lnTo>
                      <a:lnTo>
                        <a:pt x="224" y="35"/>
                      </a:lnTo>
                      <a:lnTo>
                        <a:pt x="225" y="35"/>
                      </a:lnTo>
                      <a:lnTo>
                        <a:pt x="226" y="35"/>
                      </a:lnTo>
                      <a:lnTo>
                        <a:pt x="226" y="35"/>
                      </a:lnTo>
                      <a:lnTo>
                        <a:pt x="227" y="35"/>
                      </a:lnTo>
                      <a:lnTo>
                        <a:pt x="228" y="35"/>
                      </a:lnTo>
                      <a:lnTo>
                        <a:pt x="229" y="35"/>
                      </a:lnTo>
                      <a:lnTo>
                        <a:pt x="229" y="35"/>
                      </a:lnTo>
                      <a:lnTo>
                        <a:pt x="230" y="35"/>
                      </a:lnTo>
                      <a:lnTo>
                        <a:pt x="231" y="35"/>
                      </a:lnTo>
                      <a:lnTo>
                        <a:pt x="232" y="35"/>
                      </a:lnTo>
                      <a:lnTo>
                        <a:pt x="233" y="35"/>
                      </a:lnTo>
                      <a:lnTo>
                        <a:pt x="233" y="35"/>
                      </a:lnTo>
                      <a:lnTo>
                        <a:pt x="234" y="35"/>
                      </a:lnTo>
                      <a:lnTo>
                        <a:pt x="235" y="35"/>
                      </a:lnTo>
                      <a:lnTo>
                        <a:pt x="236" y="35"/>
                      </a:lnTo>
                      <a:lnTo>
                        <a:pt x="237" y="35"/>
                      </a:lnTo>
                      <a:lnTo>
                        <a:pt x="237" y="35"/>
                      </a:lnTo>
                      <a:lnTo>
                        <a:pt x="238" y="35"/>
                      </a:lnTo>
                      <a:lnTo>
                        <a:pt x="239" y="35"/>
                      </a:lnTo>
                      <a:lnTo>
                        <a:pt x="240" y="35"/>
                      </a:lnTo>
                      <a:lnTo>
                        <a:pt x="241" y="35"/>
                      </a:lnTo>
                      <a:lnTo>
                        <a:pt x="241" y="35"/>
                      </a:lnTo>
                      <a:lnTo>
                        <a:pt x="242" y="35"/>
                      </a:lnTo>
                      <a:lnTo>
                        <a:pt x="243" y="35"/>
                      </a:lnTo>
                      <a:lnTo>
                        <a:pt x="244" y="35"/>
                      </a:lnTo>
                      <a:lnTo>
                        <a:pt x="245" y="35"/>
                      </a:lnTo>
                      <a:lnTo>
                        <a:pt x="245" y="35"/>
                      </a:lnTo>
                      <a:lnTo>
                        <a:pt x="246" y="35"/>
                      </a:lnTo>
                      <a:lnTo>
                        <a:pt x="247" y="35"/>
                      </a:lnTo>
                      <a:lnTo>
                        <a:pt x="248" y="35"/>
                      </a:lnTo>
                      <a:lnTo>
                        <a:pt x="249" y="35"/>
                      </a:lnTo>
                      <a:lnTo>
                        <a:pt x="249" y="35"/>
                      </a:lnTo>
                      <a:lnTo>
                        <a:pt x="250" y="35"/>
                      </a:lnTo>
                      <a:lnTo>
                        <a:pt x="251" y="35"/>
                      </a:lnTo>
                      <a:lnTo>
                        <a:pt x="252" y="35"/>
                      </a:lnTo>
                      <a:lnTo>
                        <a:pt x="252" y="35"/>
                      </a:lnTo>
                      <a:lnTo>
                        <a:pt x="253" y="35"/>
                      </a:lnTo>
                      <a:lnTo>
                        <a:pt x="254" y="35"/>
                      </a:lnTo>
                      <a:lnTo>
                        <a:pt x="255" y="35"/>
                      </a:lnTo>
                      <a:lnTo>
                        <a:pt x="256" y="35"/>
                      </a:lnTo>
                      <a:lnTo>
                        <a:pt x="257" y="35"/>
                      </a:lnTo>
                      <a:lnTo>
                        <a:pt x="257" y="35"/>
                      </a:lnTo>
                      <a:lnTo>
                        <a:pt x="258" y="35"/>
                      </a:lnTo>
                      <a:lnTo>
                        <a:pt x="259" y="35"/>
                      </a:lnTo>
                      <a:lnTo>
                        <a:pt x="260" y="35"/>
                      </a:lnTo>
                      <a:lnTo>
                        <a:pt x="261" y="35"/>
                      </a:lnTo>
                      <a:lnTo>
                        <a:pt x="261" y="35"/>
                      </a:lnTo>
                      <a:lnTo>
                        <a:pt x="262" y="35"/>
                      </a:lnTo>
                      <a:lnTo>
                        <a:pt x="263" y="35"/>
                      </a:lnTo>
                      <a:lnTo>
                        <a:pt x="264" y="35"/>
                      </a:lnTo>
                      <a:lnTo>
                        <a:pt x="264" y="35"/>
                      </a:lnTo>
                      <a:lnTo>
                        <a:pt x="265" y="35"/>
                      </a:lnTo>
                      <a:lnTo>
                        <a:pt x="266" y="35"/>
                      </a:lnTo>
                      <a:lnTo>
                        <a:pt x="267" y="35"/>
                      </a:lnTo>
                      <a:lnTo>
                        <a:pt x="268" y="35"/>
                      </a:lnTo>
                      <a:lnTo>
                        <a:pt x="269" y="35"/>
                      </a:lnTo>
                      <a:lnTo>
                        <a:pt x="269" y="35"/>
                      </a:lnTo>
                      <a:lnTo>
                        <a:pt x="270" y="35"/>
                      </a:lnTo>
                      <a:lnTo>
                        <a:pt x="271" y="35"/>
                      </a:lnTo>
                      <a:lnTo>
                        <a:pt x="272" y="35"/>
                      </a:lnTo>
                      <a:lnTo>
                        <a:pt x="272" y="35"/>
                      </a:lnTo>
                      <a:lnTo>
                        <a:pt x="273" y="35"/>
                      </a:lnTo>
                      <a:lnTo>
                        <a:pt x="274" y="35"/>
                      </a:lnTo>
                      <a:lnTo>
                        <a:pt x="275" y="35"/>
                      </a:lnTo>
                      <a:lnTo>
                        <a:pt x="276" y="35"/>
                      </a:lnTo>
                      <a:lnTo>
                        <a:pt x="276" y="35"/>
                      </a:lnTo>
                      <a:lnTo>
                        <a:pt x="277" y="35"/>
                      </a:lnTo>
                      <a:lnTo>
                        <a:pt x="278" y="35"/>
                      </a:lnTo>
                      <a:lnTo>
                        <a:pt x="279" y="35"/>
                      </a:lnTo>
                      <a:lnTo>
                        <a:pt x="280" y="35"/>
                      </a:lnTo>
                      <a:lnTo>
                        <a:pt x="281" y="35"/>
                      </a:lnTo>
                      <a:lnTo>
                        <a:pt x="281" y="35"/>
                      </a:lnTo>
                      <a:lnTo>
                        <a:pt x="282" y="35"/>
                      </a:lnTo>
                      <a:lnTo>
                        <a:pt x="283" y="35"/>
                      </a:lnTo>
                      <a:lnTo>
                        <a:pt x="284" y="35"/>
                      </a:lnTo>
                      <a:lnTo>
                        <a:pt x="284" y="35"/>
                      </a:lnTo>
                      <a:lnTo>
                        <a:pt x="285" y="35"/>
                      </a:lnTo>
                      <a:lnTo>
                        <a:pt x="286" y="35"/>
                      </a:lnTo>
                      <a:lnTo>
                        <a:pt x="287" y="35"/>
                      </a:lnTo>
                      <a:lnTo>
                        <a:pt x="287" y="35"/>
                      </a:lnTo>
                      <a:lnTo>
                        <a:pt x="288" y="35"/>
                      </a:lnTo>
                      <a:lnTo>
                        <a:pt x="289" y="35"/>
                      </a:lnTo>
                      <a:lnTo>
                        <a:pt x="290" y="35"/>
                      </a:lnTo>
                      <a:lnTo>
                        <a:pt x="291" y="35"/>
                      </a:lnTo>
                      <a:lnTo>
                        <a:pt x="292" y="35"/>
                      </a:lnTo>
                      <a:lnTo>
                        <a:pt x="292" y="35"/>
                      </a:lnTo>
                      <a:lnTo>
                        <a:pt x="293" y="35"/>
                      </a:lnTo>
                      <a:lnTo>
                        <a:pt x="294" y="35"/>
                      </a:lnTo>
                      <a:lnTo>
                        <a:pt x="295" y="35"/>
                      </a:lnTo>
                      <a:lnTo>
                        <a:pt x="296" y="35"/>
                      </a:lnTo>
                      <a:lnTo>
                        <a:pt x="296" y="35"/>
                      </a:lnTo>
                      <a:lnTo>
                        <a:pt x="297" y="35"/>
                      </a:lnTo>
                      <a:lnTo>
                        <a:pt x="298" y="35"/>
                      </a:lnTo>
                      <a:lnTo>
                        <a:pt x="299" y="35"/>
                      </a:lnTo>
                      <a:lnTo>
                        <a:pt x="299" y="35"/>
                      </a:lnTo>
                      <a:lnTo>
                        <a:pt x="300" y="35"/>
                      </a:lnTo>
                      <a:lnTo>
                        <a:pt x="301" y="35"/>
                      </a:lnTo>
                      <a:lnTo>
                        <a:pt x="302" y="35"/>
                      </a:lnTo>
                      <a:lnTo>
                        <a:pt x="303" y="35"/>
                      </a:lnTo>
                      <a:lnTo>
                        <a:pt x="304" y="35"/>
                      </a:lnTo>
                      <a:lnTo>
                        <a:pt x="304" y="35"/>
                      </a:lnTo>
                      <a:lnTo>
                        <a:pt x="305" y="35"/>
                      </a:lnTo>
                      <a:lnTo>
                        <a:pt x="306" y="35"/>
                      </a:lnTo>
                      <a:lnTo>
                        <a:pt x="307" y="35"/>
                      </a:lnTo>
                      <a:lnTo>
                        <a:pt x="307" y="35"/>
                      </a:lnTo>
                      <a:lnTo>
                        <a:pt x="308" y="35"/>
                      </a:lnTo>
                      <a:lnTo>
                        <a:pt x="309" y="35"/>
                      </a:lnTo>
                      <a:lnTo>
                        <a:pt x="310" y="35"/>
                      </a:lnTo>
                      <a:lnTo>
                        <a:pt x="311" y="35"/>
                      </a:lnTo>
                      <a:lnTo>
                        <a:pt x="311" y="35"/>
                      </a:lnTo>
                      <a:lnTo>
                        <a:pt x="312" y="35"/>
                      </a:lnTo>
                      <a:lnTo>
                        <a:pt x="313" y="35"/>
                      </a:lnTo>
                      <a:lnTo>
                        <a:pt x="314" y="35"/>
                      </a:lnTo>
                      <a:lnTo>
                        <a:pt x="315" y="35"/>
                      </a:lnTo>
                      <a:lnTo>
                        <a:pt x="316" y="35"/>
                      </a:lnTo>
                      <a:lnTo>
                        <a:pt x="316" y="35"/>
                      </a:lnTo>
                      <a:lnTo>
                        <a:pt x="317" y="35"/>
                      </a:lnTo>
                      <a:lnTo>
                        <a:pt x="318" y="35"/>
                      </a:lnTo>
                      <a:lnTo>
                        <a:pt x="319" y="35"/>
                      </a:lnTo>
                      <a:lnTo>
                        <a:pt x="319" y="35"/>
                      </a:lnTo>
                      <a:lnTo>
                        <a:pt x="320" y="35"/>
                      </a:lnTo>
                      <a:lnTo>
                        <a:pt x="321" y="35"/>
                      </a:lnTo>
                      <a:lnTo>
                        <a:pt x="322" y="35"/>
                      </a:lnTo>
                      <a:lnTo>
                        <a:pt x="323" y="35"/>
                      </a:lnTo>
                      <a:lnTo>
                        <a:pt x="323" y="35"/>
                      </a:lnTo>
                      <a:lnTo>
                        <a:pt x="324" y="35"/>
                      </a:lnTo>
                      <a:lnTo>
                        <a:pt x="325" y="35"/>
                      </a:lnTo>
                      <a:lnTo>
                        <a:pt x="326" y="35"/>
                      </a:lnTo>
                      <a:lnTo>
                        <a:pt x="327" y="35"/>
                      </a:lnTo>
                      <a:lnTo>
                        <a:pt x="327" y="35"/>
                      </a:lnTo>
                      <a:lnTo>
                        <a:pt x="328" y="35"/>
                      </a:lnTo>
                      <a:lnTo>
                        <a:pt x="329" y="35"/>
                      </a:lnTo>
                      <a:lnTo>
                        <a:pt x="330" y="35"/>
                      </a:lnTo>
                      <a:lnTo>
                        <a:pt x="330" y="35"/>
                      </a:lnTo>
                      <a:lnTo>
                        <a:pt x="331" y="35"/>
                      </a:lnTo>
                      <a:lnTo>
                        <a:pt x="332" y="35"/>
                      </a:lnTo>
                      <a:lnTo>
                        <a:pt x="333" y="35"/>
                      </a:lnTo>
                      <a:lnTo>
                        <a:pt x="334" y="35"/>
                      </a:lnTo>
                      <a:lnTo>
                        <a:pt x="335" y="35"/>
                      </a:lnTo>
                      <a:lnTo>
                        <a:pt x="335" y="35"/>
                      </a:lnTo>
                      <a:lnTo>
                        <a:pt x="336" y="35"/>
                      </a:lnTo>
                      <a:lnTo>
                        <a:pt x="337" y="35"/>
                      </a:lnTo>
                      <a:lnTo>
                        <a:pt x="338" y="35"/>
                      </a:lnTo>
                      <a:lnTo>
                        <a:pt x="339" y="35"/>
                      </a:lnTo>
                      <a:lnTo>
                        <a:pt x="339" y="35"/>
                      </a:lnTo>
                      <a:lnTo>
                        <a:pt x="340" y="35"/>
                      </a:lnTo>
                      <a:lnTo>
                        <a:pt x="341" y="35"/>
                      </a:lnTo>
                      <a:lnTo>
                        <a:pt x="342" y="35"/>
                      </a:lnTo>
                      <a:lnTo>
                        <a:pt x="342" y="34"/>
                      </a:lnTo>
                      <a:lnTo>
                        <a:pt x="343" y="34"/>
                      </a:lnTo>
                      <a:lnTo>
                        <a:pt x="344" y="33"/>
                      </a:lnTo>
                      <a:lnTo>
                        <a:pt x="345" y="33"/>
                      </a:lnTo>
                      <a:lnTo>
                        <a:pt x="346" y="32"/>
                      </a:lnTo>
                      <a:lnTo>
                        <a:pt x="347" y="32"/>
                      </a:lnTo>
                      <a:lnTo>
                        <a:pt x="347" y="31"/>
                      </a:lnTo>
                      <a:lnTo>
                        <a:pt x="348" y="30"/>
                      </a:lnTo>
                      <a:lnTo>
                        <a:pt x="349" y="28"/>
                      </a:lnTo>
                      <a:lnTo>
                        <a:pt x="350" y="27"/>
                      </a:lnTo>
                      <a:lnTo>
                        <a:pt x="350" y="25"/>
                      </a:lnTo>
                      <a:lnTo>
                        <a:pt x="351" y="24"/>
                      </a:lnTo>
                      <a:lnTo>
                        <a:pt x="352" y="22"/>
                      </a:lnTo>
                      <a:lnTo>
                        <a:pt x="353" y="20"/>
                      </a:lnTo>
                      <a:lnTo>
                        <a:pt x="354" y="17"/>
                      </a:lnTo>
                      <a:lnTo>
                        <a:pt x="354" y="15"/>
                      </a:lnTo>
                      <a:lnTo>
                        <a:pt x="355" y="13"/>
                      </a:lnTo>
                      <a:lnTo>
                        <a:pt x="356" y="11"/>
                      </a:lnTo>
                      <a:lnTo>
                        <a:pt x="357" y="9"/>
                      </a:lnTo>
                      <a:lnTo>
                        <a:pt x="358" y="7"/>
                      </a:lnTo>
                      <a:lnTo>
                        <a:pt x="359" y="5"/>
                      </a:lnTo>
                      <a:lnTo>
                        <a:pt x="359" y="4"/>
                      </a:lnTo>
                      <a:lnTo>
                        <a:pt x="360" y="2"/>
                      </a:lnTo>
                      <a:lnTo>
                        <a:pt x="361" y="1"/>
                      </a:lnTo>
                      <a:lnTo>
                        <a:pt x="362" y="1"/>
                      </a:lnTo>
                      <a:lnTo>
                        <a:pt x="362" y="0"/>
                      </a:lnTo>
                      <a:lnTo>
                        <a:pt x="363" y="0"/>
                      </a:lnTo>
                      <a:lnTo>
                        <a:pt x="364" y="1"/>
                      </a:lnTo>
                      <a:lnTo>
                        <a:pt x="365" y="2"/>
                      </a:lnTo>
                      <a:lnTo>
                        <a:pt x="365" y="2"/>
                      </a:lnTo>
                      <a:lnTo>
                        <a:pt x="366" y="4"/>
                      </a:lnTo>
                      <a:lnTo>
                        <a:pt x="367" y="6"/>
                      </a:lnTo>
                      <a:lnTo>
                        <a:pt x="368" y="7"/>
                      </a:lnTo>
                      <a:lnTo>
                        <a:pt x="369" y="9"/>
                      </a:lnTo>
                      <a:lnTo>
                        <a:pt x="370" y="11"/>
                      </a:lnTo>
                      <a:lnTo>
                        <a:pt x="370" y="13"/>
                      </a:lnTo>
                      <a:lnTo>
                        <a:pt x="371" y="15"/>
                      </a:lnTo>
                      <a:lnTo>
                        <a:pt x="372" y="17"/>
                      </a:lnTo>
                      <a:lnTo>
                        <a:pt x="373" y="19"/>
                      </a:lnTo>
                      <a:lnTo>
                        <a:pt x="374" y="21"/>
                      </a:lnTo>
                      <a:lnTo>
                        <a:pt x="374" y="22"/>
                      </a:lnTo>
                      <a:lnTo>
                        <a:pt x="375" y="23"/>
                      </a:lnTo>
                      <a:lnTo>
                        <a:pt x="376" y="25"/>
                      </a:lnTo>
                      <a:lnTo>
                        <a:pt x="377" y="26"/>
                      </a:lnTo>
                      <a:lnTo>
                        <a:pt x="377" y="27"/>
                      </a:lnTo>
                      <a:lnTo>
                        <a:pt x="378" y="28"/>
                      </a:lnTo>
                      <a:lnTo>
                        <a:pt x="379" y="29"/>
                      </a:lnTo>
                      <a:lnTo>
                        <a:pt x="380" y="30"/>
                      </a:lnTo>
                      <a:lnTo>
                        <a:pt x="381" y="31"/>
                      </a:lnTo>
                      <a:lnTo>
                        <a:pt x="382" y="31"/>
                      </a:lnTo>
                      <a:lnTo>
                        <a:pt x="382" y="32"/>
                      </a:lnTo>
                      <a:lnTo>
                        <a:pt x="383" y="32"/>
                      </a:lnTo>
                      <a:lnTo>
                        <a:pt x="384" y="32"/>
                      </a:lnTo>
                      <a:lnTo>
                        <a:pt x="385" y="33"/>
                      </a:lnTo>
                      <a:lnTo>
                        <a:pt x="385" y="33"/>
                      </a:lnTo>
                      <a:lnTo>
                        <a:pt x="386" y="33"/>
                      </a:lnTo>
                      <a:lnTo>
                        <a:pt x="387" y="33"/>
                      </a:lnTo>
                      <a:lnTo>
                        <a:pt x="388" y="34"/>
                      </a:lnTo>
                      <a:lnTo>
                        <a:pt x="389" y="34"/>
                      </a:lnTo>
                      <a:lnTo>
                        <a:pt x="389" y="34"/>
                      </a:lnTo>
                      <a:lnTo>
                        <a:pt x="390" y="34"/>
                      </a:lnTo>
                      <a:lnTo>
                        <a:pt x="391" y="34"/>
                      </a:lnTo>
                      <a:lnTo>
                        <a:pt x="392" y="34"/>
                      </a:lnTo>
                      <a:lnTo>
                        <a:pt x="393" y="34"/>
                      </a:lnTo>
                      <a:lnTo>
                        <a:pt x="394" y="34"/>
                      </a:lnTo>
                      <a:lnTo>
                        <a:pt x="394" y="34"/>
                      </a:lnTo>
                      <a:lnTo>
                        <a:pt x="395" y="34"/>
                      </a:lnTo>
                      <a:lnTo>
                        <a:pt x="396" y="34"/>
                      </a:lnTo>
                      <a:lnTo>
                        <a:pt x="397" y="35"/>
                      </a:lnTo>
                      <a:lnTo>
                        <a:pt x="397" y="34"/>
                      </a:lnTo>
                      <a:lnTo>
                        <a:pt x="398" y="34"/>
                      </a:lnTo>
                      <a:lnTo>
                        <a:pt x="399" y="34"/>
                      </a:lnTo>
                      <a:lnTo>
                        <a:pt x="400" y="35"/>
                      </a:lnTo>
                      <a:lnTo>
                        <a:pt x="401" y="35"/>
                      </a:lnTo>
                      <a:lnTo>
                        <a:pt x="401" y="35"/>
                      </a:lnTo>
                      <a:lnTo>
                        <a:pt x="402" y="35"/>
                      </a:lnTo>
                      <a:lnTo>
                        <a:pt x="403" y="35"/>
                      </a:lnTo>
                      <a:lnTo>
                        <a:pt x="404" y="35"/>
                      </a:lnTo>
                      <a:lnTo>
                        <a:pt x="405" y="35"/>
                      </a:lnTo>
                      <a:lnTo>
                        <a:pt x="405" y="35"/>
                      </a:lnTo>
                      <a:lnTo>
                        <a:pt x="406" y="35"/>
                      </a:lnTo>
                      <a:lnTo>
                        <a:pt x="407" y="35"/>
                      </a:lnTo>
                      <a:lnTo>
                        <a:pt x="408" y="35"/>
                      </a:lnTo>
                      <a:lnTo>
                        <a:pt x="409" y="35"/>
                      </a:lnTo>
                      <a:lnTo>
                        <a:pt x="409" y="35"/>
                      </a:lnTo>
                      <a:lnTo>
                        <a:pt x="410" y="35"/>
                      </a:lnTo>
                      <a:lnTo>
                        <a:pt x="411" y="35"/>
                      </a:lnTo>
                      <a:lnTo>
                        <a:pt x="412" y="35"/>
                      </a:lnTo>
                      <a:lnTo>
                        <a:pt x="413" y="35"/>
                      </a:lnTo>
                      <a:lnTo>
                        <a:pt x="413" y="35"/>
                      </a:lnTo>
                      <a:lnTo>
                        <a:pt x="414" y="35"/>
                      </a:lnTo>
                      <a:lnTo>
                        <a:pt x="415" y="35"/>
                      </a:lnTo>
                      <a:lnTo>
                        <a:pt x="416" y="35"/>
                      </a:lnTo>
                      <a:lnTo>
                        <a:pt x="417" y="35"/>
                      </a:lnTo>
                      <a:lnTo>
                        <a:pt x="417" y="35"/>
                      </a:lnTo>
                      <a:lnTo>
                        <a:pt x="418" y="35"/>
                      </a:lnTo>
                      <a:lnTo>
                        <a:pt x="419" y="35"/>
                      </a:lnTo>
                      <a:lnTo>
                        <a:pt x="420" y="35"/>
                      </a:lnTo>
                      <a:lnTo>
                        <a:pt x="420" y="35"/>
                      </a:lnTo>
                      <a:lnTo>
                        <a:pt x="421" y="34"/>
                      </a:lnTo>
                      <a:lnTo>
                        <a:pt x="422" y="35"/>
                      </a:lnTo>
                      <a:lnTo>
                        <a:pt x="423" y="35"/>
                      </a:lnTo>
                      <a:lnTo>
                        <a:pt x="424" y="35"/>
                      </a:lnTo>
                      <a:lnTo>
                        <a:pt x="425" y="34"/>
                      </a:lnTo>
                      <a:lnTo>
                        <a:pt x="425" y="34"/>
                      </a:lnTo>
                      <a:lnTo>
                        <a:pt x="426" y="34"/>
                      </a:lnTo>
                      <a:lnTo>
                        <a:pt x="427" y="34"/>
                      </a:lnTo>
                      <a:lnTo>
                        <a:pt x="428" y="34"/>
                      </a:lnTo>
                      <a:lnTo>
                        <a:pt x="428" y="34"/>
                      </a:lnTo>
                      <a:lnTo>
                        <a:pt x="429" y="34"/>
                      </a:lnTo>
                      <a:lnTo>
                        <a:pt x="430" y="34"/>
                      </a:lnTo>
                      <a:lnTo>
                        <a:pt x="431" y="33"/>
                      </a:lnTo>
                      <a:lnTo>
                        <a:pt x="432" y="33"/>
                      </a:lnTo>
                      <a:lnTo>
                        <a:pt x="432" y="33"/>
                      </a:lnTo>
                      <a:lnTo>
                        <a:pt x="433" y="33"/>
                      </a:lnTo>
                      <a:lnTo>
                        <a:pt x="434" y="33"/>
                      </a:lnTo>
                      <a:lnTo>
                        <a:pt x="435" y="33"/>
                      </a:lnTo>
                      <a:lnTo>
                        <a:pt x="436" y="33"/>
                      </a:lnTo>
                      <a:lnTo>
                        <a:pt x="437" y="33"/>
                      </a:lnTo>
                      <a:lnTo>
                        <a:pt x="437" y="33"/>
                      </a:lnTo>
                      <a:lnTo>
                        <a:pt x="438" y="33"/>
                      </a:lnTo>
                      <a:lnTo>
                        <a:pt x="439" y="32"/>
                      </a:lnTo>
                      <a:lnTo>
                        <a:pt x="440" y="32"/>
                      </a:lnTo>
                      <a:lnTo>
                        <a:pt x="440" y="32"/>
                      </a:lnTo>
                      <a:lnTo>
                        <a:pt x="441" y="32"/>
                      </a:lnTo>
                      <a:lnTo>
                        <a:pt x="442" y="32"/>
                      </a:lnTo>
                      <a:lnTo>
                        <a:pt x="443" y="32"/>
                      </a:lnTo>
                      <a:lnTo>
                        <a:pt x="443" y="32"/>
                      </a:lnTo>
                      <a:lnTo>
                        <a:pt x="444" y="32"/>
                      </a:lnTo>
                      <a:lnTo>
                        <a:pt x="445" y="33"/>
                      </a:lnTo>
                      <a:lnTo>
                        <a:pt x="446" y="33"/>
                      </a:lnTo>
                      <a:lnTo>
                        <a:pt x="447" y="33"/>
                      </a:lnTo>
                      <a:lnTo>
                        <a:pt x="448" y="33"/>
                      </a:lnTo>
                      <a:lnTo>
                        <a:pt x="448" y="33"/>
                      </a:lnTo>
                      <a:lnTo>
                        <a:pt x="449" y="33"/>
                      </a:lnTo>
                      <a:lnTo>
                        <a:pt x="450" y="33"/>
                      </a:lnTo>
                      <a:lnTo>
                        <a:pt x="451" y="33"/>
                      </a:lnTo>
                      <a:lnTo>
                        <a:pt x="452" y="33"/>
                      </a:lnTo>
                      <a:lnTo>
                        <a:pt x="452" y="33"/>
                      </a:lnTo>
                      <a:lnTo>
                        <a:pt x="453" y="34"/>
                      </a:lnTo>
                      <a:lnTo>
                        <a:pt x="454" y="34"/>
                      </a:lnTo>
                      <a:lnTo>
                        <a:pt x="455" y="34"/>
                      </a:lnTo>
                      <a:lnTo>
                        <a:pt x="455" y="34"/>
                      </a:lnTo>
                      <a:lnTo>
                        <a:pt x="456" y="34"/>
                      </a:lnTo>
                      <a:lnTo>
                        <a:pt x="457" y="34"/>
                      </a:lnTo>
                      <a:lnTo>
                        <a:pt x="458" y="34"/>
                      </a:lnTo>
                      <a:lnTo>
                        <a:pt x="459" y="34"/>
                      </a:lnTo>
                      <a:lnTo>
                        <a:pt x="460" y="34"/>
                      </a:lnTo>
                      <a:lnTo>
                        <a:pt x="460" y="34"/>
                      </a:lnTo>
                      <a:lnTo>
                        <a:pt x="461" y="34"/>
                      </a:lnTo>
                      <a:lnTo>
                        <a:pt x="462" y="34"/>
                      </a:lnTo>
                      <a:lnTo>
                        <a:pt x="463" y="34"/>
                      </a:lnTo>
                      <a:lnTo>
                        <a:pt x="463" y="34"/>
                      </a:lnTo>
                      <a:lnTo>
                        <a:pt x="464" y="34"/>
                      </a:lnTo>
                      <a:lnTo>
                        <a:pt x="465" y="34"/>
                      </a:lnTo>
                      <a:lnTo>
                        <a:pt x="466" y="34"/>
                      </a:lnTo>
                      <a:lnTo>
                        <a:pt x="467" y="34"/>
                      </a:lnTo>
                      <a:lnTo>
                        <a:pt x="467" y="34"/>
                      </a:lnTo>
                      <a:lnTo>
                        <a:pt x="468" y="34"/>
                      </a:lnTo>
                      <a:lnTo>
                        <a:pt x="469" y="35"/>
                      </a:lnTo>
                      <a:lnTo>
                        <a:pt x="470" y="34"/>
                      </a:lnTo>
                      <a:lnTo>
                        <a:pt x="471" y="35"/>
                      </a:lnTo>
                      <a:lnTo>
                        <a:pt x="472" y="35"/>
                      </a:lnTo>
                      <a:lnTo>
                        <a:pt x="472" y="34"/>
                      </a:lnTo>
                      <a:lnTo>
                        <a:pt x="473" y="35"/>
                      </a:lnTo>
                      <a:lnTo>
                        <a:pt x="474" y="35"/>
                      </a:lnTo>
                      <a:lnTo>
                        <a:pt x="475" y="35"/>
                      </a:lnTo>
                      <a:lnTo>
                        <a:pt x="475" y="35"/>
                      </a:lnTo>
                      <a:lnTo>
                        <a:pt x="476" y="35"/>
                      </a:lnTo>
                      <a:lnTo>
                        <a:pt x="477" y="35"/>
                      </a:lnTo>
                      <a:lnTo>
                        <a:pt x="478" y="35"/>
                      </a:lnTo>
                      <a:lnTo>
                        <a:pt x="479" y="35"/>
                      </a:lnTo>
                      <a:lnTo>
                        <a:pt x="479" y="35"/>
                      </a:lnTo>
                      <a:lnTo>
                        <a:pt x="480" y="35"/>
                      </a:lnTo>
                      <a:lnTo>
                        <a:pt x="481" y="35"/>
                      </a:lnTo>
                      <a:lnTo>
                        <a:pt x="482" y="35"/>
                      </a:lnTo>
                      <a:lnTo>
                        <a:pt x="483" y="35"/>
                      </a:lnTo>
                      <a:lnTo>
                        <a:pt x="483" y="35"/>
                      </a:lnTo>
                      <a:lnTo>
                        <a:pt x="484" y="35"/>
                      </a:lnTo>
                      <a:lnTo>
                        <a:pt x="485" y="35"/>
                      </a:lnTo>
                      <a:lnTo>
                        <a:pt x="486" y="35"/>
                      </a:lnTo>
                      <a:lnTo>
                        <a:pt x="487" y="35"/>
                      </a:lnTo>
                      <a:lnTo>
                        <a:pt x="487" y="35"/>
                      </a:lnTo>
                      <a:lnTo>
                        <a:pt x="488" y="35"/>
                      </a:lnTo>
                      <a:lnTo>
                        <a:pt x="489" y="35"/>
                      </a:lnTo>
                      <a:lnTo>
                        <a:pt x="490" y="35"/>
                      </a:lnTo>
                      <a:lnTo>
                        <a:pt x="491" y="35"/>
                      </a:lnTo>
                      <a:lnTo>
                        <a:pt x="491" y="35"/>
                      </a:lnTo>
                      <a:lnTo>
                        <a:pt x="492" y="35"/>
                      </a:lnTo>
                      <a:lnTo>
                        <a:pt x="493" y="35"/>
                      </a:lnTo>
                      <a:lnTo>
                        <a:pt x="494" y="35"/>
                      </a:lnTo>
                      <a:lnTo>
                        <a:pt x="495" y="35"/>
                      </a:lnTo>
                      <a:lnTo>
                        <a:pt x="495" y="35"/>
                      </a:lnTo>
                      <a:lnTo>
                        <a:pt x="496" y="35"/>
                      </a:lnTo>
                      <a:lnTo>
                        <a:pt x="497" y="35"/>
                      </a:lnTo>
                      <a:lnTo>
                        <a:pt x="498" y="35"/>
                      </a:lnTo>
                      <a:lnTo>
                        <a:pt x="498" y="35"/>
                      </a:lnTo>
                      <a:lnTo>
                        <a:pt x="499" y="35"/>
                      </a:lnTo>
                      <a:lnTo>
                        <a:pt x="500" y="35"/>
                      </a:lnTo>
                      <a:lnTo>
                        <a:pt x="501" y="35"/>
                      </a:lnTo>
                      <a:lnTo>
                        <a:pt x="502" y="35"/>
                      </a:lnTo>
                      <a:lnTo>
                        <a:pt x="503" y="35"/>
                      </a:lnTo>
                      <a:lnTo>
                        <a:pt x="503" y="35"/>
                      </a:lnTo>
                      <a:lnTo>
                        <a:pt x="504" y="35"/>
                      </a:lnTo>
                      <a:lnTo>
                        <a:pt x="505" y="35"/>
                      </a:lnTo>
                      <a:lnTo>
                        <a:pt x="506" y="35"/>
                      </a:lnTo>
                      <a:lnTo>
                        <a:pt x="507" y="35"/>
                      </a:lnTo>
                      <a:lnTo>
                        <a:pt x="507" y="35"/>
                      </a:lnTo>
                      <a:lnTo>
                        <a:pt x="508" y="35"/>
                      </a:lnTo>
                      <a:lnTo>
                        <a:pt x="509" y="35"/>
                      </a:lnTo>
                      <a:lnTo>
                        <a:pt x="510" y="35"/>
                      </a:lnTo>
                      <a:lnTo>
                        <a:pt x="510" y="35"/>
                      </a:lnTo>
                      <a:lnTo>
                        <a:pt x="511" y="35"/>
                      </a:lnTo>
                      <a:lnTo>
                        <a:pt x="512" y="35"/>
                      </a:lnTo>
                      <a:lnTo>
                        <a:pt x="513" y="35"/>
                      </a:lnTo>
                      <a:lnTo>
                        <a:pt x="514" y="35"/>
                      </a:lnTo>
                      <a:lnTo>
                        <a:pt x="515" y="35"/>
                      </a:lnTo>
                      <a:lnTo>
                        <a:pt x="515" y="35"/>
                      </a:lnTo>
                      <a:lnTo>
                        <a:pt x="516" y="35"/>
                      </a:lnTo>
                      <a:lnTo>
                        <a:pt x="517" y="35"/>
                      </a:lnTo>
                      <a:lnTo>
                        <a:pt x="518" y="35"/>
                      </a:lnTo>
                      <a:lnTo>
                        <a:pt x="518" y="35"/>
                      </a:lnTo>
                      <a:lnTo>
                        <a:pt x="519" y="35"/>
                      </a:lnTo>
                      <a:lnTo>
                        <a:pt x="520" y="35"/>
                      </a:lnTo>
                      <a:lnTo>
                        <a:pt x="521" y="35"/>
                      </a:lnTo>
                      <a:lnTo>
                        <a:pt x="521" y="35"/>
                      </a:lnTo>
                      <a:lnTo>
                        <a:pt x="522" y="35"/>
                      </a:lnTo>
                      <a:lnTo>
                        <a:pt x="523" y="35"/>
                      </a:lnTo>
                      <a:lnTo>
                        <a:pt x="524" y="35"/>
                      </a:lnTo>
                      <a:lnTo>
                        <a:pt x="525" y="35"/>
                      </a:lnTo>
                      <a:lnTo>
                        <a:pt x="526" y="35"/>
                      </a:lnTo>
                      <a:lnTo>
                        <a:pt x="526" y="35"/>
                      </a:lnTo>
                      <a:lnTo>
                        <a:pt x="527" y="35"/>
                      </a:lnTo>
                      <a:lnTo>
                        <a:pt x="528" y="35"/>
                      </a:lnTo>
                      <a:lnTo>
                        <a:pt x="529" y="35"/>
                      </a:lnTo>
                      <a:lnTo>
                        <a:pt x="530" y="35"/>
                      </a:lnTo>
                      <a:lnTo>
                        <a:pt x="530" y="35"/>
                      </a:lnTo>
                      <a:lnTo>
                        <a:pt x="531" y="35"/>
                      </a:lnTo>
                      <a:lnTo>
                        <a:pt x="532" y="35"/>
                      </a:lnTo>
                      <a:lnTo>
                        <a:pt x="533" y="35"/>
                      </a:lnTo>
                      <a:lnTo>
                        <a:pt x="533" y="35"/>
                      </a:lnTo>
                      <a:lnTo>
                        <a:pt x="534" y="35"/>
                      </a:lnTo>
                      <a:lnTo>
                        <a:pt x="535" y="35"/>
                      </a:lnTo>
                      <a:lnTo>
                        <a:pt x="536" y="35"/>
                      </a:lnTo>
                      <a:lnTo>
                        <a:pt x="537" y="35"/>
                      </a:lnTo>
                      <a:lnTo>
                        <a:pt x="538" y="35"/>
                      </a:lnTo>
                      <a:lnTo>
                        <a:pt x="538" y="35"/>
                      </a:lnTo>
                      <a:lnTo>
                        <a:pt x="539" y="35"/>
                      </a:lnTo>
                      <a:lnTo>
                        <a:pt x="540" y="35"/>
                      </a:lnTo>
                      <a:lnTo>
                        <a:pt x="541" y="35"/>
                      </a:lnTo>
                      <a:lnTo>
                        <a:pt x="541" y="35"/>
                      </a:lnTo>
                      <a:lnTo>
                        <a:pt x="542" y="35"/>
                      </a:lnTo>
                      <a:lnTo>
                        <a:pt x="543" y="35"/>
                      </a:lnTo>
                      <a:lnTo>
                        <a:pt x="544" y="35"/>
                      </a:lnTo>
                      <a:lnTo>
                        <a:pt x="545" y="35"/>
                      </a:lnTo>
                      <a:lnTo>
                        <a:pt x="545" y="35"/>
                      </a:lnTo>
                      <a:lnTo>
                        <a:pt x="546" y="35"/>
                      </a:lnTo>
                      <a:lnTo>
                        <a:pt x="547" y="35"/>
                      </a:lnTo>
                      <a:lnTo>
                        <a:pt x="548" y="35"/>
                      </a:lnTo>
                      <a:lnTo>
                        <a:pt x="549" y="35"/>
                      </a:lnTo>
                      <a:lnTo>
                        <a:pt x="550" y="35"/>
                      </a:lnTo>
                      <a:lnTo>
                        <a:pt x="550" y="35"/>
                      </a:lnTo>
                      <a:lnTo>
                        <a:pt x="551" y="35"/>
                      </a:lnTo>
                      <a:lnTo>
                        <a:pt x="552" y="35"/>
                      </a:lnTo>
                      <a:lnTo>
                        <a:pt x="553" y="35"/>
                      </a:lnTo>
                      <a:lnTo>
                        <a:pt x="553" y="35"/>
                      </a:lnTo>
                      <a:lnTo>
                        <a:pt x="554" y="35"/>
                      </a:lnTo>
                      <a:lnTo>
                        <a:pt x="555" y="35"/>
                      </a:lnTo>
                      <a:lnTo>
                        <a:pt x="556" y="35"/>
                      </a:lnTo>
                      <a:lnTo>
                        <a:pt x="557" y="35"/>
                      </a:lnTo>
                      <a:lnTo>
                        <a:pt x="557" y="35"/>
                      </a:lnTo>
                      <a:lnTo>
                        <a:pt x="558" y="35"/>
                      </a:lnTo>
                      <a:lnTo>
                        <a:pt x="559" y="35"/>
                      </a:lnTo>
                      <a:lnTo>
                        <a:pt x="560" y="35"/>
                      </a:lnTo>
                      <a:lnTo>
                        <a:pt x="561" y="35"/>
                      </a:lnTo>
                      <a:lnTo>
                        <a:pt x="561" y="35"/>
                      </a:lnTo>
                      <a:lnTo>
                        <a:pt x="562" y="35"/>
                      </a:lnTo>
                      <a:lnTo>
                        <a:pt x="563" y="35"/>
                      </a:lnTo>
                      <a:lnTo>
                        <a:pt x="564" y="35"/>
                      </a:lnTo>
                      <a:lnTo>
                        <a:pt x="565" y="35"/>
                      </a:lnTo>
                      <a:lnTo>
                        <a:pt x="565" y="35"/>
                      </a:lnTo>
                      <a:lnTo>
                        <a:pt x="566" y="35"/>
                      </a:lnTo>
                      <a:lnTo>
                        <a:pt x="567" y="35"/>
                      </a:lnTo>
                      <a:lnTo>
                        <a:pt x="568" y="35"/>
                      </a:lnTo>
                      <a:lnTo>
                        <a:pt x="569" y="35"/>
                      </a:lnTo>
                      <a:lnTo>
                        <a:pt x="569" y="35"/>
                      </a:lnTo>
                      <a:lnTo>
                        <a:pt x="570" y="35"/>
                      </a:lnTo>
                      <a:lnTo>
                        <a:pt x="571" y="35"/>
                      </a:lnTo>
                      <a:lnTo>
                        <a:pt x="572" y="35"/>
                      </a:lnTo>
                      <a:lnTo>
                        <a:pt x="573" y="35"/>
                      </a:lnTo>
                      <a:lnTo>
                        <a:pt x="573" y="35"/>
                      </a:lnTo>
                      <a:lnTo>
                        <a:pt x="574" y="35"/>
                      </a:lnTo>
                      <a:lnTo>
                        <a:pt x="575" y="35"/>
                      </a:lnTo>
                      <a:lnTo>
                        <a:pt x="576" y="35"/>
                      </a:lnTo>
                      <a:lnTo>
                        <a:pt x="576" y="35"/>
                      </a:lnTo>
                      <a:lnTo>
                        <a:pt x="577" y="35"/>
                      </a:lnTo>
                      <a:lnTo>
                        <a:pt x="578" y="35"/>
                      </a:lnTo>
                      <a:lnTo>
                        <a:pt x="579" y="35"/>
                      </a:lnTo>
                      <a:lnTo>
                        <a:pt x="580" y="35"/>
                      </a:lnTo>
                      <a:lnTo>
                        <a:pt x="581" y="35"/>
                      </a:lnTo>
                      <a:lnTo>
                        <a:pt x="581" y="35"/>
                      </a:lnTo>
                      <a:lnTo>
                        <a:pt x="582" y="35"/>
                      </a:lnTo>
                      <a:lnTo>
                        <a:pt x="583" y="35"/>
                      </a:lnTo>
                      <a:lnTo>
                        <a:pt x="584" y="35"/>
                      </a:lnTo>
                      <a:lnTo>
                        <a:pt x="585" y="35"/>
                      </a:lnTo>
                      <a:lnTo>
                        <a:pt x="585" y="35"/>
                      </a:lnTo>
                      <a:lnTo>
                        <a:pt x="586" y="35"/>
                      </a:lnTo>
                      <a:lnTo>
                        <a:pt x="587" y="35"/>
                      </a:lnTo>
                      <a:lnTo>
                        <a:pt x="588" y="35"/>
                      </a:lnTo>
                      <a:lnTo>
                        <a:pt x="588" y="35"/>
                      </a:lnTo>
                      <a:lnTo>
                        <a:pt x="589" y="34"/>
                      </a:lnTo>
                      <a:lnTo>
                        <a:pt x="590" y="34"/>
                      </a:lnTo>
                      <a:lnTo>
                        <a:pt x="591" y="34"/>
                      </a:lnTo>
                      <a:lnTo>
                        <a:pt x="592" y="34"/>
                      </a:lnTo>
                      <a:lnTo>
                        <a:pt x="593" y="34"/>
                      </a:lnTo>
                      <a:lnTo>
                        <a:pt x="593" y="34"/>
                      </a:lnTo>
                      <a:lnTo>
                        <a:pt x="594" y="34"/>
                      </a:lnTo>
                      <a:lnTo>
                        <a:pt x="595" y="34"/>
                      </a:lnTo>
                      <a:lnTo>
                        <a:pt x="596" y="34"/>
                      </a:lnTo>
                      <a:lnTo>
                        <a:pt x="596" y="34"/>
                      </a:lnTo>
                      <a:lnTo>
                        <a:pt x="597" y="34"/>
                      </a:lnTo>
                      <a:lnTo>
                        <a:pt x="598" y="34"/>
                      </a:lnTo>
                      <a:lnTo>
                        <a:pt x="599" y="34"/>
                      </a:lnTo>
                      <a:lnTo>
                        <a:pt x="600" y="34"/>
                      </a:lnTo>
                      <a:lnTo>
                        <a:pt x="600" y="34"/>
                      </a:lnTo>
                      <a:lnTo>
                        <a:pt x="601" y="34"/>
                      </a:lnTo>
                      <a:lnTo>
                        <a:pt x="602" y="34"/>
                      </a:lnTo>
                      <a:lnTo>
                        <a:pt x="603" y="34"/>
                      </a:lnTo>
                      <a:lnTo>
                        <a:pt x="604" y="34"/>
                      </a:lnTo>
                      <a:lnTo>
                        <a:pt x="605" y="34"/>
                      </a:lnTo>
                      <a:lnTo>
                        <a:pt x="605" y="34"/>
                      </a:lnTo>
                      <a:lnTo>
                        <a:pt x="606" y="34"/>
                      </a:lnTo>
                      <a:lnTo>
                        <a:pt x="607" y="34"/>
                      </a:lnTo>
                      <a:lnTo>
                        <a:pt x="608" y="34"/>
                      </a:lnTo>
                      <a:lnTo>
                        <a:pt x="608" y="34"/>
                      </a:lnTo>
                      <a:lnTo>
                        <a:pt x="609" y="34"/>
                      </a:lnTo>
                      <a:lnTo>
                        <a:pt x="610" y="34"/>
                      </a:lnTo>
                      <a:lnTo>
                        <a:pt x="611" y="34"/>
                      </a:lnTo>
                      <a:lnTo>
                        <a:pt x="611" y="34"/>
                      </a:lnTo>
                      <a:lnTo>
                        <a:pt x="612" y="34"/>
                      </a:lnTo>
                      <a:lnTo>
                        <a:pt x="613" y="34"/>
                      </a:lnTo>
                      <a:lnTo>
                        <a:pt x="614" y="34"/>
                      </a:lnTo>
                      <a:lnTo>
                        <a:pt x="615" y="34"/>
                      </a:lnTo>
                      <a:lnTo>
                        <a:pt x="616" y="34"/>
                      </a:lnTo>
                      <a:lnTo>
                        <a:pt x="616" y="34"/>
                      </a:lnTo>
                      <a:lnTo>
                        <a:pt x="617" y="34"/>
                      </a:lnTo>
                      <a:lnTo>
                        <a:pt x="618" y="34"/>
                      </a:lnTo>
                      <a:lnTo>
                        <a:pt x="619" y="34"/>
                      </a:lnTo>
                      <a:lnTo>
                        <a:pt x="619" y="35"/>
                      </a:lnTo>
                      <a:lnTo>
                        <a:pt x="620" y="34"/>
                      </a:lnTo>
                      <a:lnTo>
                        <a:pt x="621" y="35"/>
                      </a:lnTo>
                      <a:lnTo>
                        <a:pt x="622" y="34"/>
                      </a:lnTo>
                      <a:lnTo>
                        <a:pt x="623" y="35"/>
                      </a:lnTo>
                      <a:lnTo>
                        <a:pt x="623" y="35"/>
                      </a:lnTo>
                      <a:lnTo>
                        <a:pt x="624" y="35"/>
                      </a:lnTo>
                      <a:lnTo>
                        <a:pt x="625" y="35"/>
                      </a:lnTo>
                      <a:lnTo>
                        <a:pt x="626" y="35"/>
                      </a:lnTo>
                      <a:lnTo>
                        <a:pt x="627" y="35"/>
                      </a:lnTo>
                      <a:lnTo>
                        <a:pt x="628" y="35"/>
                      </a:lnTo>
                      <a:lnTo>
                        <a:pt x="628" y="35"/>
                      </a:lnTo>
                      <a:lnTo>
                        <a:pt x="629" y="34"/>
                      </a:lnTo>
                      <a:lnTo>
                        <a:pt x="630" y="35"/>
                      </a:lnTo>
                      <a:lnTo>
                        <a:pt x="631" y="35"/>
                      </a:lnTo>
                      <a:lnTo>
                        <a:pt x="631" y="35"/>
                      </a:lnTo>
                      <a:lnTo>
                        <a:pt x="632" y="35"/>
                      </a:lnTo>
                      <a:lnTo>
                        <a:pt x="633" y="35"/>
                      </a:lnTo>
                      <a:lnTo>
                        <a:pt x="634" y="35"/>
                      </a:lnTo>
                      <a:lnTo>
                        <a:pt x="635" y="35"/>
                      </a:lnTo>
                      <a:lnTo>
                        <a:pt x="635" y="35"/>
                      </a:lnTo>
                      <a:lnTo>
                        <a:pt x="636" y="35"/>
                      </a:lnTo>
                      <a:lnTo>
                        <a:pt x="637" y="35"/>
                      </a:lnTo>
                      <a:lnTo>
                        <a:pt x="638" y="35"/>
                      </a:lnTo>
                      <a:lnTo>
                        <a:pt x="639" y="35"/>
                      </a:lnTo>
                      <a:lnTo>
                        <a:pt x="639" y="35"/>
                      </a:lnTo>
                      <a:lnTo>
                        <a:pt x="640" y="35"/>
                      </a:lnTo>
                      <a:lnTo>
                        <a:pt x="641" y="35"/>
                      </a:lnTo>
                      <a:lnTo>
                        <a:pt x="642" y="35"/>
                      </a:lnTo>
                      <a:lnTo>
                        <a:pt x="643" y="35"/>
                      </a:lnTo>
                      <a:lnTo>
                        <a:pt x="643" y="35"/>
                      </a:lnTo>
                      <a:lnTo>
                        <a:pt x="644" y="35"/>
                      </a:lnTo>
                      <a:lnTo>
                        <a:pt x="645" y="35"/>
                      </a:lnTo>
                      <a:lnTo>
                        <a:pt x="646" y="35"/>
                      </a:lnTo>
                      <a:lnTo>
                        <a:pt x="647" y="35"/>
                      </a:lnTo>
                      <a:lnTo>
                        <a:pt x="647" y="35"/>
                      </a:lnTo>
                      <a:lnTo>
                        <a:pt x="648" y="35"/>
                      </a:lnTo>
                      <a:lnTo>
                        <a:pt x="649" y="35"/>
                      </a:lnTo>
                      <a:lnTo>
                        <a:pt x="650" y="35"/>
                      </a:lnTo>
                      <a:lnTo>
                        <a:pt x="651" y="35"/>
                      </a:lnTo>
                      <a:lnTo>
                        <a:pt x="651" y="35"/>
                      </a:lnTo>
                      <a:lnTo>
                        <a:pt x="652" y="35"/>
                      </a:lnTo>
                      <a:lnTo>
                        <a:pt x="653" y="35"/>
                      </a:lnTo>
                      <a:lnTo>
                        <a:pt x="654" y="35"/>
                      </a:lnTo>
                      <a:lnTo>
                        <a:pt x="654" y="35"/>
                      </a:lnTo>
                      <a:lnTo>
                        <a:pt x="655" y="35"/>
                      </a:lnTo>
                      <a:lnTo>
                        <a:pt x="656" y="35"/>
                      </a:lnTo>
                      <a:lnTo>
                        <a:pt x="657" y="35"/>
                      </a:lnTo>
                      <a:lnTo>
                        <a:pt x="658" y="35"/>
                      </a:lnTo>
                      <a:lnTo>
                        <a:pt x="659" y="35"/>
                      </a:lnTo>
                      <a:lnTo>
                        <a:pt x="659" y="35"/>
                      </a:lnTo>
                      <a:lnTo>
                        <a:pt x="660" y="35"/>
                      </a:lnTo>
                      <a:lnTo>
                        <a:pt x="661" y="35"/>
                      </a:lnTo>
                      <a:lnTo>
                        <a:pt x="662" y="35"/>
                      </a:lnTo>
                      <a:lnTo>
                        <a:pt x="663" y="35"/>
                      </a:lnTo>
                      <a:lnTo>
                        <a:pt x="663" y="35"/>
                      </a:lnTo>
                      <a:lnTo>
                        <a:pt x="664" y="35"/>
                      </a:lnTo>
                      <a:lnTo>
                        <a:pt x="665" y="35"/>
                      </a:lnTo>
                      <a:lnTo>
                        <a:pt x="666" y="35"/>
                      </a:lnTo>
                      <a:lnTo>
                        <a:pt x="666" y="35"/>
                      </a:lnTo>
                      <a:lnTo>
                        <a:pt x="667" y="35"/>
                      </a:lnTo>
                      <a:lnTo>
                        <a:pt x="668" y="35"/>
                      </a:lnTo>
                      <a:lnTo>
                        <a:pt x="669" y="35"/>
                      </a:lnTo>
                      <a:lnTo>
                        <a:pt x="670" y="35"/>
                      </a:lnTo>
                      <a:lnTo>
                        <a:pt x="671" y="35"/>
                      </a:lnTo>
                      <a:lnTo>
                        <a:pt x="671" y="35"/>
                      </a:lnTo>
                      <a:lnTo>
                        <a:pt x="672" y="35"/>
                      </a:lnTo>
                      <a:lnTo>
                        <a:pt x="673" y="35"/>
                      </a:lnTo>
                      <a:lnTo>
                        <a:pt x="674" y="35"/>
                      </a:lnTo>
                      <a:lnTo>
                        <a:pt x="674" y="35"/>
                      </a:lnTo>
                      <a:lnTo>
                        <a:pt x="675" y="35"/>
                      </a:lnTo>
                      <a:lnTo>
                        <a:pt x="676" y="35"/>
                      </a:lnTo>
                      <a:lnTo>
                        <a:pt x="677" y="35"/>
                      </a:lnTo>
                      <a:lnTo>
                        <a:pt x="678" y="35"/>
                      </a:lnTo>
                      <a:lnTo>
                        <a:pt x="678" y="35"/>
                      </a:lnTo>
                      <a:lnTo>
                        <a:pt x="679" y="35"/>
                      </a:lnTo>
                      <a:lnTo>
                        <a:pt x="680" y="35"/>
                      </a:lnTo>
                      <a:lnTo>
                        <a:pt x="681" y="35"/>
                      </a:lnTo>
                      <a:lnTo>
                        <a:pt x="682" y="35"/>
                      </a:lnTo>
                      <a:lnTo>
                        <a:pt x="683" y="35"/>
                      </a:lnTo>
                      <a:lnTo>
                        <a:pt x="683" y="35"/>
                      </a:lnTo>
                      <a:lnTo>
                        <a:pt x="684" y="35"/>
                      </a:lnTo>
                      <a:lnTo>
                        <a:pt x="685" y="35"/>
                      </a:lnTo>
                      <a:lnTo>
                        <a:pt x="686" y="35"/>
                      </a:lnTo>
                      <a:lnTo>
                        <a:pt x="686" y="35"/>
                      </a:lnTo>
                      <a:lnTo>
                        <a:pt x="687" y="35"/>
                      </a:lnTo>
                      <a:lnTo>
                        <a:pt x="688" y="35"/>
                      </a:lnTo>
                      <a:lnTo>
                        <a:pt x="689" y="35"/>
                      </a:lnTo>
                      <a:lnTo>
                        <a:pt x="689" y="35"/>
                      </a:lnTo>
                      <a:lnTo>
                        <a:pt x="690" y="35"/>
                      </a:lnTo>
                      <a:lnTo>
                        <a:pt x="691" y="35"/>
                      </a:lnTo>
                      <a:lnTo>
                        <a:pt x="692" y="35"/>
                      </a:lnTo>
                      <a:lnTo>
                        <a:pt x="693" y="35"/>
                      </a:lnTo>
                      <a:lnTo>
                        <a:pt x="694" y="35"/>
                      </a:lnTo>
                      <a:lnTo>
                        <a:pt x="694" y="35"/>
                      </a:lnTo>
                      <a:lnTo>
                        <a:pt x="695" y="35"/>
                      </a:lnTo>
                      <a:lnTo>
                        <a:pt x="696" y="35"/>
                      </a:lnTo>
                      <a:lnTo>
                        <a:pt x="697" y="35"/>
                      </a:lnTo>
                      <a:lnTo>
                        <a:pt x="698" y="35"/>
                      </a:lnTo>
                      <a:lnTo>
                        <a:pt x="698" y="35"/>
                      </a:lnTo>
                      <a:lnTo>
                        <a:pt x="699" y="35"/>
                      </a:lnTo>
                      <a:lnTo>
                        <a:pt x="700" y="35"/>
                      </a:lnTo>
                      <a:lnTo>
                        <a:pt x="701" y="35"/>
                      </a:lnTo>
                      <a:lnTo>
                        <a:pt x="701" y="35"/>
                      </a:lnTo>
                      <a:lnTo>
                        <a:pt x="702" y="35"/>
                      </a:lnTo>
                      <a:lnTo>
                        <a:pt x="703" y="35"/>
                      </a:lnTo>
                      <a:lnTo>
                        <a:pt x="704" y="35"/>
                      </a:lnTo>
                      <a:lnTo>
                        <a:pt x="705" y="35"/>
                      </a:lnTo>
                      <a:lnTo>
                        <a:pt x="706" y="35"/>
                      </a:lnTo>
                      <a:lnTo>
                        <a:pt x="706" y="35"/>
                      </a:lnTo>
                      <a:lnTo>
                        <a:pt x="707" y="35"/>
                      </a:lnTo>
                      <a:lnTo>
                        <a:pt x="708" y="35"/>
                      </a:lnTo>
                      <a:lnTo>
                        <a:pt x="709" y="35"/>
                      </a:lnTo>
                      <a:lnTo>
                        <a:pt x="709" y="35"/>
                      </a:lnTo>
                      <a:lnTo>
                        <a:pt x="710" y="35"/>
                      </a:lnTo>
                      <a:lnTo>
                        <a:pt x="711" y="35"/>
                      </a:lnTo>
                      <a:lnTo>
                        <a:pt x="712" y="35"/>
                      </a:lnTo>
                      <a:lnTo>
                        <a:pt x="713" y="35"/>
                      </a:lnTo>
                      <a:lnTo>
                        <a:pt x="713" y="35"/>
                      </a:lnTo>
                      <a:lnTo>
                        <a:pt x="714" y="35"/>
                      </a:lnTo>
                      <a:lnTo>
                        <a:pt x="715" y="35"/>
                      </a:lnTo>
                      <a:lnTo>
                        <a:pt x="716" y="35"/>
                      </a:lnTo>
                      <a:lnTo>
                        <a:pt x="717" y="35"/>
                      </a:lnTo>
                      <a:lnTo>
                        <a:pt x="717" y="35"/>
                      </a:lnTo>
                      <a:lnTo>
                        <a:pt x="718" y="35"/>
                      </a:lnTo>
                      <a:lnTo>
                        <a:pt x="719" y="35"/>
                      </a:lnTo>
                      <a:lnTo>
                        <a:pt x="720" y="35"/>
                      </a:lnTo>
                      <a:lnTo>
                        <a:pt x="721" y="35"/>
                      </a:lnTo>
                      <a:lnTo>
                        <a:pt x="721" y="35"/>
                      </a:lnTo>
                      <a:lnTo>
                        <a:pt x="722" y="35"/>
                      </a:lnTo>
                      <a:lnTo>
                        <a:pt x="723" y="35"/>
                      </a:lnTo>
                      <a:lnTo>
                        <a:pt x="724" y="35"/>
                      </a:lnTo>
                      <a:lnTo>
                        <a:pt x="725" y="35"/>
                      </a:lnTo>
                      <a:lnTo>
                        <a:pt x="725" y="35"/>
                      </a:lnTo>
                      <a:lnTo>
                        <a:pt x="726" y="35"/>
                      </a:lnTo>
                      <a:lnTo>
                        <a:pt x="727" y="35"/>
                      </a:lnTo>
                      <a:lnTo>
                        <a:pt x="728" y="35"/>
                      </a:lnTo>
                      <a:lnTo>
                        <a:pt x="729" y="35"/>
                      </a:lnTo>
                      <a:lnTo>
                        <a:pt x="729" y="35"/>
                      </a:lnTo>
                      <a:lnTo>
                        <a:pt x="730" y="35"/>
                      </a:lnTo>
                      <a:lnTo>
                        <a:pt x="731" y="35"/>
                      </a:lnTo>
                      <a:lnTo>
                        <a:pt x="732" y="35"/>
                      </a:lnTo>
                      <a:lnTo>
                        <a:pt x="732" y="35"/>
                      </a:lnTo>
                      <a:lnTo>
                        <a:pt x="733" y="35"/>
                      </a:lnTo>
                      <a:lnTo>
                        <a:pt x="734" y="35"/>
                      </a:lnTo>
                      <a:lnTo>
                        <a:pt x="735" y="35"/>
                      </a:lnTo>
                      <a:lnTo>
                        <a:pt x="736" y="35"/>
                      </a:lnTo>
                      <a:lnTo>
                        <a:pt x="737" y="35"/>
                      </a:lnTo>
                      <a:lnTo>
                        <a:pt x="737" y="35"/>
                      </a:lnTo>
                      <a:lnTo>
                        <a:pt x="738" y="35"/>
                      </a:lnTo>
                      <a:lnTo>
                        <a:pt x="739" y="35"/>
                      </a:lnTo>
                      <a:lnTo>
                        <a:pt x="740" y="35"/>
                      </a:lnTo>
                      <a:lnTo>
                        <a:pt x="741" y="35"/>
                      </a:lnTo>
                      <a:lnTo>
                        <a:pt x="741" y="35"/>
                      </a:lnTo>
                      <a:lnTo>
                        <a:pt x="742" y="35"/>
                      </a:lnTo>
                      <a:lnTo>
                        <a:pt x="743" y="35"/>
                      </a:lnTo>
                      <a:lnTo>
                        <a:pt x="744" y="35"/>
                      </a:lnTo>
                      <a:lnTo>
                        <a:pt x="744" y="35"/>
                      </a:lnTo>
                      <a:lnTo>
                        <a:pt x="745" y="35"/>
                      </a:lnTo>
                      <a:lnTo>
                        <a:pt x="746" y="35"/>
                      </a:lnTo>
                      <a:lnTo>
                        <a:pt x="747" y="35"/>
                      </a:lnTo>
                      <a:lnTo>
                        <a:pt x="748" y="35"/>
                      </a:lnTo>
                      <a:lnTo>
                        <a:pt x="749" y="35"/>
                      </a:lnTo>
                      <a:lnTo>
                        <a:pt x="749" y="35"/>
                      </a:lnTo>
                      <a:lnTo>
                        <a:pt x="750" y="35"/>
                      </a:lnTo>
                      <a:lnTo>
                        <a:pt x="751" y="35"/>
                      </a:lnTo>
                      <a:lnTo>
                        <a:pt x="752" y="35"/>
                      </a:lnTo>
                      <a:lnTo>
                        <a:pt x="752" y="35"/>
                      </a:lnTo>
                      <a:lnTo>
                        <a:pt x="753" y="35"/>
                      </a:lnTo>
                      <a:lnTo>
                        <a:pt x="754" y="35"/>
                      </a:lnTo>
                      <a:lnTo>
                        <a:pt x="755" y="35"/>
                      </a:lnTo>
                      <a:lnTo>
                        <a:pt x="756" y="35"/>
                      </a:lnTo>
                      <a:lnTo>
                        <a:pt x="756" y="35"/>
                      </a:lnTo>
                      <a:lnTo>
                        <a:pt x="757" y="35"/>
                      </a:lnTo>
                      <a:lnTo>
                        <a:pt x="758" y="35"/>
                      </a:lnTo>
                      <a:lnTo>
                        <a:pt x="759" y="35"/>
                      </a:lnTo>
                      <a:lnTo>
                        <a:pt x="760" y="35"/>
                      </a:lnTo>
                      <a:lnTo>
                        <a:pt x="761" y="35"/>
                      </a:lnTo>
                      <a:lnTo>
                        <a:pt x="761" y="35"/>
                      </a:lnTo>
                      <a:lnTo>
                        <a:pt x="762" y="35"/>
                      </a:lnTo>
                      <a:lnTo>
                        <a:pt x="763" y="35"/>
                      </a:lnTo>
                      <a:lnTo>
                        <a:pt x="764" y="35"/>
                      </a:lnTo>
                      <a:lnTo>
                        <a:pt x="764" y="35"/>
                      </a:lnTo>
                      <a:lnTo>
                        <a:pt x="765" y="35"/>
                      </a:lnTo>
                      <a:lnTo>
                        <a:pt x="766" y="35"/>
                      </a:lnTo>
                      <a:lnTo>
                        <a:pt x="767" y="35"/>
                      </a:lnTo>
                      <a:lnTo>
                        <a:pt x="767" y="35"/>
                      </a:lnTo>
                      <a:lnTo>
                        <a:pt x="768" y="35"/>
                      </a:lnTo>
                      <a:lnTo>
                        <a:pt x="769" y="35"/>
                      </a:lnTo>
                      <a:lnTo>
                        <a:pt x="770" y="35"/>
                      </a:lnTo>
                      <a:lnTo>
                        <a:pt x="771" y="35"/>
                      </a:lnTo>
                      <a:lnTo>
                        <a:pt x="772" y="35"/>
                      </a:lnTo>
                      <a:lnTo>
                        <a:pt x="772" y="35"/>
                      </a:lnTo>
                      <a:lnTo>
                        <a:pt x="773" y="35"/>
                      </a:lnTo>
                      <a:lnTo>
                        <a:pt x="774" y="35"/>
                      </a:lnTo>
                      <a:lnTo>
                        <a:pt x="775" y="35"/>
                      </a:lnTo>
                      <a:lnTo>
                        <a:pt x="776" y="35"/>
                      </a:lnTo>
                      <a:lnTo>
                        <a:pt x="776" y="35"/>
                      </a:lnTo>
                      <a:lnTo>
                        <a:pt x="777" y="35"/>
                      </a:lnTo>
                      <a:lnTo>
                        <a:pt x="778" y="35"/>
                      </a:lnTo>
                      <a:lnTo>
                        <a:pt x="779" y="35"/>
                      </a:lnTo>
                      <a:lnTo>
                        <a:pt x="779" y="35"/>
                      </a:lnTo>
                      <a:lnTo>
                        <a:pt x="780" y="35"/>
                      </a:lnTo>
                      <a:lnTo>
                        <a:pt x="781" y="35"/>
                      </a:lnTo>
                      <a:lnTo>
                        <a:pt x="782" y="35"/>
                      </a:lnTo>
                      <a:lnTo>
                        <a:pt x="783" y="35"/>
                      </a:lnTo>
                      <a:lnTo>
                        <a:pt x="784" y="35"/>
                      </a:lnTo>
                      <a:lnTo>
                        <a:pt x="784" y="35"/>
                      </a:lnTo>
                      <a:lnTo>
                        <a:pt x="785" y="35"/>
                      </a:lnTo>
                      <a:lnTo>
                        <a:pt x="786" y="35"/>
                      </a:lnTo>
                      <a:lnTo>
                        <a:pt x="787" y="35"/>
                      </a:lnTo>
                      <a:lnTo>
                        <a:pt x="787" y="35"/>
                      </a:lnTo>
                      <a:lnTo>
                        <a:pt x="788" y="35"/>
                      </a:lnTo>
                      <a:lnTo>
                        <a:pt x="789" y="35"/>
                      </a:lnTo>
                      <a:lnTo>
                        <a:pt x="790" y="35"/>
                      </a:lnTo>
                      <a:lnTo>
                        <a:pt x="791" y="35"/>
                      </a:lnTo>
                      <a:lnTo>
                        <a:pt x="791" y="35"/>
                      </a:lnTo>
                      <a:lnTo>
                        <a:pt x="792" y="35"/>
                      </a:lnTo>
                      <a:lnTo>
                        <a:pt x="793" y="35"/>
                      </a:lnTo>
                      <a:lnTo>
                        <a:pt x="794" y="35"/>
                      </a:lnTo>
                      <a:lnTo>
                        <a:pt x="795" y="35"/>
                      </a:lnTo>
                      <a:lnTo>
                        <a:pt x="796" y="35"/>
                      </a:lnTo>
                      <a:lnTo>
                        <a:pt x="796" y="35"/>
                      </a:lnTo>
                      <a:lnTo>
                        <a:pt x="797" y="35"/>
                      </a:lnTo>
                      <a:lnTo>
                        <a:pt x="798" y="35"/>
                      </a:lnTo>
                      <a:lnTo>
                        <a:pt x="799" y="35"/>
                      </a:lnTo>
                      <a:lnTo>
                        <a:pt x="799" y="35"/>
                      </a:lnTo>
                      <a:lnTo>
                        <a:pt x="800" y="35"/>
                      </a:lnTo>
                      <a:lnTo>
                        <a:pt x="801" y="35"/>
                      </a:lnTo>
                      <a:lnTo>
                        <a:pt x="802" y="35"/>
                      </a:lnTo>
                      <a:lnTo>
                        <a:pt x="803" y="35"/>
                      </a:lnTo>
                      <a:lnTo>
                        <a:pt x="803" y="35"/>
                      </a:lnTo>
                      <a:lnTo>
                        <a:pt x="804" y="35"/>
                      </a:lnTo>
                      <a:lnTo>
                        <a:pt x="805" y="35"/>
                      </a:lnTo>
                      <a:lnTo>
                        <a:pt x="806" y="35"/>
                      </a:lnTo>
                      <a:lnTo>
                        <a:pt x="807" y="35"/>
                      </a:lnTo>
                      <a:lnTo>
                        <a:pt x="807" y="35"/>
                      </a:lnTo>
                      <a:lnTo>
                        <a:pt x="808" y="35"/>
                      </a:lnTo>
                      <a:lnTo>
                        <a:pt x="809" y="35"/>
                      </a:lnTo>
                      <a:lnTo>
                        <a:pt x="810" y="35"/>
                      </a:lnTo>
                      <a:lnTo>
                        <a:pt x="810" y="35"/>
                      </a:lnTo>
                      <a:lnTo>
                        <a:pt x="811" y="35"/>
                      </a:lnTo>
                      <a:lnTo>
                        <a:pt x="812" y="35"/>
                      </a:lnTo>
                      <a:lnTo>
                        <a:pt x="813" y="35"/>
                      </a:lnTo>
                      <a:lnTo>
                        <a:pt x="814" y="35"/>
                      </a:lnTo>
                      <a:lnTo>
                        <a:pt x="815" y="35"/>
                      </a:lnTo>
                    </a:path>
                  </a:pathLst>
                </a:custGeom>
                <a:noFill/>
                <a:ln w="0" cap="flat">
                  <a:solidFill>
                    <a:srgbClr val="A52A2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02" name="Freeform 31">
                  <a:extLst>
                    <a:ext uri="{FF2B5EF4-FFF2-40B4-BE49-F238E27FC236}">
                      <a16:creationId xmlns:a16="http://schemas.microsoft.com/office/drawing/2014/main" id="{2AE21471-5CC1-49AC-970A-29404E0063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9" y="1017"/>
                  <a:ext cx="814" cy="2"/>
                </a:xfrm>
                <a:custGeom>
                  <a:avLst/>
                  <a:gdLst>
                    <a:gd name="T0" fmla="*/ 12 w 814"/>
                    <a:gd name="T1" fmla="*/ 2 h 2"/>
                    <a:gd name="T2" fmla="*/ 26 w 814"/>
                    <a:gd name="T3" fmla="*/ 2 h 2"/>
                    <a:gd name="T4" fmla="*/ 39 w 814"/>
                    <a:gd name="T5" fmla="*/ 2 h 2"/>
                    <a:gd name="T6" fmla="*/ 53 w 814"/>
                    <a:gd name="T7" fmla="*/ 2 h 2"/>
                    <a:gd name="T8" fmla="*/ 66 w 814"/>
                    <a:gd name="T9" fmla="*/ 2 h 2"/>
                    <a:gd name="T10" fmla="*/ 80 w 814"/>
                    <a:gd name="T11" fmla="*/ 2 h 2"/>
                    <a:gd name="T12" fmla="*/ 93 w 814"/>
                    <a:gd name="T13" fmla="*/ 2 h 2"/>
                    <a:gd name="T14" fmla="*/ 107 w 814"/>
                    <a:gd name="T15" fmla="*/ 2 h 2"/>
                    <a:gd name="T16" fmla="*/ 120 w 814"/>
                    <a:gd name="T17" fmla="*/ 2 h 2"/>
                    <a:gd name="T18" fmla="*/ 134 w 814"/>
                    <a:gd name="T19" fmla="*/ 2 h 2"/>
                    <a:gd name="T20" fmla="*/ 148 w 814"/>
                    <a:gd name="T21" fmla="*/ 2 h 2"/>
                    <a:gd name="T22" fmla="*/ 161 w 814"/>
                    <a:gd name="T23" fmla="*/ 2 h 2"/>
                    <a:gd name="T24" fmla="*/ 175 w 814"/>
                    <a:gd name="T25" fmla="*/ 2 h 2"/>
                    <a:gd name="T26" fmla="*/ 188 w 814"/>
                    <a:gd name="T27" fmla="*/ 2 h 2"/>
                    <a:gd name="T28" fmla="*/ 202 w 814"/>
                    <a:gd name="T29" fmla="*/ 2 h 2"/>
                    <a:gd name="T30" fmla="*/ 215 w 814"/>
                    <a:gd name="T31" fmla="*/ 2 h 2"/>
                    <a:gd name="T32" fmla="*/ 229 w 814"/>
                    <a:gd name="T33" fmla="*/ 2 h 2"/>
                    <a:gd name="T34" fmla="*/ 242 w 814"/>
                    <a:gd name="T35" fmla="*/ 2 h 2"/>
                    <a:gd name="T36" fmla="*/ 256 w 814"/>
                    <a:gd name="T37" fmla="*/ 2 h 2"/>
                    <a:gd name="T38" fmla="*/ 269 w 814"/>
                    <a:gd name="T39" fmla="*/ 2 h 2"/>
                    <a:gd name="T40" fmla="*/ 283 w 814"/>
                    <a:gd name="T41" fmla="*/ 2 h 2"/>
                    <a:gd name="T42" fmla="*/ 296 w 814"/>
                    <a:gd name="T43" fmla="*/ 2 h 2"/>
                    <a:gd name="T44" fmla="*/ 310 w 814"/>
                    <a:gd name="T45" fmla="*/ 2 h 2"/>
                    <a:gd name="T46" fmla="*/ 324 w 814"/>
                    <a:gd name="T47" fmla="*/ 2 h 2"/>
                    <a:gd name="T48" fmla="*/ 337 w 814"/>
                    <a:gd name="T49" fmla="*/ 2 h 2"/>
                    <a:gd name="T50" fmla="*/ 351 w 814"/>
                    <a:gd name="T51" fmla="*/ 2 h 2"/>
                    <a:gd name="T52" fmla="*/ 364 w 814"/>
                    <a:gd name="T53" fmla="*/ 2 h 2"/>
                    <a:gd name="T54" fmla="*/ 377 w 814"/>
                    <a:gd name="T55" fmla="*/ 2 h 2"/>
                    <a:gd name="T56" fmla="*/ 391 w 814"/>
                    <a:gd name="T57" fmla="*/ 2 h 2"/>
                    <a:gd name="T58" fmla="*/ 405 w 814"/>
                    <a:gd name="T59" fmla="*/ 0 h 2"/>
                    <a:gd name="T60" fmla="*/ 418 w 814"/>
                    <a:gd name="T61" fmla="*/ 2 h 2"/>
                    <a:gd name="T62" fmla="*/ 432 w 814"/>
                    <a:gd name="T63" fmla="*/ 2 h 2"/>
                    <a:gd name="T64" fmla="*/ 445 w 814"/>
                    <a:gd name="T65" fmla="*/ 2 h 2"/>
                    <a:gd name="T66" fmla="*/ 459 w 814"/>
                    <a:gd name="T67" fmla="*/ 2 h 2"/>
                    <a:gd name="T68" fmla="*/ 472 w 814"/>
                    <a:gd name="T69" fmla="*/ 1 h 2"/>
                    <a:gd name="T70" fmla="*/ 486 w 814"/>
                    <a:gd name="T71" fmla="*/ 1 h 2"/>
                    <a:gd name="T72" fmla="*/ 499 w 814"/>
                    <a:gd name="T73" fmla="*/ 1 h 2"/>
                    <a:gd name="T74" fmla="*/ 513 w 814"/>
                    <a:gd name="T75" fmla="*/ 2 h 2"/>
                    <a:gd name="T76" fmla="*/ 527 w 814"/>
                    <a:gd name="T77" fmla="*/ 2 h 2"/>
                    <a:gd name="T78" fmla="*/ 540 w 814"/>
                    <a:gd name="T79" fmla="*/ 2 h 2"/>
                    <a:gd name="T80" fmla="*/ 553 w 814"/>
                    <a:gd name="T81" fmla="*/ 2 h 2"/>
                    <a:gd name="T82" fmla="*/ 567 w 814"/>
                    <a:gd name="T83" fmla="*/ 2 h 2"/>
                    <a:gd name="T84" fmla="*/ 581 w 814"/>
                    <a:gd name="T85" fmla="*/ 2 h 2"/>
                    <a:gd name="T86" fmla="*/ 594 w 814"/>
                    <a:gd name="T87" fmla="*/ 2 h 2"/>
                    <a:gd name="T88" fmla="*/ 608 w 814"/>
                    <a:gd name="T89" fmla="*/ 2 h 2"/>
                    <a:gd name="T90" fmla="*/ 621 w 814"/>
                    <a:gd name="T91" fmla="*/ 2 h 2"/>
                    <a:gd name="T92" fmla="*/ 635 w 814"/>
                    <a:gd name="T93" fmla="*/ 2 h 2"/>
                    <a:gd name="T94" fmla="*/ 648 w 814"/>
                    <a:gd name="T95" fmla="*/ 2 h 2"/>
                    <a:gd name="T96" fmla="*/ 662 w 814"/>
                    <a:gd name="T97" fmla="*/ 2 h 2"/>
                    <a:gd name="T98" fmla="*/ 675 w 814"/>
                    <a:gd name="T99" fmla="*/ 0 h 2"/>
                    <a:gd name="T100" fmla="*/ 689 w 814"/>
                    <a:gd name="T101" fmla="*/ 0 h 2"/>
                    <a:gd name="T102" fmla="*/ 702 w 814"/>
                    <a:gd name="T103" fmla="*/ 1 h 2"/>
                    <a:gd name="T104" fmla="*/ 716 w 814"/>
                    <a:gd name="T105" fmla="*/ 2 h 2"/>
                    <a:gd name="T106" fmla="*/ 730 w 814"/>
                    <a:gd name="T107" fmla="*/ 2 h 2"/>
                    <a:gd name="T108" fmla="*/ 743 w 814"/>
                    <a:gd name="T109" fmla="*/ 2 h 2"/>
                    <a:gd name="T110" fmla="*/ 756 w 814"/>
                    <a:gd name="T111" fmla="*/ 2 h 2"/>
                    <a:gd name="T112" fmla="*/ 770 w 814"/>
                    <a:gd name="T113" fmla="*/ 2 h 2"/>
                    <a:gd name="T114" fmla="*/ 784 w 814"/>
                    <a:gd name="T115" fmla="*/ 2 h 2"/>
                    <a:gd name="T116" fmla="*/ 797 w 814"/>
                    <a:gd name="T117" fmla="*/ 2 h 2"/>
                    <a:gd name="T118" fmla="*/ 811 w 814"/>
                    <a:gd name="T11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14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4" y="2"/>
                      </a:lnTo>
                      <a:lnTo>
                        <a:pt x="24" y="2"/>
                      </a:lnTo>
                      <a:lnTo>
                        <a:pt x="25" y="2"/>
                      </a:lnTo>
                      <a:lnTo>
                        <a:pt x="26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1" y="2"/>
                      </a:lnTo>
                      <a:lnTo>
                        <a:pt x="32" y="2"/>
                      </a:lnTo>
                      <a:lnTo>
                        <a:pt x="33" y="2"/>
                      </a:lnTo>
                      <a:lnTo>
                        <a:pt x="34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6" y="2"/>
                      </a:lnTo>
                      <a:lnTo>
                        <a:pt x="37" y="2"/>
                      </a:lnTo>
                      <a:lnTo>
                        <a:pt x="38" y="2"/>
                      </a:lnTo>
                      <a:lnTo>
                        <a:pt x="39" y="2"/>
                      </a:lnTo>
                      <a:lnTo>
                        <a:pt x="39" y="2"/>
                      </a:lnTo>
                      <a:lnTo>
                        <a:pt x="40" y="2"/>
                      </a:lnTo>
                      <a:lnTo>
                        <a:pt x="41" y="2"/>
                      </a:lnTo>
                      <a:lnTo>
                        <a:pt x="42" y="2"/>
                      </a:lnTo>
                      <a:lnTo>
                        <a:pt x="42" y="2"/>
                      </a:lnTo>
                      <a:lnTo>
                        <a:pt x="43" y="2"/>
                      </a:lnTo>
                      <a:lnTo>
                        <a:pt x="44" y="2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8" y="2"/>
                      </a:lnTo>
                      <a:lnTo>
                        <a:pt x="49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1" y="2"/>
                      </a:lnTo>
                      <a:lnTo>
                        <a:pt x="52" y="2"/>
                      </a:lnTo>
                      <a:lnTo>
                        <a:pt x="53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5" y="2"/>
                      </a:lnTo>
                      <a:lnTo>
                        <a:pt x="56" y="2"/>
                      </a:lnTo>
                      <a:lnTo>
                        <a:pt x="57" y="2"/>
                      </a:lnTo>
                      <a:lnTo>
                        <a:pt x="58" y="2"/>
                      </a:lnTo>
                      <a:lnTo>
                        <a:pt x="59" y="2"/>
                      </a:lnTo>
                      <a:lnTo>
                        <a:pt x="59" y="2"/>
                      </a:lnTo>
                      <a:lnTo>
                        <a:pt x="60" y="2"/>
                      </a:lnTo>
                      <a:lnTo>
                        <a:pt x="61" y="2"/>
                      </a:lnTo>
                      <a:lnTo>
                        <a:pt x="62" y="2"/>
                      </a:lnTo>
                      <a:lnTo>
                        <a:pt x="62" y="2"/>
                      </a:lnTo>
                      <a:lnTo>
                        <a:pt x="63" y="2"/>
                      </a:lnTo>
                      <a:lnTo>
                        <a:pt x="64" y="2"/>
                      </a:lnTo>
                      <a:lnTo>
                        <a:pt x="65" y="2"/>
                      </a:lnTo>
                      <a:lnTo>
                        <a:pt x="66" y="2"/>
                      </a:lnTo>
                      <a:lnTo>
                        <a:pt x="66" y="2"/>
                      </a:lnTo>
                      <a:lnTo>
                        <a:pt x="67" y="2"/>
                      </a:lnTo>
                      <a:lnTo>
                        <a:pt x="68" y="2"/>
                      </a:lnTo>
                      <a:lnTo>
                        <a:pt x="69" y="2"/>
                      </a:lnTo>
                      <a:lnTo>
                        <a:pt x="70" y="2"/>
                      </a:lnTo>
                      <a:lnTo>
                        <a:pt x="70" y="2"/>
                      </a:lnTo>
                      <a:lnTo>
                        <a:pt x="71" y="2"/>
                      </a:lnTo>
                      <a:lnTo>
                        <a:pt x="72" y="2"/>
                      </a:lnTo>
                      <a:lnTo>
                        <a:pt x="73" y="2"/>
                      </a:lnTo>
                      <a:lnTo>
                        <a:pt x="74" y="2"/>
                      </a:lnTo>
                      <a:lnTo>
                        <a:pt x="74" y="2"/>
                      </a:lnTo>
                      <a:lnTo>
                        <a:pt x="75" y="2"/>
                      </a:lnTo>
                      <a:lnTo>
                        <a:pt x="76" y="2"/>
                      </a:lnTo>
                      <a:lnTo>
                        <a:pt x="77" y="2"/>
                      </a:lnTo>
                      <a:lnTo>
                        <a:pt x="78" y="2"/>
                      </a:lnTo>
                      <a:lnTo>
                        <a:pt x="78" y="2"/>
                      </a:lnTo>
                      <a:lnTo>
                        <a:pt x="79" y="2"/>
                      </a:lnTo>
                      <a:lnTo>
                        <a:pt x="80" y="2"/>
                      </a:lnTo>
                      <a:lnTo>
                        <a:pt x="81" y="2"/>
                      </a:lnTo>
                      <a:lnTo>
                        <a:pt x="82" y="2"/>
                      </a:lnTo>
                      <a:lnTo>
                        <a:pt x="82" y="2"/>
                      </a:lnTo>
                      <a:lnTo>
                        <a:pt x="83" y="2"/>
                      </a:lnTo>
                      <a:lnTo>
                        <a:pt x="84" y="2"/>
                      </a:lnTo>
                      <a:lnTo>
                        <a:pt x="85" y="2"/>
                      </a:lnTo>
                      <a:lnTo>
                        <a:pt x="85" y="2"/>
                      </a:lnTo>
                      <a:lnTo>
                        <a:pt x="86" y="2"/>
                      </a:lnTo>
                      <a:lnTo>
                        <a:pt x="87" y="2"/>
                      </a:lnTo>
                      <a:lnTo>
                        <a:pt x="88" y="2"/>
                      </a:lnTo>
                      <a:lnTo>
                        <a:pt x="89" y="2"/>
                      </a:lnTo>
                      <a:lnTo>
                        <a:pt x="90" y="2"/>
                      </a:lnTo>
                      <a:lnTo>
                        <a:pt x="90" y="2"/>
                      </a:lnTo>
                      <a:lnTo>
                        <a:pt x="91" y="2"/>
                      </a:lnTo>
                      <a:lnTo>
                        <a:pt x="92" y="2"/>
                      </a:lnTo>
                      <a:lnTo>
                        <a:pt x="93" y="2"/>
                      </a:lnTo>
                      <a:lnTo>
                        <a:pt x="93" y="2"/>
                      </a:lnTo>
                      <a:lnTo>
                        <a:pt x="94" y="2"/>
                      </a:lnTo>
                      <a:lnTo>
                        <a:pt x="95" y="2"/>
                      </a:lnTo>
                      <a:lnTo>
                        <a:pt x="96" y="2"/>
                      </a:lnTo>
                      <a:lnTo>
                        <a:pt x="97" y="2"/>
                      </a:lnTo>
                      <a:lnTo>
                        <a:pt x="97" y="2"/>
                      </a:lnTo>
                      <a:lnTo>
                        <a:pt x="98" y="2"/>
                      </a:lnTo>
                      <a:lnTo>
                        <a:pt x="99" y="2"/>
                      </a:lnTo>
                      <a:lnTo>
                        <a:pt x="100" y="2"/>
                      </a:lnTo>
                      <a:lnTo>
                        <a:pt x="101" y="2"/>
                      </a:lnTo>
                      <a:lnTo>
                        <a:pt x="102" y="2"/>
                      </a:lnTo>
                      <a:lnTo>
                        <a:pt x="102" y="2"/>
                      </a:lnTo>
                      <a:lnTo>
                        <a:pt x="103" y="2"/>
                      </a:lnTo>
                      <a:lnTo>
                        <a:pt x="104" y="2"/>
                      </a:lnTo>
                      <a:lnTo>
                        <a:pt x="105" y="2"/>
                      </a:lnTo>
                      <a:lnTo>
                        <a:pt x="105" y="2"/>
                      </a:lnTo>
                      <a:lnTo>
                        <a:pt x="106" y="2"/>
                      </a:lnTo>
                      <a:lnTo>
                        <a:pt x="107" y="2"/>
                      </a:lnTo>
                      <a:lnTo>
                        <a:pt x="108" y="2"/>
                      </a:lnTo>
                      <a:lnTo>
                        <a:pt x="108" y="2"/>
                      </a:lnTo>
                      <a:lnTo>
                        <a:pt x="109" y="2"/>
                      </a:lnTo>
                      <a:lnTo>
                        <a:pt x="110" y="2"/>
                      </a:lnTo>
                      <a:lnTo>
                        <a:pt x="111" y="2"/>
                      </a:lnTo>
                      <a:lnTo>
                        <a:pt x="112" y="2"/>
                      </a:lnTo>
                      <a:lnTo>
                        <a:pt x="113" y="2"/>
                      </a:lnTo>
                      <a:lnTo>
                        <a:pt x="113" y="2"/>
                      </a:lnTo>
                      <a:lnTo>
                        <a:pt x="114" y="2"/>
                      </a:lnTo>
                      <a:lnTo>
                        <a:pt x="115" y="2"/>
                      </a:lnTo>
                      <a:lnTo>
                        <a:pt x="116" y="2"/>
                      </a:lnTo>
                      <a:lnTo>
                        <a:pt x="117" y="2"/>
                      </a:lnTo>
                      <a:lnTo>
                        <a:pt x="117" y="2"/>
                      </a:lnTo>
                      <a:lnTo>
                        <a:pt x="118" y="2"/>
                      </a:lnTo>
                      <a:lnTo>
                        <a:pt x="119" y="2"/>
                      </a:lnTo>
                      <a:lnTo>
                        <a:pt x="120" y="2"/>
                      </a:lnTo>
                      <a:lnTo>
                        <a:pt x="120" y="2"/>
                      </a:lnTo>
                      <a:lnTo>
                        <a:pt x="121" y="2"/>
                      </a:lnTo>
                      <a:lnTo>
                        <a:pt x="122" y="2"/>
                      </a:lnTo>
                      <a:lnTo>
                        <a:pt x="123" y="2"/>
                      </a:lnTo>
                      <a:lnTo>
                        <a:pt x="124" y="2"/>
                      </a:lnTo>
                      <a:lnTo>
                        <a:pt x="125" y="2"/>
                      </a:lnTo>
                      <a:lnTo>
                        <a:pt x="125" y="2"/>
                      </a:lnTo>
                      <a:lnTo>
                        <a:pt x="126" y="2"/>
                      </a:lnTo>
                      <a:lnTo>
                        <a:pt x="127" y="2"/>
                      </a:lnTo>
                      <a:lnTo>
                        <a:pt x="128" y="2"/>
                      </a:lnTo>
                      <a:lnTo>
                        <a:pt x="128" y="2"/>
                      </a:lnTo>
                      <a:lnTo>
                        <a:pt x="129" y="2"/>
                      </a:lnTo>
                      <a:lnTo>
                        <a:pt x="130" y="2"/>
                      </a:lnTo>
                      <a:lnTo>
                        <a:pt x="131" y="2"/>
                      </a:lnTo>
                      <a:lnTo>
                        <a:pt x="132" y="2"/>
                      </a:lnTo>
                      <a:lnTo>
                        <a:pt x="132" y="2"/>
                      </a:lnTo>
                      <a:lnTo>
                        <a:pt x="133" y="2"/>
                      </a:lnTo>
                      <a:lnTo>
                        <a:pt x="134" y="2"/>
                      </a:lnTo>
                      <a:lnTo>
                        <a:pt x="135" y="2"/>
                      </a:lnTo>
                      <a:lnTo>
                        <a:pt x="136" y="2"/>
                      </a:lnTo>
                      <a:lnTo>
                        <a:pt x="137" y="2"/>
                      </a:lnTo>
                      <a:lnTo>
                        <a:pt x="137" y="2"/>
                      </a:lnTo>
                      <a:lnTo>
                        <a:pt x="138" y="2"/>
                      </a:lnTo>
                      <a:lnTo>
                        <a:pt x="139" y="2"/>
                      </a:lnTo>
                      <a:lnTo>
                        <a:pt x="140" y="2"/>
                      </a:lnTo>
                      <a:lnTo>
                        <a:pt x="140" y="2"/>
                      </a:lnTo>
                      <a:lnTo>
                        <a:pt x="141" y="2"/>
                      </a:lnTo>
                      <a:lnTo>
                        <a:pt x="142" y="2"/>
                      </a:lnTo>
                      <a:lnTo>
                        <a:pt x="143" y="2"/>
                      </a:lnTo>
                      <a:lnTo>
                        <a:pt x="144" y="2"/>
                      </a:lnTo>
                      <a:lnTo>
                        <a:pt x="144" y="2"/>
                      </a:lnTo>
                      <a:lnTo>
                        <a:pt x="145" y="2"/>
                      </a:lnTo>
                      <a:lnTo>
                        <a:pt x="146" y="2"/>
                      </a:lnTo>
                      <a:lnTo>
                        <a:pt x="147" y="2"/>
                      </a:lnTo>
                      <a:lnTo>
                        <a:pt x="148" y="2"/>
                      </a:lnTo>
                      <a:lnTo>
                        <a:pt x="148" y="2"/>
                      </a:lnTo>
                      <a:lnTo>
                        <a:pt x="149" y="2"/>
                      </a:lnTo>
                      <a:lnTo>
                        <a:pt x="150" y="2"/>
                      </a:lnTo>
                      <a:lnTo>
                        <a:pt x="151" y="2"/>
                      </a:lnTo>
                      <a:lnTo>
                        <a:pt x="152" y="2"/>
                      </a:lnTo>
                      <a:lnTo>
                        <a:pt x="152" y="2"/>
                      </a:lnTo>
                      <a:lnTo>
                        <a:pt x="153" y="2"/>
                      </a:lnTo>
                      <a:lnTo>
                        <a:pt x="154" y="2"/>
                      </a:lnTo>
                      <a:lnTo>
                        <a:pt x="155" y="2"/>
                      </a:lnTo>
                      <a:lnTo>
                        <a:pt x="156" y="2"/>
                      </a:lnTo>
                      <a:lnTo>
                        <a:pt x="156" y="2"/>
                      </a:lnTo>
                      <a:lnTo>
                        <a:pt x="157" y="2"/>
                      </a:lnTo>
                      <a:lnTo>
                        <a:pt x="158" y="2"/>
                      </a:lnTo>
                      <a:lnTo>
                        <a:pt x="159" y="2"/>
                      </a:lnTo>
                      <a:lnTo>
                        <a:pt x="160" y="2"/>
                      </a:lnTo>
                      <a:lnTo>
                        <a:pt x="160" y="2"/>
                      </a:lnTo>
                      <a:lnTo>
                        <a:pt x="161" y="2"/>
                      </a:lnTo>
                      <a:lnTo>
                        <a:pt x="162" y="2"/>
                      </a:lnTo>
                      <a:lnTo>
                        <a:pt x="163" y="2"/>
                      </a:lnTo>
                      <a:lnTo>
                        <a:pt x="163" y="2"/>
                      </a:lnTo>
                      <a:lnTo>
                        <a:pt x="164" y="2"/>
                      </a:lnTo>
                      <a:lnTo>
                        <a:pt x="165" y="2"/>
                      </a:lnTo>
                      <a:lnTo>
                        <a:pt x="166" y="2"/>
                      </a:lnTo>
                      <a:lnTo>
                        <a:pt x="167" y="2"/>
                      </a:lnTo>
                      <a:lnTo>
                        <a:pt x="168" y="2"/>
                      </a:lnTo>
                      <a:lnTo>
                        <a:pt x="168" y="2"/>
                      </a:lnTo>
                      <a:lnTo>
                        <a:pt x="169" y="2"/>
                      </a:lnTo>
                      <a:lnTo>
                        <a:pt x="170" y="2"/>
                      </a:lnTo>
                      <a:lnTo>
                        <a:pt x="171" y="2"/>
                      </a:lnTo>
                      <a:lnTo>
                        <a:pt x="172" y="2"/>
                      </a:lnTo>
                      <a:lnTo>
                        <a:pt x="172" y="2"/>
                      </a:lnTo>
                      <a:lnTo>
                        <a:pt x="173" y="2"/>
                      </a:lnTo>
                      <a:lnTo>
                        <a:pt x="174" y="2"/>
                      </a:lnTo>
                      <a:lnTo>
                        <a:pt x="175" y="2"/>
                      </a:lnTo>
                      <a:lnTo>
                        <a:pt x="175" y="2"/>
                      </a:lnTo>
                      <a:lnTo>
                        <a:pt x="176" y="2"/>
                      </a:lnTo>
                      <a:lnTo>
                        <a:pt x="177" y="2"/>
                      </a:lnTo>
                      <a:lnTo>
                        <a:pt x="178" y="2"/>
                      </a:lnTo>
                      <a:lnTo>
                        <a:pt x="179" y="2"/>
                      </a:lnTo>
                      <a:lnTo>
                        <a:pt x="180" y="2"/>
                      </a:lnTo>
                      <a:lnTo>
                        <a:pt x="180" y="2"/>
                      </a:lnTo>
                      <a:lnTo>
                        <a:pt x="181" y="2"/>
                      </a:lnTo>
                      <a:lnTo>
                        <a:pt x="182" y="2"/>
                      </a:lnTo>
                      <a:lnTo>
                        <a:pt x="183" y="2"/>
                      </a:lnTo>
                      <a:lnTo>
                        <a:pt x="183" y="2"/>
                      </a:lnTo>
                      <a:lnTo>
                        <a:pt x="184" y="2"/>
                      </a:lnTo>
                      <a:lnTo>
                        <a:pt x="185" y="2"/>
                      </a:lnTo>
                      <a:lnTo>
                        <a:pt x="186" y="2"/>
                      </a:lnTo>
                      <a:lnTo>
                        <a:pt x="186" y="2"/>
                      </a:lnTo>
                      <a:lnTo>
                        <a:pt x="187" y="2"/>
                      </a:lnTo>
                      <a:lnTo>
                        <a:pt x="188" y="2"/>
                      </a:lnTo>
                      <a:lnTo>
                        <a:pt x="189" y="2"/>
                      </a:lnTo>
                      <a:lnTo>
                        <a:pt x="190" y="2"/>
                      </a:lnTo>
                      <a:lnTo>
                        <a:pt x="191" y="2"/>
                      </a:lnTo>
                      <a:lnTo>
                        <a:pt x="191" y="2"/>
                      </a:lnTo>
                      <a:lnTo>
                        <a:pt x="192" y="2"/>
                      </a:lnTo>
                      <a:lnTo>
                        <a:pt x="193" y="2"/>
                      </a:lnTo>
                      <a:lnTo>
                        <a:pt x="194" y="2"/>
                      </a:lnTo>
                      <a:lnTo>
                        <a:pt x="195" y="2"/>
                      </a:lnTo>
                      <a:lnTo>
                        <a:pt x="195" y="2"/>
                      </a:lnTo>
                      <a:lnTo>
                        <a:pt x="196" y="2"/>
                      </a:lnTo>
                      <a:lnTo>
                        <a:pt x="197" y="2"/>
                      </a:lnTo>
                      <a:lnTo>
                        <a:pt x="198" y="2"/>
                      </a:lnTo>
                      <a:lnTo>
                        <a:pt x="198" y="2"/>
                      </a:lnTo>
                      <a:lnTo>
                        <a:pt x="199" y="2"/>
                      </a:lnTo>
                      <a:lnTo>
                        <a:pt x="200" y="2"/>
                      </a:lnTo>
                      <a:lnTo>
                        <a:pt x="201" y="2"/>
                      </a:lnTo>
                      <a:lnTo>
                        <a:pt x="202" y="2"/>
                      </a:lnTo>
                      <a:lnTo>
                        <a:pt x="203" y="2"/>
                      </a:lnTo>
                      <a:lnTo>
                        <a:pt x="203" y="2"/>
                      </a:lnTo>
                      <a:lnTo>
                        <a:pt x="204" y="2"/>
                      </a:lnTo>
                      <a:lnTo>
                        <a:pt x="205" y="2"/>
                      </a:lnTo>
                      <a:lnTo>
                        <a:pt x="206" y="2"/>
                      </a:lnTo>
                      <a:lnTo>
                        <a:pt x="206" y="2"/>
                      </a:lnTo>
                      <a:lnTo>
                        <a:pt x="207" y="2"/>
                      </a:lnTo>
                      <a:lnTo>
                        <a:pt x="208" y="2"/>
                      </a:lnTo>
                      <a:lnTo>
                        <a:pt x="209" y="2"/>
                      </a:lnTo>
                      <a:lnTo>
                        <a:pt x="210" y="2"/>
                      </a:lnTo>
                      <a:lnTo>
                        <a:pt x="210" y="2"/>
                      </a:lnTo>
                      <a:lnTo>
                        <a:pt x="211" y="2"/>
                      </a:lnTo>
                      <a:lnTo>
                        <a:pt x="212" y="2"/>
                      </a:lnTo>
                      <a:lnTo>
                        <a:pt x="213" y="2"/>
                      </a:lnTo>
                      <a:lnTo>
                        <a:pt x="214" y="2"/>
                      </a:lnTo>
                      <a:lnTo>
                        <a:pt x="215" y="2"/>
                      </a:lnTo>
                      <a:lnTo>
                        <a:pt x="215" y="2"/>
                      </a:lnTo>
                      <a:lnTo>
                        <a:pt x="216" y="2"/>
                      </a:lnTo>
                      <a:lnTo>
                        <a:pt x="217" y="2"/>
                      </a:lnTo>
                      <a:lnTo>
                        <a:pt x="218" y="2"/>
                      </a:lnTo>
                      <a:lnTo>
                        <a:pt x="218" y="2"/>
                      </a:lnTo>
                      <a:lnTo>
                        <a:pt x="219" y="2"/>
                      </a:lnTo>
                      <a:lnTo>
                        <a:pt x="220" y="2"/>
                      </a:lnTo>
                      <a:lnTo>
                        <a:pt x="221" y="2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23" y="2"/>
                      </a:lnTo>
                      <a:lnTo>
                        <a:pt x="224" y="2"/>
                      </a:lnTo>
                      <a:lnTo>
                        <a:pt x="225" y="2"/>
                      </a:lnTo>
                      <a:lnTo>
                        <a:pt x="226" y="2"/>
                      </a:lnTo>
                      <a:lnTo>
                        <a:pt x="226" y="2"/>
                      </a:lnTo>
                      <a:lnTo>
                        <a:pt x="227" y="2"/>
                      </a:lnTo>
                      <a:lnTo>
                        <a:pt x="228" y="2"/>
                      </a:lnTo>
                      <a:lnTo>
                        <a:pt x="229" y="2"/>
                      </a:lnTo>
                      <a:lnTo>
                        <a:pt x="230" y="2"/>
                      </a:lnTo>
                      <a:lnTo>
                        <a:pt x="230" y="2"/>
                      </a:lnTo>
                      <a:lnTo>
                        <a:pt x="231" y="2"/>
                      </a:lnTo>
                      <a:lnTo>
                        <a:pt x="232" y="2"/>
                      </a:lnTo>
                      <a:lnTo>
                        <a:pt x="233" y="2"/>
                      </a:lnTo>
                      <a:lnTo>
                        <a:pt x="234" y="2"/>
                      </a:lnTo>
                      <a:lnTo>
                        <a:pt x="234" y="2"/>
                      </a:lnTo>
                      <a:lnTo>
                        <a:pt x="235" y="2"/>
                      </a:lnTo>
                      <a:lnTo>
                        <a:pt x="236" y="2"/>
                      </a:lnTo>
                      <a:lnTo>
                        <a:pt x="237" y="2"/>
                      </a:lnTo>
                      <a:lnTo>
                        <a:pt x="238" y="2"/>
                      </a:lnTo>
                      <a:lnTo>
                        <a:pt x="238" y="2"/>
                      </a:lnTo>
                      <a:lnTo>
                        <a:pt x="239" y="2"/>
                      </a:lnTo>
                      <a:lnTo>
                        <a:pt x="240" y="2"/>
                      </a:lnTo>
                      <a:lnTo>
                        <a:pt x="241" y="2"/>
                      </a:lnTo>
                      <a:lnTo>
                        <a:pt x="241" y="2"/>
                      </a:lnTo>
                      <a:lnTo>
                        <a:pt x="242" y="2"/>
                      </a:lnTo>
                      <a:lnTo>
                        <a:pt x="243" y="2"/>
                      </a:lnTo>
                      <a:lnTo>
                        <a:pt x="244" y="2"/>
                      </a:lnTo>
                      <a:lnTo>
                        <a:pt x="245" y="2"/>
                      </a:lnTo>
                      <a:lnTo>
                        <a:pt x="246" y="2"/>
                      </a:lnTo>
                      <a:lnTo>
                        <a:pt x="246" y="2"/>
                      </a:lnTo>
                      <a:lnTo>
                        <a:pt x="247" y="2"/>
                      </a:lnTo>
                      <a:lnTo>
                        <a:pt x="248" y="2"/>
                      </a:lnTo>
                      <a:lnTo>
                        <a:pt x="249" y="2"/>
                      </a:lnTo>
                      <a:lnTo>
                        <a:pt x="250" y="2"/>
                      </a:lnTo>
                      <a:lnTo>
                        <a:pt x="250" y="2"/>
                      </a:lnTo>
                      <a:lnTo>
                        <a:pt x="251" y="2"/>
                      </a:lnTo>
                      <a:lnTo>
                        <a:pt x="252" y="2"/>
                      </a:lnTo>
                      <a:lnTo>
                        <a:pt x="253" y="2"/>
                      </a:lnTo>
                      <a:lnTo>
                        <a:pt x="253" y="2"/>
                      </a:lnTo>
                      <a:lnTo>
                        <a:pt x="254" y="2"/>
                      </a:lnTo>
                      <a:lnTo>
                        <a:pt x="255" y="2"/>
                      </a:lnTo>
                      <a:lnTo>
                        <a:pt x="256" y="2"/>
                      </a:lnTo>
                      <a:lnTo>
                        <a:pt x="257" y="2"/>
                      </a:lnTo>
                      <a:lnTo>
                        <a:pt x="258" y="2"/>
                      </a:lnTo>
                      <a:lnTo>
                        <a:pt x="258" y="2"/>
                      </a:lnTo>
                      <a:lnTo>
                        <a:pt x="259" y="2"/>
                      </a:lnTo>
                      <a:lnTo>
                        <a:pt x="260" y="2"/>
                      </a:lnTo>
                      <a:lnTo>
                        <a:pt x="261" y="2"/>
                      </a:lnTo>
                      <a:lnTo>
                        <a:pt x="261" y="2"/>
                      </a:lnTo>
                      <a:lnTo>
                        <a:pt x="262" y="2"/>
                      </a:lnTo>
                      <a:lnTo>
                        <a:pt x="263" y="2"/>
                      </a:lnTo>
                      <a:lnTo>
                        <a:pt x="264" y="2"/>
                      </a:lnTo>
                      <a:lnTo>
                        <a:pt x="265" y="2"/>
                      </a:lnTo>
                      <a:lnTo>
                        <a:pt x="265" y="2"/>
                      </a:lnTo>
                      <a:lnTo>
                        <a:pt x="266" y="2"/>
                      </a:lnTo>
                      <a:lnTo>
                        <a:pt x="267" y="2"/>
                      </a:lnTo>
                      <a:lnTo>
                        <a:pt x="268" y="2"/>
                      </a:lnTo>
                      <a:lnTo>
                        <a:pt x="269" y="2"/>
                      </a:lnTo>
                      <a:lnTo>
                        <a:pt x="269" y="2"/>
                      </a:lnTo>
                      <a:lnTo>
                        <a:pt x="270" y="2"/>
                      </a:lnTo>
                      <a:lnTo>
                        <a:pt x="271" y="2"/>
                      </a:lnTo>
                      <a:lnTo>
                        <a:pt x="272" y="2"/>
                      </a:lnTo>
                      <a:lnTo>
                        <a:pt x="273" y="2"/>
                      </a:lnTo>
                      <a:lnTo>
                        <a:pt x="273" y="2"/>
                      </a:lnTo>
                      <a:lnTo>
                        <a:pt x="274" y="2"/>
                      </a:lnTo>
                      <a:lnTo>
                        <a:pt x="275" y="2"/>
                      </a:lnTo>
                      <a:lnTo>
                        <a:pt x="276" y="2"/>
                      </a:lnTo>
                      <a:lnTo>
                        <a:pt x="276" y="2"/>
                      </a:lnTo>
                      <a:lnTo>
                        <a:pt x="277" y="2"/>
                      </a:lnTo>
                      <a:lnTo>
                        <a:pt x="278" y="2"/>
                      </a:lnTo>
                      <a:lnTo>
                        <a:pt x="279" y="2"/>
                      </a:lnTo>
                      <a:lnTo>
                        <a:pt x="280" y="2"/>
                      </a:lnTo>
                      <a:lnTo>
                        <a:pt x="281" y="2"/>
                      </a:lnTo>
                      <a:lnTo>
                        <a:pt x="281" y="2"/>
                      </a:lnTo>
                      <a:lnTo>
                        <a:pt x="282" y="2"/>
                      </a:lnTo>
                      <a:lnTo>
                        <a:pt x="283" y="2"/>
                      </a:lnTo>
                      <a:lnTo>
                        <a:pt x="284" y="2"/>
                      </a:lnTo>
                      <a:lnTo>
                        <a:pt x="284" y="2"/>
                      </a:lnTo>
                      <a:lnTo>
                        <a:pt x="285" y="2"/>
                      </a:lnTo>
                      <a:lnTo>
                        <a:pt x="286" y="2"/>
                      </a:lnTo>
                      <a:lnTo>
                        <a:pt x="287" y="2"/>
                      </a:lnTo>
                      <a:lnTo>
                        <a:pt x="288" y="2"/>
                      </a:lnTo>
                      <a:lnTo>
                        <a:pt x="288" y="2"/>
                      </a:lnTo>
                      <a:lnTo>
                        <a:pt x="289" y="2"/>
                      </a:lnTo>
                      <a:lnTo>
                        <a:pt x="290" y="2"/>
                      </a:lnTo>
                      <a:lnTo>
                        <a:pt x="291" y="2"/>
                      </a:lnTo>
                      <a:lnTo>
                        <a:pt x="292" y="2"/>
                      </a:lnTo>
                      <a:lnTo>
                        <a:pt x="293" y="2"/>
                      </a:lnTo>
                      <a:lnTo>
                        <a:pt x="293" y="2"/>
                      </a:lnTo>
                      <a:lnTo>
                        <a:pt x="294" y="2"/>
                      </a:lnTo>
                      <a:lnTo>
                        <a:pt x="295" y="2"/>
                      </a:lnTo>
                      <a:lnTo>
                        <a:pt x="296" y="2"/>
                      </a:lnTo>
                      <a:lnTo>
                        <a:pt x="296" y="2"/>
                      </a:lnTo>
                      <a:lnTo>
                        <a:pt x="297" y="2"/>
                      </a:lnTo>
                      <a:lnTo>
                        <a:pt x="298" y="2"/>
                      </a:lnTo>
                      <a:lnTo>
                        <a:pt x="299" y="2"/>
                      </a:lnTo>
                      <a:lnTo>
                        <a:pt x="299" y="2"/>
                      </a:lnTo>
                      <a:lnTo>
                        <a:pt x="300" y="2"/>
                      </a:lnTo>
                      <a:lnTo>
                        <a:pt x="301" y="2"/>
                      </a:lnTo>
                      <a:lnTo>
                        <a:pt x="302" y="2"/>
                      </a:lnTo>
                      <a:lnTo>
                        <a:pt x="303" y="2"/>
                      </a:lnTo>
                      <a:lnTo>
                        <a:pt x="304" y="2"/>
                      </a:lnTo>
                      <a:lnTo>
                        <a:pt x="304" y="2"/>
                      </a:lnTo>
                      <a:lnTo>
                        <a:pt x="305" y="2"/>
                      </a:lnTo>
                      <a:lnTo>
                        <a:pt x="306" y="2"/>
                      </a:lnTo>
                      <a:lnTo>
                        <a:pt x="307" y="2"/>
                      </a:lnTo>
                      <a:lnTo>
                        <a:pt x="308" y="2"/>
                      </a:lnTo>
                      <a:lnTo>
                        <a:pt x="308" y="2"/>
                      </a:lnTo>
                      <a:lnTo>
                        <a:pt x="309" y="2"/>
                      </a:lnTo>
                      <a:lnTo>
                        <a:pt x="310" y="2"/>
                      </a:lnTo>
                      <a:lnTo>
                        <a:pt x="311" y="2"/>
                      </a:lnTo>
                      <a:lnTo>
                        <a:pt x="311" y="2"/>
                      </a:lnTo>
                      <a:lnTo>
                        <a:pt x="312" y="2"/>
                      </a:lnTo>
                      <a:lnTo>
                        <a:pt x="313" y="2"/>
                      </a:lnTo>
                      <a:lnTo>
                        <a:pt x="314" y="2"/>
                      </a:lnTo>
                      <a:lnTo>
                        <a:pt x="315" y="2"/>
                      </a:lnTo>
                      <a:lnTo>
                        <a:pt x="316" y="2"/>
                      </a:lnTo>
                      <a:lnTo>
                        <a:pt x="316" y="2"/>
                      </a:lnTo>
                      <a:lnTo>
                        <a:pt x="317" y="2"/>
                      </a:lnTo>
                      <a:lnTo>
                        <a:pt x="318" y="2"/>
                      </a:lnTo>
                      <a:lnTo>
                        <a:pt x="319" y="2"/>
                      </a:lnTo>
                      <a:lnTo>
                        <a:pt x="319" y="2"/>
                      </a:lnTo>
                      <a:lnTo>
                        <a:pt x="320" y="2"/>
                      </a:lnTo>
                      <a:lnTo>
                        <a:pt x="321" y="2"/>
                      </a:lnTo>
                      <a:lnTo>
                        <a:pt x="322" y="2"/>
                      </a:lnTo>
                      <a:lnTo>
                        <a:pt x="323" y="2"/>
                      </a:lnTo>
                      <a:lnTo>
                        <a:pt x="324" y="2"/>
                      </a:lnTo>
                      <a:lnTo>
                        <a:pt x="324" y="2"/>
                      </a:lnTo>
                      <a:lnTo>
                        <a:pt x="325" y="2"/>
                      </a:lnTo>
                      <a:lnTo>
                        <a:pt x="326" y="2"/>
                      </a:lnTo>
                      <a:lnTo>
                        <a:pt x="327" y="2"/>
                      </a:lnTo>
                      <a:lnTo>
                        <a:pt x="328" y="2"/>
                      </a:lnTo>
                      <a:lnTo>
                        <a:pt x="328" y="2"/>
                      </a:lnTo>
                      <a:lnTo>
                        <a:pt x="329" y="2"/>
                      </a:lnTo>
                      <a:lnTo>
                        <a:pt x="330" y="2"/>
                      </a:lnTo>
                      <a:lnTo>
                        <a:pt x="331" y="2"/>
                      </a:lnTo>
                      <a:lnTo>
                        <a:pt x="331" y="2"/>
                      </a:lnTo>
                      <a:lnTo>
                        <a:pt x="332" y="2"/>
                      </a:lnTo>
                      <a:lnTo>
                        <a:pt x="333" y="2"/>
                      </a:lnTo>
                      <a:lnTo>
                        <a:pt x="334" y="2"/>
                      </a:lnTo>
                      <a:lnTo>
                        <a:pt x="335" y="2"/>
                      </a:lnTo>
                      <a:lnTo>
                        <a:pt x="336" y="2"/>
                      </a:lnTo>
                      <a:lnTo>
                        <a:pt x="336" y="2"/>
                      </a:lnTo>
                      <a:lnTo>
                        <a:pt x="337" y="2"/>
                      </a:lnTo>
                      <a:lnTo>
                        <a:pt x="338" y="2"/>
                      </a:lnTo>
                      <a:lnTo>
                        <a:pt x="339" y="2"/>
                      </a:lnTo>
                      <a:lnTo>
                        <a:pt x="339" y="2"/>
                      </a:lnTo>
                      <a:lnTo>
                        <a:pt x="340" y="2"/>
                      </a:lnTo>
                      <a:lnTo>
                        <a:pt x="341" y="2"/>
                      </a:lnTo>
                      <a:lnTo>
                        <a:pt x="342" y="2"/>
                      </a:lnTo>
                      <a:lnTo>
                        <a:pt x="343" y="2"/>
                      </a:lnTo>
                      <a:lnTo>
                        <a:pt x="343" y="2"/>
                      </a:lnTo>
                      <a:lnTo>
                        <a:pt x="344" y="2"/>
                      </a:lnTo>
                      <a:lnTo>
                        <a:pt x="345" y="2"/>
                      </a:lnTo>
                      <a:lnTo>
                        <a:pt x="346" y="2"/>
                      </a:lnTo>
                      <a:lnTo>
                        <a:pt x="347" y="2"/>
                      </a:lnTo>
                      <a:lnTo>
                        <a:pt x="348" y="2"/>
                      </a:lnTo>
                      <a:lnTo>
                        <a:pt x="348" y="2"/>
                      </a:lnTo>
                      <a:lnTo>
                        <a:pt x="349" y="2"/>
                      </a:lnTo>
                      <a:lnTo>
                        <a:pt x="350" y="2"/>
                      </a:lnTo>
                      <a:lnTo>
                        <a:pt x="351" y="2"/>
                      </a:lnTo>
                      <a:lnTo>
                        <a:pt x="351" y="2"/>
                      </a:lnTo>
                      <a:lnTo>
                        <a:pt x="352" y="2"/>
                      </a:lnTo>
                      <a:lnTo>
                        <a:pt x="353" y="2"/>
                      </a:lnTo>
                      <a:lnTo>
                        <a:pt x="354" y="2"/>
                      </a:lnTo>
                      <a:lnTo>
                        <a:pt x="354" y="2"/>
                      </a:lnTo>
                      <a:lnTo>
                        <a:pt x="355" y="2"/>
                      </a:lnTo>
                      <a:lnTo>
                        <a:pt x="356" y="2"/>
                      </a:lnTo>
                      <a:lnTo>
                        <a:pt x="357" y="2"/>
                      </a:lnTo>
                      <a:lnTo>
                        <a:pt x="358" y="2"/>
                      </a:lnTo>
                      <a:lnTo>
                        <a:pt x="359" y="2"/>
                      </a:lnTo>
                      <a:lnTo>
                        <a:pt x="359" y="2"/>
                      </a:lnTo>
                      <a:lnTo>
                        <a:pt x="360" y="2"/>
                      </a:lnTo>
                      <a:lnTo>
                        <a:pt x="361" y="2"/>
                      </a:lnTo>
                      <a:lnTo>
                        <a:pt x="362" y="2"/>
                      </a:lnTo>
                      <a:lnTo>
                        <a:pt x="362" y="2"/>
                      </a:lnTo>
                      <a:lnTo>
                        <a:pt x="363" y="2"/>
                      </a:lnTo>
                      <a:lnTo>
                        <a:pt x="364" y="2"/>
                      </a:lnTo>
                      <a:lnTo>
                        <a:pt x="365" y="2"/>
                      </a:lnTo>
                      <a:lnTo>
                        <a:pt x="366" y="2"/>
                      </a:lnTo>
                      <a:lnTo>
                        <a:pt x="366" y="2"/>
                      </a:lnTo>
                      <a:lnTo>
                        <a:pt x="367" y="2"/>
                      </a:lnTo>
                      <a:lnTo>
                        <a:pt x="368" y="2"/>
                      </a:lnTo>
                      <a:lnTo>
                        <a:pt x="369" y="2"/>
                      </a:lnTo>
                      <a:lnTo>
                        <a:pt x="370" y="2"/>
                      </a:lnTo>
                      <a:lnTo>
                        <a:pt x="371" y="2"/>
                      </a:lnTo>
                      <a:lnTo>
                        <a:pt x="371" y="2"/>
                      </a:lnTo>
                      <a:lnTo>
                        <a:pt x="372" y="2"/>
                      </a:lnTo>
                      <a:lnTo>
                        <a:pt x="373" y="2"/>
                      </a:lnTo>
                      <a:lnTo>
                        <a:pt x="374" y="2"/>
                      </a:lnTo>
                      <a:lnTo>
                        <a:pt x="374" y="2"/>
                      </a:lnTo>
                      <a:lnTo>
                        <a:pt x="375" y="2"/>
                      </a:lnTo>
                      <a:lnTo>
                        <a:pt x="376" y="2"/>
                      </a:lnTo>
                      <a:lnTo>
                        <a:pt x="377" y="2"/>
                      </a:lnTo>
                      <a:lnTo>
                        <a:pt x="377" y="2"/>
                      </a:lnTo>
                      <a:lnTo>
                        <a:pt x="378" y="2"/>
                      </a:lnTo>
                      <a:lnTo>
                        <a:pt x="379" y="2"/>
                      </a:lnTo>
                      <a:lnTo>
                        <a:pt x="380" y="2"/>
                      </a:lnTo>
                      <a:lnTo>
                        <a:pt x="381" y="2"/>
                      </a:lnTo>
                      <a:lnTo>
                        <a:pt x="382" y="2"/>
                      </a:lnTo>
                      <a:lnTo>
                        <a:pt x="382" y="2"/>
                      </a:lnTo>
                      <a:lnTo>
                        <a:pt x="383" y="2"/>
                      </a:lnTo>
                      <a:lnTo>
                        <a:pt x="384" y="2"/>
                      </a:lnTo>
                      <a:lnTo>
                        <a:pt x="385" y="2"/>
                      </a:lnTo>
                      <a:lnTo>
                        <a:pt x="386" y="2"/>
                      </a:lnTo>
                      <a:lnTo>
                        <a:pt x="386" y="2"/>
                      </a:lnTo>
                      <a:lnTo>
                        <a:pt x="387" y="2"/>
                      </a:lnTo>
                      <a:lnTo>
                        <a:pt x="388" y="2"/>
                      </a:lnTo>
                      <a:lnTo>
                        <a:pt x="389" y="2"/>
                      </a:lnTo>
                      <a:lnTo>
                        <a:pt x="389" y="2"/>
                      </a:lnTo>
                      <a:lnTo>
                        <a:pt x="390" y="2"/>
                      </a:lnTo>
                      <a:lnTo>
                        <a:pt x="391" y="2"/>
                      </a:lnTo>
                      <a:lnTo>
                        <a:pt x="392" y="2"/>
                      </a:lnTo>
                      <a:lnTo>
                        <a:pt x="393" y="2"/>
                      </a:lnTo>
                      <a:lnTo>
                        <a:pt x="394" y="1"/>
                      </a:lnTo>
                      <a:lnTo>
                        <a:pt x="394" y="2"/>
                      </a:lnTo>
                      <a:lnTo>
                        <a:pt x="395" y="1"/>
                      </a:lnTo>
                      <a:lnTo>
                        <a:pt x="396" y="1"/>
                      </a:lnTo>
                      <a:lnTo>
                        <a:pt x="397" y="1"/>
                      </a:lnTo>
                      <a:lnTo>
                        <a:pt x="397" y="1"/>
                      </a:lnTo>
                      <a:lnTo>
                        <a:pt x="398" y="1"/>
                      </a:lnTo>
                      <a:lnTo>
                        <a:pt x="399" y="1"/>
                      </a:lnTo>
                      <a:lnTo>
                        <a:pt x="400" y="1"/>
                      </a:lnTo>
                      <a:lnTo>
                        <a:pt x="401" y="1"/>
                      </a:lnTo>
                      <a:lnTo>
                        <a:pt x="402" y="0"/>
                      </a:lnTo>
                      <a:lnTo>
                        <a:pt x="402" y="1"/>
                      </a:lnTo>
                      <a:lnTo>
                        <a:pt x="403" y="0"/>
                      </a:lnTo>
                      <a:lnTo>
                        <a:pt x="404" y="0"/>
                      </a:lnTo>
                      <a:lnTo>
                        <a:pt x="405" y="0"/>
                      </a:lnTo>
                      <a:lnTo>
                        <a:pt x="406" y="0"/>
                      </a:lnTo>
                      <a:lnTo>
                        <a:pt x="406" y="0"/>
                      </a:lnTo>
                      <a:lnTo>
                        <a:pt x="407" y="0"/>
                      </a:lnTo>
                      <a:lnTo>
                        <a:pt x="408" y="0"/>
                      </a:lnTo>
                      <a:lnTo>
                        <a:pt x="409" y="0"/>
                      </a:lnTo>
                      <a:lnTo>
                        <a:pt x="409" y="1"/>
                      </a:lnTo>
                      <a:lnTo>
                        <a:pt x="410" y="1"/>
                      </a:lnTo>
                      <a:lnTo>
                        <a:pt x="411" y="1"/>
                      </a:lnTo>
                      <a:lnTo>
                        <a:pt x="412" y="1"/>
                      </a:lnTo>
                      <a:lnTo>
                        <a:pt x="413" y="1"/>
                      </a:lnTo>
                      <a:lnTo>
                        <a:pt x="413" y="1"/>
                      </a:lnTo>
                      <a:lnTo>
                        <a:pt x="414" y="1"/>
                      </a:lnTo>
                      <a:lnTo>
                        <a:pt x="415" y="1"/>
                      </a:lnTo>
                      <a:lnTo>
                        <a:pt x="416" y="1"/>
                      </a:lnTo>
                      <a:lnTo>
                        <a:pt x="417" y="1"/>
                      </a:lnTo>
                      <a:lnTo>
                        <a:pt x="417" y="1"/>
                      </a:lnTo>
                      <a:lnTo>
                        <a:pt x="418" y="2"/>
                      </a:lnTo>
                      <a:lnTo>
                        <a:pt x="419" y="1"/>
                      </a:lnTo>
                      <a:lnTo>
                        <a:pt x="420" y="2"/>
                      </a:lnTo>
                      <a:lnTo>
                        <a:pt x="421" y="2"/>
                      </a:lnTo>
                      <a:lnTo>
                        <a:pt x="421" y="2"/>
                      </a:lnTo>
                      <a:lnTo>
                        <a:pt x="422" y="2"/>
                      </a:lnTo>
                      <a:lnTo>
                        <a:pt x="423" y="2"/>
                      </a:lnTo>
                      <a:lnTo>
                        <a:pt x="424" y="2"/>
                      </a:lnTo>
                      <a:lnTo>
                        <a:pt x="425" y="2"/>
                      </a:lnTo>
                      <a:lnTo>
                        <a:pt x="426" y="2"/>
                      </a:lnTo>
                      <a:lnTo>
                        <a:pt x="426" y="2"/>
                      </a:lnTo>
                      <a:lnTo>
                        <a:pt x="427" y="2"/>
                      </a:lnTo>
                      <a:lnTo>
                        <a:pt x="428" y="2"/>
                      </a:lnTo>
                      <a:lnTo>
                        <a:pt x="429" y="2"/>
                      </a:lnTo>
                      <a:lnTo>
                        <a:pt x="429" y="2"/>
                      </a:lnTo>
                      <a:lnTo>
                        <a:pt x="430" y="2"/>
                      </a:lnTo>
                      <a:lnTo>
                        <a:pt x="431" y="2"/>
                      </a:lnTo>
                      <a:lnTo>
                        <a:pt x="432" y="2"/>
                      </a:lnTo>
                      <a:lnTo>
                        <a:pt x="432" y="2"/>
                      </a:lnTo>
                      <a:lnTo>
                        <a:pt x="433" y="2"/>
                      </a:lnTo>
                      <a:lnTo>
                        <a:pt x="434" y="2"/>
                      </a:lnTo>
                      <a:lnTo>
                        <a:pt x="435" y="2"/>
                      </a:lnTo>
                      <a:lnTo>
                        <a:pt x="436" y="2"/>
                      </a:lnTo>
                      <a:lnTo>
                        <a:pt x="437" y="2"/>
                      </a:lnTo>
                      <a:lnTo>
                        <a:pt x="437" y="2"/>
                      </a:lnTo>
                      <a:lnTo>
                        <a:pt x="438" y="2"/>
                      </a:lnTo>
                      <a:lnTo>
                        <a:pt x="439" y="2"/>
                      </a:lnTo>
                      <a:lnTo>
                        <a:pt x="440" y="2"/>
                      </a:lnTo>
                      <a:lnTo>
                        <a:pt x="441" y="2"/>
                      </a:lnTo>
                      <a:lnTo>
                        <a:pt x="441" y="2"/>
                      </a:lnTo>
                      <a:lnTo>
                        <a:pt x="442" y="2"/>
                      </a:lnTo>
                      <a:lnTo>
                        <a:pt x="443" y="2"/>
                      </a:lnTo>
                      <a:lnTo>
                        <a:pt x="444" y="2"/>
                      </a:lnTo>
                      <a:lnTo>
                        <a:pt x="444" y="2"/>
                      </a:lnTo>
                      <a:lnTo>
                        <a:pt x="445" y="2"/>
                      </a:lnTo>
                      <a:lnTo>
                        <a:pt x="446" y="2"/>
                      </a:lnTo>
                      <a:lnTo>
                        <a:pt x="447" y="2"/>
                      </a:lnTo>
                      <a:lnTo>
                        <a:pt x="448" y="2"/>
                      </a:lnTo>
                      <a:lnTo>
                        <a:pt x="449" y="2"/>
                      </a:lnTo>
                      <a:lnTo>
                        <a:pt x="449" y="2"/>
                      </a:lnTo>
                      <a:lnTo>
                        <a:pt x="450" y="2"/>
                      </a:lnTo>
                      <a:lnTo>
                        <a:pt x="451" y="2"/>
                      </a:lnTo>
                      <a:lnTo>
                        <a:pt x="452" y="2"/>
                      </a:lnTo>
                      <a:lnTo>
                        <a:pt x="452" y="2"/>
                      </a:lnTo>
                      <a:lnTo>
                        <a:pt x="453" y="2"/>
                      </a:lnTo>
                      <a:lnTo>
                        <a:pt x="454" y="2"/>
                      </a:lnTo>
                      <a:lnTo>
                        <a:pt x="455" y="2"/>
                      </a:lnTo>
                      <a:lnTo>
                        <a:pt x="456" y="2"/>
                      </a:lnTo>
                      <a:lnTo>
                        <a:pt x="456" y="2"/>
                      </a:lnTo>
                      <a:lnTo>
                        <a:pt x="457" y="2"/>
                      </a:lnTo>
                      <a:lnTo>
                        <a:pt x="458" y="2"/>
                      </a:lnTo>
                      <a:lnTo>
                        <a:pt x="459" y="2"/>
                      </a:lnTo>
                      <a:lnTo>
                        <a:pt x="460" y="2"/>
                      </a:lnTo>
                      <a:lnTo>
                        <a:pt x="460" y="2"/>
                      </a:lnTo>
                      <a:lnTo>
                        <a:pt x="461" y="2"/>
                      </a:lnTo>
                      <a:lnTo>
                        <a:pt x="462" y="2"/>
                      </a:lnTo>
                      <a:lnTo>
                        <a:pt x="463" y="2"/>
                      </a:lnTo>
                      <a:lnTo>
                        <a:pt x="464" y="2"/>
                      </a:lnTo>
                      <a:lnTo>
                        <a:pt x="464" y="2"/>
                      </a:lnTo>
                      <a:lnTo>
                        <a:pt x="465" y="2"/>
                      </a:lnTo>
                      <a:lnTo>
                        <a:pt x="466" y="1"/>
                      </a:lnTo>
                      <a:lnTo>
                        <a:pt x="467" y="1"/>
                      </a:lnTo>
                      <a:lnTo>
                        <a:pt x="467" y="1"/>
                      </a:lnTo>
                      <a:lnTo>
                        <a:pt x="468" y="2"/>
                      </a:lnTo>
                      <a:lnTo>
                        <a:pt x="469" y="1"/>
                      </a:lnTo>
                      <a:lnTo>
                        <a:pt x="470" y="1"/>
                      </a:lnTo>
                      <a:lnTo>
                        <a:pt x="471" y="1"/>
                      </a:lnTo>
                      <a:lnTo>
                        <a:pt x="472" y="2"/>
                      </a:lnTo>
                      <a:lnTo>
                        <a:pt x="472" y="1"/>
                      </a:lnTo>
                      <a:lnTo>
                        <a:pt x="473" y="1"/>
                      </a:lnTo>
                      <a:lnTo>
                        <a:pt x="474" y="1"/>
                      </a:lnTo>
                      <a:lnTo>
                        <a:pt x="475" y="1"/>
                      </a:lnTo>
                      <a:lnTo>
                        <a:pt x="475" y="1"/>
                      </a:lnTo>
                      <a:lnTo>
                        <a:pt x="476" y="1"/>
                      </a:lnTo>
                      <a:lnTo>
                        <a:pt x="477" y="1"/>
                      </a:lnTo>
                      <a:lnTo>
                        <a:pt x="478" y="1"/>
                      </a:lnTo>
                      <a:lnTo>
                        <a:pt x="479" y="1"/>
                      </a:lnTo>
                      <a:lnTo>
                        <a:pt x="479" y="1"/>
                      </a:lnTo>
                      <a:lnTo>
                        <a:pt x="480" y="1"/>
                      </a:lnTo>
                      <a:lnTo>
                        <a:pt x="481" y="1"/>
                      </a:lnTo>
                      <a:lnTo>
                        <a:pt x="482" y="1"/>
                      </a:lnTo>
                      <a:lnTo>
                        <a:pt x="483" y="1"/>
                      </a:lnTo>
                      <a:lnTo>
                        <a:pt x="484" y="1"/>
                      </a:lnTo>
                      <a:lnTo>
                        <a:pt x="484" y="1"/>
                      </a:lnTo>
                      <a:lnTo>
                        <a:pt x="485" y="1"/>
                      </a:lnTo>
                      <a:lnTo>
                        <a:pt x="486" y="1"/>
                      </a:lnTo>
                      <a:lnTo>
                        <a:pt x="487" y="1"/>
                      </a:lnTo>
                      <a:lnTo>
                        <a:pt x="487" y="1"/>
                      </a:lnTo>
                      <a:lnTo>
                        <a:pt x="488" y="1"/>
                      </a:lnTo>
                      <a:lnTo>
                        <a:pt x="489" y="1"/>
                      </a:lnTo>
                      <a:lnTo>
                        <a:pt x="490" y="1"/>
                      </a:lnTo>
                      <a:lnTo>
                        <a:pt x="491" y="1"/>
                      </a:lnTo>
                      <a:lnTo>
                        <a:pt x="491" y="1"/>
                      </a:lnTo>
                      <a:lnTo>
                        <a:pt x="492" y="1"/>
                      </a:lnTo>
                      <a:lnTo>
                        <a:pt x="493" y="1"/>
                      </a:lnTo>
                      <a:lnTo>
                        <a:pt x="494" y="1"/>
                      </a:lnTo>
                      <a:lnTo>
                        <a:pt x="495" y="1"/>
                      </a:lnTo>
                      <a:lnTo>
                        <a:pt x="495" y="1"/>
                      </a:lnTo>
                      <a:lnTo>
                        <a:pt x="496" y="1"/>
                      </a:lnTo>
                      <a:lnTo>
                        <a:pt x="497" y="1"/>
                      </a:lnTo>
                      <a:lnTo>
                        <a:pt x="498" y="1"/>
                      </a:lnTo>
                      <a:lnTo>
                        <a:pt x="499" y="1"/>
                      </a:lnTo>
                      <a:lnTo>
                        <a:pt x="499" y="1"/>
                      </a:lnTo>
                      <a:lnTo>
                        <a:pt x="500" y="1"/>
                      </a:lnTo>
                      <a:lnTo>
                        <a:pt x="501" y="1"/>
                      </a:lnTo>
                      <a:lnTo>
                        <a:pt x="502" y="1"/>
                      </a:lnTo>
                      <a:lnTo>
                        <a:pt x="503" y="1"/>
                      </a:lnTo>
                      <a:lnTo>
                        <a:pt x="504" y="1"/>
                      </a:lnTo>
                      <a:lnTo>
                        <a:pt x="504" y="1"/>
                      </a:lnTo>
                      <a:lnTo>
                        <a:pt x="505" y="1"/>
                      </a:lnTo>
                      <a:lnTo>
                        <a:pt x="506" y="1"/>
                      </a:lnTo>
                      <a:lnTo>
                        <a:pt x="507" y="1"/>
                      </a:lnTo>
                      <a:lnTo>
                        <a:pt x="507" y="1"/>
                      </a:lnTo>
                      <a:lnTo>
                        <a:pt x="508" y="1"/>
                      </a:lnTo>
                      <a:lnTo>
                        <a:pt x="509" y="1"/>
                      </a:lnTo>
                      <a:lnTo>
                        <a:pt x="510" y="1"/>
                      </a:lnTo>
                      <a:lnTo>
                        <a:pt x="510" y="1"/>
                      </a:lnTo>
                      <a:lnTo>
                        <a:pt x="511" y="1"/>
                      </a:lnTo>
                      <a:lnTo>
                        <a:pt x="512" y="1"/>
                      </a:lnTo>
                      <a:lnTo>
                        <a:pt x="513" y="2"/>
                      </a:lnTo>
                      <a:lnTo>
                        <a:pt x="514" y="2"/>
                      </a:lnTo>
                      <a:lnTo>
                        <a:pt x="515" y="2"/>
                      </a:lnTo>
                      <a:lnTo>
                        <a:pt x="515" y="2"/>
                      </a:lnTo>
                      <a:lnTo>
                        <a:pt x="516" y="2"/>
                      </a:lnTo>
                      <a:lnTo>
                        <a:pt x="517" y="2"/>
                      </a:lnTo>
                      <a:lnTo>
                        <a:pt x="518" y="2"/>
                      </a:lnTo>
                      <a:lnTo>
                        <a:pt x="519" y="2"/>
                      </a:lnTo>
                      <a:lnTo>
                        <a:pt x="519" y="2"/>
                      </a:lnTo>
                      <a:lnTo>
                        <a:pt x="520" y="2"/>
                      </a:lnTo>
                      <a:lnTo>
                        <a:pt x="521" y="2"/>
                      </a:lnTo>
                      <a:lnTo>
                        <a:pt x="522" y="2"/>
                      </a:lnTo>
                      <a:lnTo>
                        <a:pt x="522" y="2"/>
                      </a:lnTo>
                      <a:lnTo>
                        <a:pt x="523" y="2"/>
                      </a:lnTo>
                      <a:lnTo>
                        <a:pt x="524" y="2"/>
                      </a:lnTo>
                      <a:lnTo>
                        <a:pt x="525" y="2"/>
                      </a:lnTo>
                      <a:lnTo>
                        <a:pt x="526" y="2"/>
                      </a:lnTo>
                      <a:lnTo>
                        <a:pt x="527" y="2"/>
                      </a:lnTo>
                      <a:lnTo>
                        <a:pt x="527" y="2"/>
                      </a:lnTo>
                      <a:lnTo>
                        <a:pt x="528" y="2"/>
                      </a:lnTo>
                      <a:lnTo>
                        <a:pt x="529" y="2"/>
                      </a:lnTo>
                      <a:lnTo>
                        <a:pt x="530" y="2"/>
                      </a:lnTo>
                      <a:lnTo>
                        <a:pt x="530" y="2"/>
                      </a:lnTo>
                      <a:lnTo>
                        <a:pt x="531" y="2"/>
                      </a:lnTo>
                      <a:lnTo>
                        <a:pt x="532" y="2"/>
                      </a:lnTo>
                      <a:lnTo>
                        <a:pt x="533" y="2"/>
                      </a:lnTo>
                      <a:lnTo>
                        <a:pt x="534" y="2"/>
                      </a:lnTo>
                      <a:lnTo>
                        <a:pt x="534" y="2"/>
                      </a:lnTo>
                      <a:lnTo>
                        <a:pt x="535" y="2"/>
                      </a:lnTo>
                      <a:lnTo>
                        <a:pt x="536" y="2"/>
                      </a:lnTo>
                      <a:lnTo>
                        <a:pt x="537" y="2"/>
                      </a:lnTo>
                      <a:lnTo>
                        <a:pt x="538" y="2"/>
                      </a:lnTo>
                      <a:lnTo>
                        <a:pt x="539" y="2"/>
                      </a:lnTo>
                      <a:lnTo>
                        <a:pt x="539" y="2"/>
                      </a:lnTo>
                      <a:lnTo>
                        <a:pt x="540" y="2"/>
                      </a:lnTo>
                      <a:lnTo>
                        <a:pt x="541" y="2"/>
                      </a:lnTo>
                      <a:lnTo>
                        <a:pt x="542" y="2"/>
                      </a:lnTo>
                      <a:lnTo>
                        <a:pt x="542" y="2"/>
                      </a:lnTo>
                      <a:lnTo>
                        <a:pt x="543" y="2"/>
                      </a:lnTo>
                      <a:lnTo>
                        <a:pt x="544" y="2"/>
                      </a:lnTo>
                      <a:lnTo>
                        <a:pt x="545" y="2"/>
                      </a:lnTo>
                      <a:lnTo>
                        <a:pt x="545" y="2"/>
                      </a:lnTo>
                      <a:lnTo>
                        <a:pt x="546" y="2"/>
                      </a:lnTo>
                      <a:lnTo>
                        <a:pt x="547" y="2"/>
                      </a:lnTo>
                      <a:lnTo>
                        <a:pt x="548" y="2"/>
                      </a:lnTo>
                      <a:lnTo>
                        <a:pt x="549" y="2"/>
                      </a:lnTo>
                      <a:lnTo>
                        <a:pt x="550" y="2"/>
                      </a:lnTo>
                      <a:lnTo>
                        <a:pt x="550" y="2"/>
                      </a:lnTo>
                      <a:lnTo>
                        <a:pt x="551" y="2"/>
                      </a:lnTo>
                      <a:lnTo>
                        <a:pt x="552" y="2"/>
                      </a:lnTo>
                      <a:lnTo>
                        <a:pt x="553" y="2"/>
                      </a:lnTo>
                      <a:lnTo>
                        <a:pt x="553" y="2"/>
                      </a:lnTo>
                      <a:lnTo>
                        <a:pt x="554" y="2"/>
                      </a:lnTo>
                      <a:lnTo>
                        <a:pt x="555" y="2"/>
                      </a:lnTo>
                      <a:lnTo>
                        <a:pt x="556" y="2"/>
                      </a:lnTo>
                      <a:lnTo>
                        <a:pt x="557" y="2"/>
                      </a:lnTo>
                      <a:lnTo>
                        <a:pt x="557" y="2"/>
                      </a:lnTo>
                      <a:lnTo>
                        <a:pt x="558" y="2"/>
                      </a:lnTo>
                      <a:lnTo>
                        <a:pt x="559" y="2"/>
                      </a:lnTo>
                      <a:lnTo>
                        <a:pt x="560" y="2"/>
                      </a:lnTo>
                      <a:lnTo>
                        <a:pt x="561" y="2"/>
                      </a:lnTo>
                      <a:lnTo>
                        <a:pt x="562" y="2"/>
                      </a:lnTo>
                      <a:lnTo>
                        <a:pt x="562" y="2"/>
                      </a:lnTo>
                      <a:lnTo>
                        <a:pt x="563" y="2"/>
                      </a:lnTo>
                      <a:lnTo>
                        <a:pt x="564" y="2"/>
                      </a:lnTo>
                      <a:lnTo>
                        <a:pt x="565" y="2"/>
                      </a:lnTo>
                      <a:lnTo>
                        <a:pt x="565" y="2"/>
                      </a:lnTo>
                      <a:lnTo>
                        <a:pt x="566" y="2"/>
                      </a:lnTo>
                      <a:lnTo>
                        <a:pt x="567" y="2"/>
                      </a:lnTo>
                      <a:lnTo>
                        <a:pt x="568" y="2"/>
                      </a:lnTo>
                      <a:lnTo>
                        <a:pt x="569" y="2"/>
                      </a:lnTo>
                      <a:lnTo>
                        <a:pt x="569" y="2"/>
                      </a:lnTo>
                      <a:lnTo>
                        <a:pt x="570" y="2"/>
                      </a:lnTo>
                      <a:lnTo>
                        <a:pt x="571" y="2"/>
                      </a:lnTo>
                      <a:lnTo>
                        <a:pt x="572" y="2"/>
                      </a:lnTo>
                      <a:lnTo>
                        <a:pt x="573" y="2"/>
                      </a:lnTo>
                      <a:lnTo>
                        <a:pt x="573" y="2"/>
                      </a:lnTo>
                      <a:lnTo>
                        <a:pt x="574" y="2"/>
                      </a:lnTo>
                      <a:lnTo>
                        <a:pt x="575" y="2"/>
                      </a:lnTo>
                      <a:lnTo>
                        <a:pt x="576" y="2"/>
                      </a:lnTo>
                      <a:lnTo>
                        <a:pt x="577" y="2"/>
                      </a:lnTo>
                      <a:lnTo>
                        <a:pt x="577" y="2"/>
                      </a:lnTo>
                      <a:lnTo>
                        <a:pt x="578" y="2"/>
                      </a:lnTo>
                      <a:lnTo>
                        <a:pt x="579" y="2"/>
                      </a:lnTo>
                      <a:lnTo>
                        <a:pt x="580" y="2"/>
                      </a:lnTo>
                      <a:lnTo>
                        <a:pt x="581" y="2"/>
                      </a:lnTo>
                      <a:lnTo>
                        <a:pt x="581" y="2"/>
                      </a:lnTo>
                      <a:lnTo>
                        <a:pt x="582" y="2"/>
                      </a:lnTo>
                      <a:lnTo>
                        <a:pt x="583" y="2"/>
                      </a:lnTo>
                      <a:lnTo>
                        <a:pt x="584" y="2"/>
                      </a:lnTo>
                      <a:lnTo>
                        <a:pt x="585" y="2"/>
                      </a:lnTo>
                      <a:lnTo>
                        <a:pt x="585" y="2"/>
                      </a:lnTo>
                      <a:lnTo>
                        <a:pt x="586" y="2"/>
                      </a:lnTo>
                      <a:lnTo>
                        <a:pt x="587" y="2"/>
                      </a:lnTo>
                      <a:lnTo>
                        <a:pt x="588" y="2"/>
                      </a:lnTo>
                      <a:lnTo>
                        <a:pt x="588" y="2"/>
                      </a:lnTo>
                      <a:lnTo>
                        <a:pt x="589" y="2"/>
                      </a:lnTo>
                      <a:lnTo>
                        <a:pt x="590" y="2"/>
                      </a:lnTo>
                      <a:lnTo>
                        <a:pt x="591" y="2"/>
                      </a:lnTo>
                      <a:lnTo>
                        <a:pt x="592" y="2"/>
                      </a:lnTo>
                      <a:lnTo>
                        <a:pt x="593" y="2"/>
                      </a:lnTo>
                      <a:lnTo>
                        <a:pt x="593" y="2"/>
                      </a:lnTo>
                      <a:lnTo>
                        <a:pt x="594" y="2"/>
                      </a:lnTo>
                      <a:lnTo>
                        <a:pt x="595" y="2"/>
                      </a:lnTo>
                      <a:lnTo>
                        <a:pt x="596" y="2"/>
                      </a:lnTo>
                      <a:lnTo>
                        <a:pt x="597" y="2"/>
                      </a:lnTo>
                      <a:lnTo>
                        <a:pt x="597" y="2"/>
                      </a:lnTo>
                      <a:lnTo>
                        <a:pt x="598" y="2"/>
                      </a:lnTo>
                      <a:lnTo>
                        <a:pt x="599" y="2"/>
                      </a:lnTo>
                      <a:lnTo>
                        <a:pt x="600" y="2"/>
                      </a:lnTo>
                      <a:lnTo>
                        <a:pt x="600" y="2"/>
                      </a:lnTo>
                      <a:lnTo>
                        <a:pt x="601" y="2"/>
                      </a:lnTo>
                      <a:lnTo>
                        <a:pt x="602" y="2"/>
                      </a:lnTo>
                      <a:lnTo>
                        <a:pt x="603" y="2"/>
                      </a:lnTo>
                      <a:lnTo>
                        <a:pt x="604" y="2"/>
                      </a:lnTo>
                      <a:lnTo>
                        <a:pt x="605" y="2"/>
                      </a:lnTo>
                      <a:lnTo>
                        <a:pt x="605" y="2"/>
                      </a:lnTo>
                      <a:lnTo>
                        <a:pt x="606" y="2"/>
                      </a:lnTo>
                      <a:lnTo>
                        <a:pt x="607" y="2"/>
                      </a:lnTo>
                      <a:lnTo>
                        <a:pt x="608" y="2"/>
                      </a:lnTo>
                      <a:lnTo>
                        <a:pt x="608" y="2"/>
                      </a:lnTo>
                      <a:lnTo>
                        <a:pt x="609" y="2"/>
                      </a:lnTo>
                      <a:lnTo>
                        <a:pt x="610" y="2"/>
                      </a:lnTo>
                      <a:lnTo>
                        <a:pt x="611" y="2"/>
                      </a:lnTo>
                      <a:lnTo>
                        <a:pt x="612" y="2"/>
                      </a:lnTo>
                      <a:lnTo>
                        <a:pt x="612" y="2"/>
                      </a:lnTo>
                      <a:lnTo>
                        <a:pt x="613" y="2"/>
                      </a:lnTo>
                      <a:lnTo>
                        <a:pt x="614" y="2"/>
                      </a:lnTo>
                      <a:lnTo>
                        <a:pt x="615" y="2"/>
                      </a:lnTo>
                      <a:lnTo>
                        <a:pt x="616" y="2"/>
                      </a:lnTo>
                      <a:lnTo>
                        <a:pt x="617" y="2"/>
                      </a:lnTo>
                      <a:lnTo>
                        <a:pt x="617" y="2"/>
                      </a:lnTo>
                      <a:lnTo>
                        <a:pt x="618" y="2"/>
                      </a:lnTo>
                      <a:lnTo>
                        <a:pt x="619" y="2"/>
                      </a:lnTo>
                      <a:lnTo>
                        <a:pt x="620" y="2"/>
                      </a:lnTo>
                      <a:lnTo>
                        <a:pt x="620" y="2"/>
                      </a:lnTo>
                      <a:lnTo>
                        <a:pt x="621" y="2"/>
                      </a:lnTo>
                      <a:lnTo>
                        <a:pt x="622" y="2"/>
                      </a:lnTo>
                      <a:lnTo>
                        <a:pt x="623" y="2"/>
                      </a:lnTo>
                      <a:lnTo>
                        <a:pt x="623" y="2"/>
                      </a:lnTo>
                      <a:lnTo>
                        <a:pt x="624" y="2"/>
                      </a:lnTo>
                      <a:lnTo>
                        <a:pt x="625" y="2"/>
                      </a:lnTo>
                      <a:lnTo>
                        <a:pt x="626" y="2"/>
                      </a:lnTo>
                      <a:lnTo>
                        <a:pt x="627" y="2"/>
                      </a:lnTo>
                      <a:lnTo>
                        <a:pt x="628" y="2"/>
                      </a:lnTo>
                      <a:lnTo>
                        <a:pt x="628" y="2"/>
                      </a:lnTo>
                      <a:lnTo>
                        <a:pt x="629" y="2"/>
                      </a:lnTo>
                      <a:lnTo>
                        <a:pt x="630" y="2"/>
                      </a:lnTo>
                      <a:lnTo>
                        <a:pt x="631" y="2"/>
                      </a:lnTo>
                      <a:lnTo>
                        <a:pt x="632" y="2"/>
                      </a:lnTo>
                      <a:lnTo>
                        <a:pt x="632" y="2"/>
                      </a:lnTo>
                      <a:lnTo>
                        <a:pt x="633" y="2"/>
                      </a:lnTo>
                      <a:lnTo>
                        <a:pt x="634" y="2"/>
                      </a:lnTo>
                      <a:lnTo>
                        <a:pt x="635" y="2"/>
                      </a:lnTo>
                      <a:lnTo>
                        <a:pt x="635" y="2"/>
                      </a:lnTo>
                      <a:lnTo>
                        <a:pt x="636" y="2"/>
                      </a:lnTo>
                      <a:lnTo>
                        <a:pt x="637" y="2"/>
                      </a:lnTo>
                      <a:lnTo>
                        <a:pt x="638" y="2"/>
                      </a:lnTo>
                      <a:lnTo>
                        <a:pt x="639" y="2"/>
                      </a:lnTo>
                      <a:lnTo>
                        <a:pt x="640" y="2"/>
                      </a:lnTo>
                      <a:lnTo>
                        <a:pt x="640" y="2"/>
                      </a:lnTo>
                      <a:lnTo>
                        <a:pt x="641" y="2"/>
                      </a:lnTo>
                      <a:lnTo>
                        <a:pt x="642" y="2"/>
                      </a:lnTo>
                      <a:lnTo>
                        <a:pt x="643" y="2"/>
                      </a:lnTo>
                      <a:lnTo>
                        <a:pt x="643" y="2"/>
                      </a:lnTo>
                      <a:lnTo>
                        <a:pt x="644" y="2"/>
                      </a:lnTo>
                      <a:lnTo>
                        <a:pt x="645" y="2"/>
                      </a:lnTo>
                      <a:lnTo>
                        <a:pt x="646" y="2"/>
                      </a:lnTo>
                      <a:lnTo>
                        <a:pt x="647" y="2"/>
                      </a:lnTo>
                      <a:lnTo>
                        <a:pt x="647" y="2"/>
                      </a:lnTo>
                      <a:lnTo>
                        <a:pt x="648" y="2"/>
                      </a:lnTo>
                      <a:lnTo>
                        <a:pt x="649" y="2"/>
                      </a:lnTo>
                      <a:lnTo>
                        <a:pt x="650" y="2"/>
                      </a:lnTo>
                      <a:lnTo>
                        <a:pt x="651" y="2"/>
                      </a:lnTo>
                      <a:lnTo>
                        <a:pt x="651" y="2"/>
                      </a:lnTo>
                      <a:lnTo>
                        <a:pt x="652" y="2"/>
                      </a:lnTo>
                      <a:lnTo>
                        <a:pt x="653" y="2"/>
                      </a:lnTo>
                      <a:lnTo>
                        <a:pt x="654" y="2"/>
                      </a:lnTo>
                      <a:lnTo>
                        <a:pt x="655" y="2"/>
                      </a:lnTo>
                      <a:lnTo>
                        <a:pt x="655" y="2"/>
                      </a:lnTo>
                      <a:lnTo>
                        <a:pt x="656" y="2"/>
                      </a:lnTo>
                      <a:lnTo>
                        <a:pt x="657" y="2"/>
                      </a:lnTo>
                      <a:lnTo>
                        <a:pt x="658" y="2"/>
                      </a:lnTo>
                      <a:lnTo>
                        <a:pt x="659" y="2"/>
                      </a:lnTo>
                      <a:lnTo>
                        <a:pt x="659" y="2"/>
                      </a:lnTo>
                      <a:lnTo>
                        <a:pt x="660" y="2"/>
                      </a:lnTo>
                      <a:lnTo>
                        <a:pt x="661" y="2"/>
                      </a:lnTo>
                      <a:lnTo>
                        <a:pt x="662" y="2"/>
                      </a:lnTo>
                      <a:lnTo>
                        <a:pt x="663" y="2"/>
                      </a:lnTo>
                      <a:lnTo>
                        <a:pt x="663" y="2"/>
                      </a:lnTo>
                      <a:lnTo>
                        <a:pt x="664" y="2"/>
                      </a:lnTo>
                      <a:lnTo>
                        <a:pt x="665" y="2"/>
                      </a:lnTo>
                      <a:lnTo>
                        <a:pt x="666" y="2"/>
                      </a:lnTo>
                      <a:lnTo>
                        <a:pt x="666" y="1"/>
                      </a:lnTo>
                      <a:lnTo>
                        <a:pt x="667" y="1"/>
                      </a:lnTo>
                      <a:lnTo>
                        <a:pt x="668" y="1"/>
                      </a:lnTo>
                      <a:lnTo>
                        <a:pt x="669" y="1"/>
                      </a:lnTo>
                      <a:lnTo>
                        <a:pt x="670" y="1"/>
                      </a:lnTo>
                      <a:lnTo>
                        <a:pt x="671" y="1"/>
                      </a:lnTo>
                      <a:lnTo>
                        <a:pt x="671" y="1"/>
                      </a:lnTo>
                      <a:lnTo>
                        <a:pt x="672" y="1"/>
                      </a:lnTo>
                      <a:lnTo>
                        <a:pt x="673" y="1"/>
                      </a:lnTo>
                      <a:lnTo>
                        <a:pt x="674" y="1"/>
                      </a:lnTo>
                      <a:lnTo>
                        <a:pt x="675" y="1"/>
                      </a:lnTo>
                      <a:lnTo>
                        <a:pt x="675" y="0"/>
                      </a:lnTo>
                      <a:lnTo>
                        <a:pt x="676" y="0"/>
                      </a:lnTo>
                      <a:lnTo>
                        <a:pt x="677" y="0"/>
                      </a:lnTo>
                      <a:lnTo>
                        <a:pt x="678" y="0"/>
                      </a:lnTo>
                      <a:lnTo>
                        <a:pt x="678" y="0"/>
                      </a:lnTo>
                      <a:lnTo>
                        <a:pt x="679" y="0"/>
                      </a:lnTo>
                      <a:lnTo>
                        <a:pt x="680" y="0"/>
                      </a:lnTo>
                      <a:lnTo>
                        <a:pt x="681" y="0"/>
                      </a:lnTo>
                      <a:lnTo>
                        <a:pt x="682" y="0"/>
                      </a:lnTo>
                      <a:lnTo>
                        <a:pt x="683" y="0"/>
                      </a:lnTo>
                      <a:lnTo>
                        <a:pt x="683" y="0"/>
                      </a:lnTo>
                      <a:lnTo>
                        <a:pt x="684" y="0"/>
                      </a:lnTo>
                      <a:lnTo>
                        <a:pt x="685" y="0"/>
                      </a:lnTo>
                      <a:lnTo>
                        <a:pt x="686" y="0"/>
                      </a:lnTo>
                      <a:lnTo>
                        <a:pt x="686" y="0"/>
                      </a:lnTo>
                      <a:lnTo>
                        <a:pt x="687" y="0"/>
                      </a:lnTo>
                      <a:lnTo>
                        <a:pt x="688" y="0"/>
                      </a:lnTo>
                      <a:lnTo>
                        <a:pt x="689" y="0"/>
                      </a:lnTo>
                      <a:lnTo>
                        <a:pt x="690" y="0"/>
                      </a:lnTo>
                      <a:lnTo>
                        <a:pt x="690" y="1"/>
                      </a:lnTo>
                      <a:lnTo>
                        <a:pt x="691" y="1"/>
                      </a:lnTo>
                      <a:lnTo>
                        <a:pt x="692" y="1"/>
                      </a:lnTo>
                      <a:lnTo>
                        <a:pt x="693" y="1"/>
                      </a:lnTo>
                      <a:lnTo>
                        <a:pt x="694" y="1"/>
                      </a:lnTo>
                      <a:lnTo>
                        <a:pt x="695" y="1"/>
                      </a:lnTo>
                      <a:lnTo>
                        <a:pt x="695" y="1"/>
                      </a:lnTo>
                      <a:lnTo>
                        <a:pt x="696" y="1"/>
                      </a:lnTo>
                      <a:lnTo>
                        <a:pt x="697" y="1"/>
                      </a:lnTo>
                      <a:lnTo>
                        <a:pt x="698" y="1"/>
                      </a:lnTo>
                      <a:lnTo>
                        <a:pt x="698" y="1"/>
                      </a:lnTo>
                      <a:lnTo>
                        <a:pt x="699" y="1"/>
                      </a:lnTo>
                      <a:lnTo>
                        <a:pt x="700" y="1"/>
                      </a:lnTo>
                      <a:lnTo>
                        <a:pt x="701" y="1"/>
                      </a:lnTo>
                      <a:lnTo>
                        <a:pt x="701" y="1"/>
                      </a:lnTo>
                      <a:lnTo>
                        <a:pt x="702" y="1"/>
                      </a:lnTo>
                      <a:lnTo>
                        <a:pt x="703" y="1"/>
                      </a:lnTo>
                      <a:lnTo>
                        <a:pt x="704" y="2"/>
                      </a:lnTo>
                      <a:lnTo>
                        <a:pt x="705" y="1"/>
                      </a:lnTo>
                      <a:lnTo>
                        <a:pt x="706" y="2"/>
                      </a:lnTo>
                      <a:lnTo>
                        <a:pt x="706" y="2"/>
                      </a:lnTo>
                      <a:lnTo>
                        <a:pt x="707" y="2"/>
                      </a:lnTo>
                      <a:lnTo>
                        <a:pt x="708" y="1"/>
                      </a:lnTo>
                      <a:lnTo>
                        <a:pt x="709" y="2"/>
                      </a:lnTo>
                      <a:lnTo>
                        <a:pt x="710" y="1"/>
                      </a:lnTo>
                      <a:lnTo>
                        <a:pt x="710" y="2"/>
                      </a:lnTo>
                      <a:lnTo>
                        <a:pt x="711" y="2"/>
                      </a:lnTo>
                      <a:lnTo>
                        <a:pt x="712" y="2"/>
                      </a:lnTo>
                      <a:lnTo>
                        <a:pt x="713" y="2"/>
                      </a:lnTo>
                      <a:lnTo>
                        <a:pt x="713" y="2"/>
                      </a:lnTo>
                      <a:lnTo>
                        <a:pt x="714" y="2"/>
                      </a:lnTo>
                      <a:lnTo>
                        <a:pt x="715" y="2"/>
                      </a:lnTo>
                      <a:lnTo>
                        <a:pt x="716" y="2"/>
                      </a:lnTo>
                      <a:lnTo>
                        <a:pt x="717" y="2"/>
                      </a:lnTo>
                      <a:lnTo>
                        <a:pt x="718" y="2"/>
                      </a:lnTo>
                      <a:lnTo>
                        <a:pt x="718" y="2"/>
                      </a:lnTo>
                      <a:lnTo>
                        <a:pt x="719" y="2"/>
                      </a:lnTo>
                      <a:lnTo>
                        <a:pt x="720" y="2"/>
                      </a:lnTo>
                      <a:lnTo>
                        <a:pt x="721" y="2"/>
                      </a:lnTo>
                      <a:lnTo>
                        <a:pt x="721" y="2"/>
                      </a:lnTo>
                      <a:lnTo>
                        <a:pt x="722" y="2"/>
                      </a:lnTo>
                      <a:lnTo>
                        <a:pt x="723" y="2"/>
                      </a:lnTo>
                      <a:lnTo>
                        <a:pt x="724" y="2"/>
                      </a:lnTo>
                      <a:lnTo>
                        <a:pt x="725" y="2"/>
                      </a:lnTo>
                      <a:lnTo>
                        <a:pt x="725" y="2"/>
                      </a:lnTo>
                      <a:lnTo>
                        <a:pt x="726" y="2"/>
                      </a:lnTo>
                      <a:lnTo>
                        <a:pt x="727" y="2"/>
                      </a:lnTo>
                      <a:lnTo>
                        <a:pt x="728" y="2"/>
                      </a:lnTo>
                      <a:lnTo>
                        <a:pt x="729" y="2"/>
                      </a:lnTo>
                      <a:lnTo>
                        <a:pt x="730" y="2"/>
                      </a:lnTo>
                      <a:lnTo>
                        <a:pt x="730" y="2"/>
                      </a:lnTo>
                      <a:lnTo>
                        <a:pt x="731" y="2"/>
                      </a:lnTo>
                      <a:lnTo>
                        <a:pt x="732" y="2"/>
                      </a:lnTo>
                      <a:lnTo>
                        <a:pt x="733" y="2"/>
                      </a:lnTo>
                      <a:lnTo>
                        <a:pt x="733" y="2"/>
                      </a:lnTo>
                      <a:lnTo>
                        <a:pt x="734" y="2"/>
                      </a:lnTo>
                      <a:lnTo>
                        <a:pt x="735" y="2"/>
                      </a:lnTo>
                      <a:lnTo>
                        <a:pt x="736" y="2"/>
                      </a:lnTo>
                      <a:lnTo>
                        <a:pt x="737" y="2"/>
                      </a:lnTo>
                      <a:lnTo>
                        <a:pt x="737" y="2"/>
                      </a:lnTo>
                      <a:lnTo>
                        <a:pt x="738" y="2"/>
                      </a:lnTo>
                      <a:lnTo>
                        <a:pt x="739" y="2"/>
                      </a:lnTo>
                      <a:lnTo>
                        <a:pt x="740" y="2"/>
                      </a:lnTo>
                      <a:lnTo>
                        <a:pt x="741" y="2"/>
                      </a:lnTo>
                      <a:lnTo>
                        <a:pt x="741" y="2"/>
                      </a:lnTo>
                      <a:lnTo>
                        <a:pt x="742" y="2"/>
                      </a:lnTo>
                      <a:lnTo>
                        <a:pt x="743" y="2"/>
                      </a:lnTo>
                      <a:lnTo>
                        <a:pt x="744" y="2"/>
                      </a:lnTo>
                      <a:lnTo>
                        <a:pt x="744" y="2"/>
                      </a:lnTo>
                      <a:lnTo>
                        <a:pt x="745" y="2"/>
                      </a:lnTo>
                      <a:lnTo>
                        <a:pt x="746" y="2"/>
                      </a:lnTo>
                      <a:lnTo>
                        <a:pt x="747" y="2"/>
                      </a:lnTo>
                      <a:lnTo>
                        <a:pt x="748" y="2"/>
                      </a:lnTo>
                      <a:lnTo>
                        <a:pt x="749" y="2"/>
                      </a:lnTo>
                      <a:lnTo>
                        <a:pt x="749" y="2"/>
                      </a:lnTo>
                      <a:lnTo>
                        <a:pt x="750" y="2"/>
                      </a:lnTo>
                      <a:lnTo>
                        <a:pt x="751" y="2"/>
                      </a:lnTo>
                      <a:lnTo>
                        <a:pt x="752" y="2"/>
                      </a:lnTo>
                      <a:lnTo>
                        <a:pt x="753" y="2"/>
                      </a:lnTo>
                      <a:lnTo>
                        <a:pt x="753" y="2"/>
                      </a:lnTo>
                      <a:lnTo>
                        <a:pt x="754" y="2"/>
                      </a:lnTo>
                      <a:lnTo>
                        <a:pt x="755" y="2"/>
                      </a:lnTo>
                      <a:lnTo>
                        <a:pt x="756" y="2"/>
                      </a:lnTo>
                      <a:lnTo>
                        <a:pt x="756" y="2"/>
                      </a:lnTo>
                      <a:lnTo>
                        <a:pt x="757" y="2"/>
                      </a:lnTo>
                      <a:lnTo>
                        <a:pt x="758" y="2"/>
                      </a:lnTo>
                      <a:lnTo>
                        <a:pt x="759" y="2"/>
                      </a:lnTo>
                      <a:lnTo>
                        <a:pt x="760" y="2"/>
                      </a:lnTo>
                      <a:lnTo>
                        <a:pt x="761" y="2"/>
                      </a:lnTo>
                      <a:lnTo>
                        <a:pt x="761" y="2"/>
                      </a:lnTo>
                      <a:lnTo>
                        <a:pt x="762" y="2"/>
                      </a:lnTo>
                      <a:lnTo>
                        <a:pt x="763" y="2"/>
                      </a:lnTo>
                      <a:lnTo>
                        <a:pt x="764" y="2"/>
                      </a:lnTo>
                      <a:lnTo>
                        <a:pt x="764" y="2"/>
                      </a:lnTo>
                      <a:lnTo>
                        <a:pt x="765" y="2"/>
                      </a:lnTo>
                      <a:lnTo>
                        <a:pt x="766" y="2"/>
                      </a:lnTo>
                      <a:lnTo>
                        <a:pt x="767" y="2"/>
                      </a:lnTo>
                      <a:lnTo>
                        <a:pt x="768" y="2"/>
                      </a:lnTo>
                      <a:lnTo>
                        <a:pt x="768" y="2"/>
                      </a:lnTo>
                      <a:lnTo>
                        <a:pt x="769" y="2"/>
                      </a:lnTo>
                      <a:lnTo>
                        <a:pt x="770" y="2"/>
                      </a:lnTo>
                      <a:lnTo>
                        <a:pt x="771" y="2"/>
                      </a:lnTo>
                      <a:lnTo>
                        <a:pt x="772" y="2"/>
                      </a:lnTo>
                      <a:lnTo>
                        <a:pt x="773" y="2"/>
                      </a:lnTo>
                      <a:lnTo>
                        <a:pt x="773" y="2"/>
                      </a:lnTo>
                      <a:lnTo>
                        <a:pt x="774" y="2"/>
                      </a:lnTo>
                      <a:lnTo>
                        <a:pt x="775" y="2"/>
                      </a:lnTo>
                      <a:lnTo>
                        <a:pt x="776" y="2"/>
                      </a:lnTo>
                      <a:lnTo>
                        <a:pt x="776" y="2"/>
                      </a:lnTo>
                      <a:lnTo>
                        <a:pt x="777" y="2"/>
                      </a:lnTo>
                      <a:lnTo>
                        <a:pt x="778" y="2"/>
                      </a:lnTo>
                      <a:lnTo>
                        <a:pt x="779" y="2"/>
                      </a:lnTo>
                      <a:lnTo>
                        <a:pt x="779" y="2"/>
                      </a:lnTo>
                      <a:lnTo>
                        <a:pt x="780" y="2"/>
                      </a:lnTo>
                      <a:lnTo>
                        <a:pt x="781" y="2"/>
                      </a:lnTo>
                      <a:lnTo>
                        <a:pt x="782" y="2"/>
                      </a:lnTo>
                      <a:lnTo>
                        <a:pt x="783" y="2"/>
                      </a:lnTo>
                      <a:lnTo>
                        <a:pt x="784" y="2"/>
                      </a:lnTo>
                      <a:lnTo>
                        <a:pt x="784" y="2"/>
                      </a:lnTo>
                      <a:lnTo>
                        <a:pt x="785" y="2"/>
                      </a:lnTo>
                      <a:lnTo>
                        <a:pt x="786" y="2"/>
                      </a:lnTo>
                      <a:lnTo>
                        <a:pt x="787" y="2"/>
                      </a:lnTo>
                      <a:lnTo>
                        <a:pt x="788" y="2"/>
                      </a:lnTo>
                      <a:lnTo>
                        <a:pt x="788" y="2"/>
                      </a:lnTo>
                      <a:lnTo>
                        <a:pt x="789" y="2"/>
                      </a:lnTo>
                      <a:lnTo>
                        <a:pt x="790" y="2"/>
                      </a:lnTo>
                      <a:lnTo>
                        <a:pt x="791" y="2"/>
                      </a:lnTo>
                      <a:lnTo>
                        <a:pt x="791" y="2"/>
                      </a:lnTo>
                      <a:lnTo>
                        <a:pt x="792" y="2"/>
                      </a:lnTo>
                      <a:lnTo>
                        <a:pt x="793" y="2"/>
                      </a:lnTo>
                      <a:lnTo>
                        <a:pt x="794" y="2"/>
                      </a:lnTo>
                      <a:lnTo>
                        <a:pt x="795" y="2"/>
                      </a:lnTo>
                      <a:lnTo>
                        <a:pt x="796" y="2"/>
                      </a:lnTo>
                      <a:lnTo>
                        <a:pt x="796" y="2"/>
                      </a:lnTo>
                      <a:lnTo>
                        <a:pt x="797" y="2"/>
                      </a:lnTo>
                      <a:lnTo>
                        <a:pt x="798" y="2"/>
                      </a:lnTo>
                      <a:lnTo>
                        <a:pt x="799" y="2"/>
                      </a:lnTo>
                      <a:lnTo>
                        <a:pt x="799" y="2"/>
                      </a:lnTo>
                      <a:lnTo>
                        <a:pt x="800" y="2"/>
                      </a:lnTo>
                      <a:lnTo>
                        <a:pt x="801" y="2"/>
                      </a:lnTo>
                      <a:lnTo>
                        <a:pt x="802" y="2"/>
                      </a:lnTo>
                      <a:lnTo>
                        <a:pt x="803" y="2"/>
                      </a:lnTo>
                      <a:lnTo>
                        <a:pt x="803" y="2"/>
                      </a:lnTo>
                      <a:lnTo>
                        <a:pt x="804" y="2"/>
                      </a:lnTo>
                      <a:lnTo>
                        <a:pt x="805" y="2"/>
                      </a:lnTo>
                      <a:lnTo>
                        <a:pt x="806" y="2"/>
                      </a:lnTo>
                      <a:lnTo>
                        <a:pt x="807" y="2"/>
                      </a:lnTo>
                      <a:lnTo>
                        <a:pt x="808" y="2"/>
                      </a:lnTo>
                      <a:lnTo>
                        <a:pt x="808" y="2"/>
                      </a:lnTo>
                      <a:lnTo>
                        <a:pt x="809" y="2"/>
                      </a:lnTo>
                      <a:lnTo>
                        <a:pt x="810" y="2"/>
                      </a:lnTo>
                      <a:lnTo>
                        <a:pt x="811" y="2"/>
                      </a:lnTo>
                      <a:lnTo>
                        <a:pt x="811" y="2"/>
                      </a:lnTo>
                      <a:lnTo>
                        <a:pt x="812" y="2"/>
                      </a:lnTo>
                      <a:lnTo>
                        <a:pt x="813" y="2"/>
                      </a:lnTo>
                      <a:lnTo>
                        <a:pt x="814" y="2"/>
                      </a:lnTo>
                    </a:path>
                  </a:pathLst>
                </a:custGeom>
                <a:noFill/>
                <a:ln w="0" cap="flat">
                  <a:solidFill>
                    <a:srgbClr val="A52A2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08" name="Freeform 32">
                  <a:extLst>
                    <a:ext uri="{FF2B5EF4-FFF2-40B4-BE49-F238E27FC236}">
                      <a16:creationId xmlns:a16="http://schemas.microsoft.com/office/drawing/2014/main" id="{5603ED9B-4143-4B28-A3EB-54C982E907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3" y="1016"/>
                  <a:ext cx="814" cy="3"/>
                </a:xfrm>
                <a:custGeom>
                  <a:avLst/>
                  <a:gdLst>
                    <a:gd name="T0" fmla="*/ 13 w 814"/>
                    <a:gd name="T1" fmla="*/ 3 h 3"/>
                    <a:gd name="T2" fmla="*/ 26 w 814"/>
                    <a:gd name="T3" fmla="*/ 3 h 3"/>
                    <a:gd name="T4" fmla="*/ 40 w 814"/>
                    <a:gd name="T5" fmla="*/ 3 h 3"/>
                    <a:gd name="T6" fmla="*/ 53 w 814"/>
                    <a:gd name="T7" fmla="*/ 3 h 3"/>
                    <a:gd name="T8" fmla="*/ 67 w 814"/>
                    <a:gd name="T9" fmla="*/ 3 h 3"/>
                    <a:gd name="T10" fmla="*/ 80 w 814"/>
                    <a:gd name="T11" fmla="*/ 3 h 3"/>
                    <a:gd name="T12" fmla="*/ 94 w 814"/>
                    <a:gd name="T13" fmla="*/ 3 h 3"/>
                    <a:gd name="T14" fmla="*/ 107 w 814"/>
                    <a:gd name="T15" fmla="*/ 3 h 3"/>
                    <a:gd name="T16" fmla="*/ 121 w 814"/>
                    <a:gd name="T17" fmla="*/ 3 h 3"/>
                    <a:gd name="T18" fmla="*/ 134 w 814"/>
                    <a:gd name="T19" fmla="*/ 3 h 3"/>
                    <a:gd name="T20" fmla="*/ 148 w 814"/>
                    <a:gd name="T21" fmla="*/ 3 h 3"/>
                    <a:gd name="T22" fmla="*/ 161 w 814"/>
                    <a:gd name="T23" fmla="*/ 3 h 3"/>
                    <a:gd name="T24" fmla="*/ 175 w 814"/>
                    <a:gd name="T25" fmla="*/ 3 h 3"/>
                    <a:gd name="T26" fmla="*/ 188 w 814"/>
                    <a:gd name="T27" fmla="*/ 3 h 3"/>
                    <a:gd name="T28" fmla="*/ 202 w 814"/>
                    <a:gd name="T29" fmla="*/ 3 h 3"/>
                    <a:gd name="T30" fmla="*/ 216 w 814"/>
                    <a:gd name="T31" fmla="*/ 3 h 3"/>
                    <a:gd name="T32" fmla="*/ 229 w 814"/>
                    <a:gd name="T33" fmla="*/ 3 h 3"/>
                    <a:gd name="T34" fmla="*/ 243 w 814"/>
                    <a:gd name="T35" fmla="*/ 3 h 3"/>
                    <a:gd name="T36" fmla="*/ 256 w 814"/>
                    <a:gd name="T37" fmla="*/ 3 h 3"/>
                    <a:gd name="T38" fmla="*/ 270 w 814"/>
                    <a:gd name="T39" fmla="*/ 3 h 3"/>
                    <a:gd name="T40" fmla="*/ 283 w 814"/>
                    <a:gd name="T41" fmla="*/ 3 h 3"/>
                    <a:gd name="T42" fmla="*/ 297 w 814"/>
                    <a:gd name="T43" fmla="*/ 3 h 3"/>
                    <a:gd name="T44" fmla="*/ 310 w 814"/>
                    <a:gd name="T45" fmla="*/ 3 h 3"/>
                    <a:gd name="T46" fmla="*/ 324 w 814"/>
                    <a:gd name="T47" fmla="*/ 3 h 3"/>
                    <a:gd name="T48" fmla="*/ 337 w 814"/>
                    <a:gd name="T49" fmla="*/ 3 h 3"/>
                    <a:gd name="T50" fmla="*/ 351 w 814"/>
                    <a:gd name="T51" fmla="*/ 3 h 3"/>
                    <a:gd name="T52" fmla="*/ 364 w 814"/>
                    <a:gd name="T53" fmla="*/ 1 h 3"/>
                    <a:gd name="T54" fmla="*/ 378 w 814"/>
                    <a:gd name="T55" fmla="*/ 1 h 3"/>
                    <a:gd name="T56" fmla="*/ 391 w 814"/>
                    <a:gd name="T57" fmla="*/ 2 h 3"/>
                    <a:gd name="T58" fmla="*/ 405 w 814"/>
                    <a:gd name="T59" fmla="*/ 3 h 3"/>
                    <a:gd name="T60" fmla="*/ 419 w 814"/>
                    <a:gd name="T61" fmla="*/ 3 h 3"/>
                    <a:gd name="T62" fmla="*/ 432 w 814"/>
                    <a:gd name="T63" fmla="*/ 3 h 3"/>
                    <a:gd name="T64" fmla="*/ 445 w 814"/>
                    <a:gd name="T65" fmla="*/ 3 h 3"/>
                    <a:gd name="T66" fmla="*/ 459 w 814"/>
                    <a:gd name="T67" fmla="*/ 3 h 3"/>
                    <a:gd name="T68" fmla="*/ 473 w 814"/>
                    <a:gd name="T69" fmla="*/ 3 h 3"/>
                    <a:gd name="T70" fmla="*/ 486 w 814"/>
                    <a:gd name="T71" fmla="*/ 3 h 3"/>
                    <a:gd name="T72" fmla="*/ 500 w 814"/>
                    <a:gd name="T73" fmla="*/ 3 h 3"/>
                    <a:gd name="T74" fmla="*/ 513 w 814"/>
                    <a:gd name="T75" fmla="*/ 3 h 3"/>
                    <a:gd name="T76" fmla="*/ 527 w 814"/>
                    <a:gd name="T77" fmla="*/ 3 h 3"/>
                    <a:gd name="T78" fmla="*/ 540 w 814"/>
                    <a:gd name="T79" fmla="*/ 1 h 3"/>
                    <a:gd name="T80" fmla="*/ 554 w 814"/>
                    <a:gd name="T81" fmla="*/ 1 h 3"/>
                    <a:gd name="T82" fmla="*/ 567 w 814"/>
                    <a:gd name="T83" fmla="*/ 1 h 3"/>
                    <a:gd name="T84" fmla="*/ 581 w 814"/>
                    <a:gd name="T85" fmla="*/ 2 h 3"/>
                    <a:gd name="T86" fmla="*/ 595 w 814"/>
                    <a:gd name="T87" fmla="*/ 3 h 3"/>
                    <a:gd name="T88" fmla="*/ 608 w 814"/>
                    <a:gd name="T89" fmla="*/ 3 h 3"/>
                    <a:gd name="T90" fmla="*/ 621 w 814"/>
                    <a:gd name="T91" fmla="*/ 3 h 3"/>
                    <a:gd name="T92" fmla="*/ 635 w 814"/>
                    <a:gd name="T93" fmla="*/ 3 h 3"/>
                    <a:gd name="T94" fmla="*/ 649 w 814"/>
                    <a:gd name="T95" fmla="*/ 3 h 3"/>
                    <a:gd name="T96" fmla="*/ 662 w 814"/>
                    <a:gd name="T97" fmla="*/ 3 h 3"/>
                    <a:gd name="T98" fmla="*/ 676 w 814"/>
                    <a:gd name="T99" fmla="*/ 3 h 3"/>
                    <a:gd name="T100" fmla="*/ 689 w 814"/>
                    <a:gd name="T101" fmla="*/ 3 h 3"/>
                    <a:gd name="T102" fmla="*/ 703 w 814"/>
                    <a:gd name="T103" fmla="*/ 3 h 3"/>
                    <a:gd name="T104" fmla="*/ 716 w 814"/>
                    <a:gd name="T105" fmla="*/ 3 h 3"/>
                    <a:gd name="T106" fmla="*/ 730 w 814"/>
                    <a:gd name="T107" fmla="*/ 3 h 3"/>
                    <a:gd name="T108" fmla="*/ 743 w 814"/>
                    <a:gd name="T109" fmla="*/ 3 h 3"/>
                    <a:gd name="T110" fmla="*/ 757 w 814"/>
                    <a:gd name="T111" fmla="*/ 3 h 3"/>
                    <a:gd name="T112" fmla="*/ 770 w 814"/>
                    <a:gd name="T113" fmla="*/ 3 h 3"/>
                    <a:gd name="T114" fmla="*/ 784 w 814"/>
                    <a:gd name="T115" fmla="*/ 3 h 3"/>
                    <a:gd name="T116" fmla="*/ 797 w 814"/>
                    <a:gd name="T117" fmla="*/ 3 h 3"/>
                    <a:gd name="T118" fmla="*/ 811 w 814"/>
                    <a:gd name="T11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14" h="3">
                      <a:moveTo>
                        <a:pt x="0" y="3"/>
                      </a:move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10" y="3"/>
                      </a:lnTo>
                      <a:lnTo>
                        <a:pt x="11" y="3"/>
                      </a:lnTo>
                      <a:lnTo>
                        <a:pt x="12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4" y="3"/>
                      </a:lnTo>
                      <a:lnTo>
                        <a:pt x="15" y="3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8" y="3"/>
                      </a:lnTo>
                      <a:lnTo>
                        <a:pt x="19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1" y="3"/>
                      </a:lnTo>
                      <a:lnTo>
                        <a:pt x="22" y="3"/>
                      </a:lnTo>
                      <a:lnTo>
                        <a:pt x="23" y="3"/>
                      </a:lnTo>
                      <a:lnTo>
                        <a:pt x="24" y="3"/>
                      </a:lnTo>
                      <a:lnTo>
                        <a:pt x="25" y="3"/>
                      </a:lnTo>
                      <a:lnTo>
                        <a:pt x="25" y="3"/>
                      </a:lnTo>
                      <a:lnTo>
                        <a:pt x="26" y="3"/>
                      </a:lnTo>
                      <a:lnTo>
                        <a:pt x="27" y="3"/>
                      </a:lnTo>
                      <a:lnTo>
                        <a:pt x="28" y="3"/>
                      </a:lnTo>
                      <a:lnTo>
                        <a:pt x="28" y="3"/>
                      </a:lnTo>
                      <a:lnTo>
                        <a:pt x="29" y="3"/>
                      </a:lnTo>
                      <a:lnTo>
                        <a:pt x="30" y="3"/>
                      </a:lnTo>
                      <a:lnTo>
                        <a:pt x="31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3" y="3"/>
                      </a:lnTo>
                      <a:lnTo>
                        <a:pt x="34" y="3"/>
                      </a:lnTo>
                      <a:lnTo>
                        <a:pt x="35" y="3"/>
                      </a:lnTo>
                      <a:lnTo>
                        <a:pt x="36" y="3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8" y="3"/>
                      </a:lnTo>
                      <a:lnTo>
                        <a:pt x="39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1" y="3"/>
                      </a:lnTo>
                      <a:lnTo>
                        <a:pt x="42" y="3"/>
                      </a:lnTo>
                      <a:lnTo>
                        <a:pt x="43" y="3"/>
                      </a:lnTo>
                      <a:lnTo>
                        <a:pt x="43" y="3"/>
                      </a:lnTo>
                      <a:lnTo>
                        <a:pt x="44" y="3"/>
                      </a:lnTo>
                      <a:lnTo>
                        <a:pt x="45" y="3"/>
                      </a:lnTo>
                      <a:lnTo>
                        <a:pt x="46" y="3"/>
                      </a:lnTo>
                      <a:lnTo>
                        <a:pt x="47" y="3"/>
                      </a:lnTo>
                      <a:lnTo>
                        <a:pt x="48" y="3"/>
                      </a:lnTo>
                      <a:lnTo>
                        <a:pt x="48" y="3"/>
                      </a:lnTo>
                      <a:lnTo>
                        <a:pt x="49" y="3"/>
                      </a:lnTo>
                      <a:lnTo>
                        <a:pt x="50" y="3"/>
                      </a:lnTo>
                      <a:lnTo>
                        <a:pt x="51" y="3"/>
                      </a:lnTo>
                      <a:lnTo>
                        <a:pt x="52" y="3"/>
                      </a:lnTo>
                      <a:lnTo>
                        <a:pt x="52" y="3"/>
                      </a:lnTo>
                      <a:lnTo>
                        <a:pt x="53" y="3"/>
                      </a:lnTo>
                      <a:lnTo>
                        <a:pt x="54" y="3"/>
                      </a:lnTo>
                      <a:lnTo>
                        <a:pt x="55" y="3"/>
                      </a:lnTo>
                      <a:lnTo>
                        <a:pt x="55" y="3"/>
                      </a:lnTo>
                      <a:lnTo>
                        <a:pt x="56" y="3"/>
                      </a:lnTo>
                      <a:lnTo>
                        <a:pt x="57" y="3"/>
                      </a:lnTo>
                      <a:lnTo>
                        <a:pt x="58" y="3"/>
                      </a:lnTo>
                      <a:lnTo>
                        <a:pt x="59" y="3"/>
                      </a:lnTo>
                      <a:lnTo>
                        <a:pt x="60" y="3"/>
                      </a:lnTo>
                      <a:lnTo>
                        <a:pt x="60" y="3"/>
                      </a:lnTo>
                      <a:lnTo>
                        <a:pt x="61" y="3"/>
                      </a:lnTo>
                      <a:lnTo>
                        <a:pt x="62" y="3"/>
                      </a:lnTo>
                      <a:lnTo>
                        <a:pt x="63" y="3"/>
                      </a:lnTo>
                      <a:lnTo>
                        <a:pt x="63" y="3"/>
                      </a:lnTo>
                      <a:lnTo>
                        <a:pt x="64" y="3"/>
                      </a:lnTo>
                      <a:lnTo>
                        <a:pt x="65" y="3"/>
                      </a:lnTo>
                      <a:lnTo>
                        <a:pt x="66" y="3"/>
                      </a:lnTo>
                      <a:lnTo>
                        <a:pt x="67" y="3"/>
                      </a:lnTo>
                      <a:lnTo>
                        <a:pt x="67" y="3"/>
                      </a:lnTo>
                      <a:lnTo>
                        <a:pt x="68" y="3"/>
                      </a:lnTo>
                      <a:lnTo>
                        <a:pt x="69" y="3"/>
                      </a:lnTo>
                      <a:lnTo>
                        <a:pt x="70" y="3"/>
                      </a:lnTo>
                      <a:lnTo>
                        <a:pt x="71" y="3"/>
                      </a:lnTo>
                      <a:lnTo>
                        <a:pt x="72" y="3"/>
                      </a:lnTo>
                      <a:lnTo>
                        <a:pt x="72" y="3"/>
                      </a:lnTo>
                      <a:lnTo>
                        <a:pt x="73" y="3"/>
                      </a:lnTo>
                      <a:lnTo>
                        <a:pt x="74" y="3"/>
                      </a:lnTo>
                      <a:lnTo>
                        <a:pt x="75" y="3"/>
                      </a:lnTo>
                      <a:lnTo>
                        <a:pt x="75" y="3"/>
                      </a:lnTo>
                      <a:lnTo>
                        <a:pt x="76" y="3"/>
                      </a:lnTo>
                      <a:lnTo>
                        <a:pt x="77" y="3"/>
                      </a:lnTo>
                      <a:lnTo>
                        <a:pt x="78" y="3"/>
                      </a:lnTo>
                      <a:lnTo>
                        <a:pt x="79" y="3"/>
                      </a:lnTo>
                      <a:lnTo>
                        <a:pt x="79" y="3"/>
                      </a:lnTo>
                      <a:lnTo>
                        <a:pt x="80" y="3"/>
                      </a:lnTo>
                      <a:lnTo>
                        <a:pt x="81" y="3"/>
                      </a:lnTo>
                      <a:lnTo>
                        <a:pt x="82" y="3"/>
                      </a:lnTo>
                      <a:lnTo>
                        <a:pt x="83" y="3"/>
                      </a:lnTo>
                      <a:lnTo>
                        <a:pt x="83" y="3"/>
                      </a:lnTo>
                      <a:lnTo>
                        <a:pt x="84" y="3"/>
                      </a:lnTo>
                      <a:lnTo>
                        <a:pt x="85" y="3"/>
                      </a:lnTo>
                      <a:lnTo>
                        <a:pt x="86" y="3"/>
                      </a:lnTo>
                      <a:lnTo>
                        <a:pt x="87" y="3"/>
                      </a:lnTo>
                      <a:lnTo>
                        <a:pt x="87" y="3"/>
                      </a:lnTo>
                      <a:lnTo>
                        <a:pt x="88" y="3"/>
                      </a:lnTo>
                      <a:lnTo>
                        <a:pt x="89" y="3"/>
                      </a:lnTo>
                      <a:lnTo>
                        <a:pt x="90" y="3"/>
                      </a:lnTo>
                      <a:lnTo>
                        <a:pt x="91" y="3"/>
                      </a:lnTo>
                      <a:lnTo>
                        <a:pt x="91" y="3"/>
                      </a:lnTo>
                      <a:lnTo>
                        <a:pt x="92" y="3"/>
                      </a:lnTo>
                      <a:lnTo>
                        <a:pt x="93" y="3"/>
                      </a:lnTo>
                      <a:lnTo>
                        <a:pt x="94" y="3"/>
                      </a:lnTo>
                      <a:lnTo>
                        <a:pt x="95" y="3"/>
                      </a:lnTo>
                      <a:lnTo>
                        <a:pt x="95" y="3"/>
                      </a:lnTo>
                      <a:lnTo>
                        <a:pt x="96" y="3"/>
                      </a:lnTo>
                      <a:lnTo>
                        <a:pt x="97" y="3"/>
                      </a:lnTo>
                      <a:lnTo>
                        <a:pt x="98" y="3"/>
                      </a:lnTo>
                      <a:lnTo>
                        <a:pt x="98" y="3"/>
                      </a:lnTo>
                      <a:lnTo>
                        <a:pt x="99" y="3"/>
                      </a:lnTo>
                      <a:lnTo>
                        <a:pt x="100" y="3"/>
                      </a:lnTo>
                      <a:lnTo>
                        <a:pt x="101" y="3"/>
                      </a:lnTo>
                      <a:lnTo>
                        <a:pt x="102" y="3"/>
                      </a:lnTo>
                      <a:lnTo>
                        <a:pt x="103" y="3"/>
                      </a:lnTo>
                      <a:lnTo>
                        <a:pt x="103" y="3"/>
                      </a:lnTo>
                      <a:lnTo>
                        <a:pt x="104" y="3"/>
                      </a:lnTo>
                      <a:lnTo>
                        <a:pt x="105" y="3"/>
                      </a:lnTo>
                      <a:lnTo>
                        <a:pt x="106" y="3"/>
                      </a:lnTo>
                      <a:lnTo>
                        <a:pt x="107" y="3"/>
                      </a:lnTo>
                      <a:lnTo>
                        <a:pt x="107" y="3"/>
                      </a:lnTo>
                      <a:lnTo>
                        <a:pt x="108" y="3"/>
                      </a:lnTo>
                      <a:lnTo>
                        <a:pt x="109" y="3"/>
                      </a:lnTo>
                      <a:lnTo>
                        <a:pt x="110" y="3"/>
                      </a:lnTo>
                      <a:lnTo>
                        <a:pt x="110" y="3"/>
                      </a:lnTo>
                      <a:lnTo>
                        <a:pt x="111" y="3"/>
                      </a:lnTo>
                      <a:lnTo>
                        <a:pt x="112" y="3"/>
                      </a:lnTo>
                      <a:lnTo>
                        <a:pt x="113" y="3"/>
                      </a:lnTo>
                      <a:lnTo>
                        <a:pt x="114" y="3"/>
                      </a:lnTo>
                      <a:lnTo>
                        <a:pt x="115" y="3"/>
                      </a:lnTo>
                      <a:lnTo>
                        <a:pt x="115" y="3"/>
                      </a:lnTo>
                      <a:lnTo>
                        <a:pt x="116" y="3"/>
                      </a:lnTo>
                      <a:lnTo>
                        <a:pt x="117" y="3"/>
                      </a:lnTo>
                      <a:lnTo>
                        <a:pt x="118" y="3"/>
                      </a:lnTo>
                      <a:lnTo>
                        <a:pt x="118" y="3"/>
                      </a:lnTo>
                      <a:lnTo>
                        <a:pt x="119" y="3"/>
                      </a:lnTo>
                      <a:lnTo>
                        <a:pt x="120" y="3"/>
                      </a:lnTo>
                      <a:lnTo>
                        <a:pt x="121" y="3"/>
                      </a:lnTo>
                      <a:lnTo>
                        <a:pt x="121" y="3"/>
                      </a:lnTo>
                      <a:lnTo>
                        <a:pt x="122" y="3"/>
                      </a:lnTo>
                      <a:lnTo>
                        <a:pt x="123" y="3"/>
                      </a:lnTo>
                      <a:lnTo>
                        <a:pt x="124" y="3"/>
                      </a:lnTo>
                      <a:lnTo>
                        <a:pt x="125" y="3"/>
                      </a:lnTo>
                      <a:lnTo>
                        <a:pt x="126" y="3"/>
                      </a:lnTo>
                      <a:lnTo>
                        <a:pt x="126" y="3"/>
                      </a:lnTo>
                      <a:lnTo>
                        <a:pt x="127" y="3"/>
                      </a:lnTo>
                      <a:lnTo>
                        <a:pt x="128" y="3"/>
                      </a:lnTo>
                      <a:lnTo>
                        <a:pt x="129" y="3"/>
                      </a:lnTo>
                      <a:lnTo>
                        <a:pt x="130" y="3"/>
                      </a:lnTo>
                      <a:lnTo>
                        <a:pt x="130" y="3"/>
                      </a:lnTo>
                      <a:lnTo>
                        <a:pt x="131" y="3"/>
                      </a:lnTo>
                      <a:lnTo>
                        <a:pt x="132" y="3"/>
                      </a:lnTo>
                      <a:lnTo>
                        <a:pt x="133" y="3"/>
                      </a:lnTo>
                      <a:lnTo>
                        <a:pt x="133" y="3"/>
                      </a:lnTo>
                      <a:lnTo>
                        <a:pt x="134" y="3"/>
                      </a:lnTo>
                      <a:lnTo>
                        <a:pt x="135" y="3"/>
                      </a:lnTo>
                      <a:lnTo>
                        <a:pt x="136" y="3"/>
                      </a:lnTo>
                      <a:lnTo>
                        <a:pt x="137" y="3"/>
                      </a:lnTo>
                      <a:lnTo>
                        <a:pt x="138" y="3"/>
                      </a:lnTo>
                      <a:lnTo>
                        <a:pt x="138" y="3"/>
                      </a:lnTo>
                      <a:lnTo>
                        <a:pt x="139" y="3"/>
                      </a:lnTo>
                      <a:lnTo>
                        <a:pt x="140" y="3"/>
                      </a:lnTo>
                      <a:lnTo>
                        <a:pt x="141" y="3"/>
                      </a:lnTo>
                      <a:lnTo>
                        <a:pt x="141" y="3"/>
                      </a:lnTo>
                      <a:lnTo>
                        <a:pt x="142" y="3"/>
                      </a:lnTo>
                      <a:lnTo>
                        <a:pt x="143" y="3"/>
                      </a:lnTo>
                      <a:lnTo>
                        <a:pt x="144" y="3"/>
                      </a:lnTo>
                      <a:lnTo>
                        <a:pt x="145" y="3"/>
                      </a:lnTo>
                      <a:lnTo>
                        <a:pt x="145" y="3"/>
                      </a:lnTo>
                      <a:lnTo>
                        <a:pt x="146" y="3"/>
                      </a:lnTo>
                      <a:lnTo>
                        <a:pt x="147" y="3"/>
                      </a:lnTo>
                      <a:lnTo>
                        <a:pt x="148" y="3"/>
                      </a:lnTo>
                      <a:lnTo>
                        <a:pt x="149" y="3"/>
                      </a:lnTo>
                      <a:lnTo>
                        <a:pt x="150" y="3"/>
                      </a:lnTo>
                      <a:lnTo>
                        <a:pt x="150" y="3"/>
                      </a:lnTo>
                      <a:lnTo>
                        <a:pt x="151" y="3"/>
                      </a:lnTo>
                      <a:lnTo>
                        <a:pt x="152" y="3"/>
                      </a:lnTo>
                      <a:lnTo>
                        <a:pt x="153" y="3"/>
                      </a:lnTo>
                      <a:lnTo>
                        <a:pt x="153" y="3"/>
                      </a:lnTo>
                      <a:lnTo>
                        <a:pt x="154" y="3"/>
                      </a:lnTo>
                      <a:lnTo>
                        <a:pt x="155" y="3"/>
                      </a:lnTo>
                      <a:lnTo>
                        <a:pt x="156" y="3"/>
                      </a:lnTo>
                      <a:lnTo>
                        <a:pt x="157" y="3"/>
                      </a:lnTo>
                      <a:lnTo>
                        <a:pt x="157" y="3"/>
                      </a:lnTo>
                      <a:lnTo>
                        <a:pt x="158" y="3"/>
                      </a:lnTo>
                      <a:lnTo>
                        <a:pt x="159" y="3"/>
                      </a:lnTo>
                      <a:lnTo>
                        <a:pt x="160" y="3"/>
                      </a:lnTo>
                      <a:lnTo>
                        <a:pt x="161" y="3"/>
                      </a:lnTo>
                      <a:lnTo>
                        <a:pt x="161" y="3"/>
                      </a:lnTo>
                      <a:lnTo>
                        <a:pt x="162" y="3"/>
                      </a:lnTo>
                      <a:lnTo>
                        <a:pt x="163" y="3"/>
                      </a:lnTo>
                      <a:lnTo>
                        <a:pt x="164" y="3"/>
                      </a:lnTo>
                      <a:lnTo>
                        <a:pt x="165" y="3"/>
                      </a:lnTo>
                      <a:lnTo>
                        <a:pt x="165" y="3"/>
                      </a:lnTo>
                      <a:lnTo>
                        <a:pt x="166" y="3"/>
                      </a:lnTo>
                      <a:lnTo>
                        <a:pt x="167" y="3"/>
                      </a:lnTo>
                      <a:lnTo>
                        <a:pt x="168" y="3"/>
                      </a:lnTo>
                      <a:lnTo>
                        <a:pt x="169" y="3"/>
                      </a:lnTo>
                      <a:lnTo>
                        <a:pt x="169" y="3"/>
                      </a:lnTo>
                      <a:lnTo>
                        <a:pt x="170" y="3"/>
                      </a:lnTo>
                      <a:lnTo>
                        <a:pt x="171" y="3"/>
                      </a:lnTo>
                      <a:lnTo>
                        <a:pt x="172" y="3"/>
                      </a:lnTo>
                      <a:lnTo>
                        <a:pt x="173" y="3"/>
                      </a:lnTo>
                      <a:lnTo>
                        <a:pt x="173" y="3"/>
                      </a:lnTo>
                      <a:lnTo>
                        <a:pt x="174" y="3"/>
                      </a:lnTo>
                      <a:lnTo>
                        <a:pt x="175" y="3"/>
                      </a:lnTo>
                      <a:lnTo>
                        <a:pt x="176" y="3"/>
                      </a:lnTo>
                      <a:lnTo>
                        <a:pt x="176" y="3"/>
                      </a:lnTo>
                      <a:lnTo>
                        <a:pt x="177" y="3"/>
                      </a:lnTo>
                      <a:lnTo>
                        <a:pt x="178" y="3"/>
                      </a:lnTo>
                      <a:lnTo>
                        <a:pt x="179" y="3"/>
                      </a:lnTo>
                      <a:lnTo>
                        <a:pt x="180" y="3"/>
                      </a:lnTo>
                      <a:lnTo>
                        <a:pt x="181" y="3"/>
                      </a:lnTo>
                      <a:lnTo>
                        <a:pt x="181" y="3"/>
                      </a:lnTo>
                      <a:lnTo>
                        <a:pt x="182" y="3"/>
                      </a:lnTo>
                      <a:lnTo>
                        <a:pt x="183" y="3"/>
                      </a:lnTo>
                      <a:lnTo>
                        <a:pt x="184" y="3"/>
                      </a:lnTo>
                      <a:lnTo>
                        <a:pt x="185" y="3"/>
                      </a:lnTo>
                      <a:lnTo>
                        <a:pt x="185" y="3"/>
                      </a:lnTo>
                      <a:lnTo>
                        <a:pt x="186" y="3"/>
                      </a:lnTo>
                      <a:lnTo>
                        <a:pt x="187" y="3"/>
                      </a:lnTo>
                      <a:lnTo>
                        <a:pt x="188" y="3"/>
                      </a:lnTo>
                      <a:lnTo>
                        <a:pt x="188" y="3"/>
                      </a:lnTo>
                      <a:lnTo>
                        <a:pt x="189" y="3"/>
                      </a:lnTo>
                      <a:lnTo>
                        <a:pt x="190" y="3"/>
                      </a:lnTo>
                      <a:lnTo>
                        <a:pt x="191" y="3"/>
                      </a:lnTo>
                      <a:lnTo>
                        <a:pt x="192" y="3"/>
                      </a:lnTo>
                      <a:lnTo>
                        <a:pt x="193" y="3"/>
                      </a:lnTo>
                      <a:lnTo>
                        <a:pt x="193" y="3"/>
                      </a:lnTo>
                      <a:lnTo>
                        <a:pt x="194" y="3"/>
                      </a:lnTo>
                      <a:lnTo>
                        <a:pt x="195" y="3"/>
                      </a:lnTo>
                      <a:lnTo>
                        <a:pt x="196" y="3"/>
                      </a:lnTo>
                      <a:lnTo>
                        <a:pt x="196" y="3"/>
                      </a:lnTo>
                      <a:lnTo>
                        <a:pt x="197" y="3"/>
                      </a:lnTo>
                      <a:lnTo>
                        <a:pt x="198" y="3"/>
                      </a:lnTo>
                      <a:lnTo>
                        <a:pt x="199" y="3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201" y="3"/>
                      </a:lnTo>
                      <a:lnTo>
                        <a:pt x="202" y="3"/>
                      </a:lnTo>
                      <a:lnTo>
                        <a:pt x="203" y="3"/>
                      </a:lnTo>
                      <a:lnTo>
                        <a:pt x="204" y="3"/>
                      </a:lnTo>
                      <a:lnTo>
                        <a:pt x="205" y="3"/>
                      </a:lnTo>
                      <a:lnTo>
                        <a:pt x="205" y="3"/>
                      </a:lnTo>
                      <a:lnTo>
                        <a:pt x="206" y="3"/>
                      </a:lnTo>
                      <a:lnTo>
                        <a:pt x="207" y="3"/>
                      </a:lnTo>
                      <a:lnTo>
                        <a:pt x="208" y="3"/>
                      </a:lnTo>
                      <a:lnTo>
                        <a:pt x="208" y="3"/>
                      </a:lnTo>
                      <a:lnTo>
                        <a:pt x="209" y="3"/>
                      </a:lnTo>
                      <a:lnTo>
                        <a:pt x="210" y="3"/>
                      </a:lnTo>
                      <a:lnTo>
                        <a:pt x="211" y="3"/>
                      </a:lnTo>
                      <a:lnTo>
                        <a:pt x="211" y="3"/>
                      </a:lnTo>
                      <a:lnTo>
                        <a:pt x="212" y="3"/>
                      </a:lnTo>
                      <a:lnTo>
                        <a:pt x="213" y="3"/>
                      </a:lnTo>
                      <a:lnTo>
                        <a:pt x="214" y="3"/>
                      </a:lnTo>
                      <a:lnTo>
                        <a:pt x="215" y="3"/>
                      </a:lnTo>
                      <a:lnTo>
                        <a:pt x="216" y="3"/>
                      </a:lnTo>
                      <a:lnTo>
                        <a:pt x="216" y="3"/>
                      </a:lnTo>
                      <a:lnTo>
                        <a:pt x="217" y="3"/>
                      </a:lnTo>
                      <a:lnTo>
                        <a:pt x="218" y="3"/>
                      </a:lnTo>
                      <a:lnTo>
                        <a:pt x="219" y="3"/>
                      </a:lnTo>
                      <a:lnTo>
                        <a:pt x="219" y="3"/>
                      </a:lnTo>
                      <a:lnTo>
                        <a:pt x="220" y="3"/>
                      </a:lnTo>
                      <a:lnTo>
                        <a:pt x="221" y="3"/>
                      </a:lnTo>
                      <a:lnTo>
                        <a:pt x="222" y="3"/>
                      </a:lnTo>
                      <a:lnTo>
                        <a:pt x="223" y="3"/>
                      </a:lnTo>
                      <a:lnTo>
                        <a:pt x="223" y="3"/>
                      </a:lnTo>
                      <a:lnTo>
                        <a:pt x="224" y="3"/>
                      </a:lnTo>
                      <a:lnTo>
                        <a:pt x="225" y="3"/>
                      </a:lnTo>
                      <a:lnTo>
                        <a:pt x="226" y="3"/>
                      </a:lnTo>
                      <a:lnTo>
                        <a:pt x="227" y="3"/>
                      </a:lnTo>
                      <a:lnTo>
                        <a:pt x="228" y="3"/>
                      </a:lnTo>
                      <a:lnTo>
                        <a:pt x="228" y="3"/>
                      </a:lnTo>
                      <a:lnTo>
                        <a:pt x="229" y="3"/>
                      </a:lnTo>
                      <a:lnTo>
                        <a:pt x="230" y="3"/>
                      </a:lnTo>
                      <a:lnTo>
                        <a:pt x="231" y="3"/>
                      </a:lnTo>
                      <a:lnTo>
                        <a:pt x="231" y="3"/>
                      </a:lnTo>
                      <a:lnTo>
                        <a:pt x="232" y="3"/>
                      </a:lnTo>
                      <a:lnTo>
                        <a:pt x="233" y="3"/>
                      </a:lnTo>
                      <a:lnTo>
                        <a:pt x="234" y="3"/>
                      </a:lnTo>
                      <a:lnTo>
                        <a:pt x="235" y="3"/>
                      </a:lnTo>
                      <a:lnTo>
                        <a:pt x="235" y="3"/>
                      </a:lnTo>
                      <a:lnTo>
                        <a:pt x="236" y="3"/>
                      </a:lnTo>
                      <a:lnTo>
                        <a:pt x="237" y="3"/>
                      </a:lnTo>
                      <a:lnTo>
                        <a:pt x="238" y="3"/>
                      </a:lnTo>
                      <a:lnTo>
                        <a:pt x="239" y="3"/>
                      </a:lnTo>
                      <a:lnTo>
                        <a:pt x="239" y="3"/>
                      </a:lnTo>
                      <a:lnTo>
                        <a:pt x="240" y="3"/>
                      </a:lnTo>
                      <a:lnTo>
                        <a:pt x="241" y="3"/>
                      </a:lnTo>
                      <a:lnTo>
                        <a:pt x="242" y="3"/>
                      </a:lnTo>
                      <a:lnTo>
                        <a:pt x="243" y="3"/>
                      </a:lnTo>
                      <a:lnTo>
                        <a:pt x="243" y="3"/>
                      </a:lnTo>
                      <a:lnTo>
                        <a:pt x="244" y="3"/>
                      </a:lnTo>
                      <a:lnTo>
                        <a:pt x="245" y="3"/>
                      </a:lnTo>
                      <a:lnTo>
                        <a:pt x="246" y="3"/>
                      </a:lnTo>
                      <a:lnTo>
                        <a:pt x="247" y="3"/>
                      </a:lnTo>
                      <a:lnTo>
                        <a:pt x="247" y="3"/>
                      </a:lnTo>
                      <a:lnTo>
                        <a:pt x="248" y="3"/>
                      </a:lnTo>
                      <a:lnTo>
                        <a:pt x="249" y="3"/>
                      </a:lnTo>
                      <a:lnTo>
                        <a:pt x="250" y="3"/>
                      </a:lnTo>
                      <a:lnTo>
                        <a:pt x="251" y="3"/>
                      </a:lnTo>
                      <a:lnTo>
                        <a:pt x="251" y="3"/>
                      </a:lnTo>
                      <a:lnTo>
                        <a:pt x="252" y="3"/>
                      </a:lnTo>
                      <a:lnTo>
                        <a:pt x="253" y="3"/>
                      </a:lnTo>
                      <a:lnTo>
                        <a:pt x="254" y="3"/>
                      </a:lnTo>
                      <a:lnTo>
                        <a:pt x="254" y="3"/>
                      </a:lnTo>
                      <a:lnTo>
                        <a:pt x="255" y="3"/>
                      </a:lnTo>
                      <a:lnTo>
                        <a:pt x="256" y="3"/>
                      </a:lnTo>
                      <a:lnTo>
                        <a:pt x="257" y="3"/>
                      </a:lnTo>
                      <a:lnTo>
                        <a:pt x="258" y="3"/>
                      </a:lnTo>
                      <a:lnTo>
                        <a:pt x="259" y="3"/>
                      </a:lnTo>
                      <a:lnTo>
                        <a:pt x="259" y="3"/>
                      </a:lnTo>
                      <a:lnTo>
                        <a:pt x="260" y="3"/>
                      </a:lnTo>
                      <a:lnTo>
                        <a:pt x="261" y="3"/>
                      </a:lnTo>
                      <a:lnTo>
                        <a:pt x="262" y="3"/>
                      </a:lnTo>
                      <a:lnTo>
                        <a:pt x="263" y="3"/>
                      </a:lnTo>
                      <a:lnTo>
                        <a:pt x="263" y="3"/>
                      </a:lnTo>
                      <a:lnTo>
                        <a:pt x="264" y="3"/>
                      </a:lnTo>
                      <a:lnTo>
                        <a:pt x="265" y="3"/>
                      </a:lnTo>
                      <a:lnTo>
                        <a:pt x="266" y="3"/>
                      </a:lnTo>
                      <a:lnTo>
                        <a:pt x="266" y="3"/>
                      </a:lnTo>
                      <a:lnTo>
                        <a:pt x="267" y="3"/>
                      </a:lnTo>
                      <a:lnTo>
                        <a:pt x="268" y="3"/>
                      </a:lnTo>
                      <a:lnTo>
                        <a:pt x="269" y="3"/>
                      </a:lnTo>
                      <a:lnTo>
                        <a:pt x="270" y="3"/>
                      </a:lnTo>
                      <a:lnTo>
                        <a:pt x="271" y="3"/>
                      </a:lnTo>
                      <a:lnTo>
                        <a:pt x="271" y="3"/>
                      </a:lnTo>
                      <a:lnTo>
                        <a:pt x="272" y="3"/>
                      </a:lnTo>
                      <a:lnTo>
                        <a:pt x="273" y="3"/>
                      </a:lnTo>
                      <a:lnTo>
                        <a:pt x="274" y="3"/>
                      </a:lnTo>
                      <a:lnTo>
                        <a:pt x="274" y="3"/>
                      </a:lnTo>
                      <a:lnTo>
                        <a:pt x="275" y="3"/>
                      </a:lnTo>
                      <a:lnTo>
                        <a:pt x="276" y="3"/>
                      </a:lnTo>
                      <a:lnTo>
                        <a:pt x="277" y="3"/>
                      </a:lnTo>
                      <a:lnTo>
                        <a:pt x="278" y="3"/>
                      </a:lnTo>
                      <a:lnTo>
                        <a:pt x="278" y="3"/>
                      </a:lnTo>
                      <a:lnTo>
                        <a:pt x="279" y="3"/>
                      </a:lnTo>
                      <a:lnTo>
                        <a:pt x="280" y="3"/>
                      </a:lnTo>
                      <a:lnTo>
                        <a:pt x="281" y="3"/>
                      </a:lnTo>
                      <a:lnTo>
                        <a:pt x="282" y="3"/>
                      </a:lnTo>
                      <a:lnTo>
                        <a:pt x="283" y="3"/>
                      </a:lnTo>
                      <a:lnTo>
                        <a:pt x="283" y="3"/>
                      </a:lnTo>
                      <a:lnTo>
                        <a:pt x="284" y="3"/>
                      </a:lnTo>
                      <a:lnTo>
                        <a:pt x="285" y="3"/>
                      </a:lnTo>
                      <a:lnTo>
                        <a:pt x="286" y="3"/>
                      </a:lnTo>
                      <a:lnTo>
                        <a:pt x="286" y="3"/>
                      </a:lnTo>
                      <a:lnTo>
                        <a:pt x="287" y="3"/>
                      </a:lnTo>
                      <a:lnTo>
                        <a:pt x="288" y="3"/>
                      </a:lnTo>
                      <a:lnTo>
                        <a:pt x="289" y="3"/>
                      </a:lnTo>
                      <a:lnTo>
                        <a:pt x="289" y="3"/>
                      </a:lnTo>
                      <a:lnTo>
                        <a:pt x="290" y="3"/>
                      </a:lnTo>
                      <a:lnTo>
                        <a:pt x="291" y="3"/>
                      </a:lnTo>
                      <a:lnTo>
                        <a:pt x="292" y="3"/>
                      </a:lnTo>
                      <a:lnTo>
                        <a:pt x="293" y="3"/>
                      </a:lnTo>
                      <a:lnTo>
                        <a:pt x="294" y="3"/>
                      </a:lnTo>
                      <a:lnTo>
                        <a:pt x="294" y="3"/>
                      </a:lnTo>
                      <a:lnTo>
                        <a:pt x="295" y="3"/>
                      </a:lnTo>
                      <a:lnTo>
                        <a:pt x="296" y="3"/>
                      </a:lnTo>
                      <a:lnTo>
                        <a:pt x="297" y="3"/>
                      </a:lnTo>
                      <a:lnTo>
                        <a:pt x="298" y="3"/>
                      </a:lnTo>
                      <a:lnTo>
                        <a:pt x="298" y="3"/>
                      </a:lnTo>
                      <a:lnTo>
                        <a:pt x="299" y="3"/>
                      </a:lnTo>
                      <a:lnTo>
                        <a:pt x="300" y="3"/>
                      </a:lnTo>
                      <a:lnTo>
                        <a:pt x="301" y="3"/>
                      </a:lnTo>
                      <a:lnTo>
                        <a:pt x="301" y="3"/>
                      </a:lnTo>
                      <a:lnTo>
                        <a:pt x="302" y="3"/>
                      </a:lnTo>
                      <a:lnTo>
                        <a:pt x="303" y="3"/>
                      </a:lnTo>
                      <a:lnTo>
                        <a:pt x="304" y="3"/>
                      </a:lnTo>
                      <a:lnTo>
                        <a:pt x="305" y="3"/>
                      </a:lnTo>
                      <a:lnTo>
                        <a:pt x="306" y="3"/>
                      </a:lnTo>
                      <a:lnTo>
                        <a:pt x="306" y="3"/>
                      </a:lnTo>
                      <a:lnTo>
                        <a:pt x="307" y="3"/>
                      </a:lnTo>
                      <a:lnTo>
                        <a:pt x="308" y="3"/>
                      </a:lnTo>
                      <a:lnTo>
                        <a:pt x="309" y="3"/>
                      </a:lnTo>
                      <a:lnTo>
                        <a:pt x="309" y="3"/>
                      </a:lnTo>
                      <a:lnTo>
                        <a:pt x="310" y="3"/>
                      </a:lnTo>
                      <a:lnTo>
                        <a:pt x="311" y="3"/>
                      </a:lnTo>
                      <a:lnTo>
                        <a:pt x="312" y="3"/>
                      </a:lnTo>
                      <a:lnTo>
                        <a:pt x="313" y="3"/>
                      </a:lnTo>
                      <a:lnTo>
                        <a:pt x="313" y="3"/>
                      </a:lnTo>
                      <a:lnTo>
                        <a:pt x="314" y="3"/>
                      </a:lnTo>
                      <a:lnTo>
                        <a:pt x="315" y="3"/>
                      </a:lnTo>
                      <a:lnTo>
                        <a:pt x="316" y="3"/>
                      </a:lnTo>
                      <a:lnTo>
                        <a:pt x="317" y="3"/>
                      </a:lnTo>
                      <a:lnTo>
                        <a:pt x="317" y="3"/>
                      </a:lnTo>
                      <a:lnTo>
                        <a:pt x="318" y="3"/>
                      </a:lnTo>
                      <a:lnTo>
                        <a:pt x="319" y="3"/>
                      </a:lnTo>
                      <a:lnTo>
                        <a:pt x="320" y="3"/>
                      </a:lnTo>
                      <a:lnTo>
                        <a:pt x="321" y="3"/>
                      </a:lnTo>
                      <a:lnTo>
                        <a:pt x="321" y="3"/>
                      </a:lnTo>
                      <a:lnTo>
                        <a:pt x="322" y="3"/>
                      </a:lnTo>
                      <a:lnTo>
                        <a:pt x="323" y="3"/>
                      </a:lnTo>
                      <a:lnTo>
                        <a:pt x="324" y="3"/>
                      </a:lnTo>
                      <a:lnTo>
                        <a:pt x="325" y="3"/>
                      </a:lnTo>
                      <a:lnTo>
                        <a:pt x="325" y="3"/>
                      </a:lnTo>
                      <a:lnTo>
                        <a:pt x="326" y="3"/>
                      </a:lnTo>
                      <a:lnTo>
                        <a:pt x="327" y="3"/>
                      </a:lnTo>
                      <a:lnTo>
                        <a:pt x="328" y="3"/>
                      </a:lnTo>
                      <a:lnTo>
                        <a:pt x="329" y="3"/>
                      </a:lnTo>
                      <a:lnTo>
                        <a:pt x="329" y="3"/>
                      </a:lnTo>
                      <a:lnTo>
                        <a:pt x="330" y="3"/>
                      </a:lnTo>
                      <a:lnTo>
                        <a:pt x="331" y="3"/>
                      </a:lnTo>
                      <a:lnTo>
                        <a:pt x="332" y="3"/>
                      </a:lnTo>
                      <a:lnTo>
                        <a:pt x="332" y="3"/>
                      </a:lnTo>
                      <a:lnTo>
                        <a:pt x="333" y="3"/>
                      </a:lnTo>
                      <a:lnTo>
                        <a:pt x="334" y="3"/>
                      </a:lnTo>
                      <a:lnTo>
                        <a:pt x="335" y="3"/>
                      </a:lnTo>
                      <a:lnTo>
                        <a:pt x="336" y="3"/>
                      </a:lnTo>
                      <a:lnTo>
                        <a:pt x="337" y="3"/>
                      </a:lnTo>
                      <a:lnTo>
                        <a:pt x="337" y="3"/>
                      </a:lnTo>
                      <a:lnTo>
                        <a:pt x="338" y="3"/>
                      </a:lnTo>
                      <a:lnTo>
                        <a:pt x="339" y="3"/>
                      </a:lnTo>
                      <a:lnTo>
                        <a:pt x="340" y="3"/>
                      </a:lnTo>
                      <a:lnTo>
                        <a:pt x="341" y="3"/>
                      </a:lnTo>
                      <a:lnTo>
                        <a:pt x="341" y="3"/>
                      </a:lnTo>
                      <a:lnTo>
                        <a:pt x="342" y="3"/>
                      </a:lnTo>
                      <a:lnTo>
                        <a:pt x="343" y="3"/>
                      </a:lnTo>
                      <a:lnTo>
                        <a:pt x="344" y="3"/>
                      </a:lnTo>
                      <a:lnTo>
                        <a:pt x="344" y="3"/>
                      </a:lnTo>
                      <a:lnTo>
                        <a:pt x="345" y="3"/>
                      </a:lnTo>
                      <a:lnTo>
                        <a:pt x="346" y="3"/>
                      </a:lnTo>
                      <a:lnTo>
                        <a:pt x="347" y="3"/>
                      </a:lnTo>
                      <a:lnTo>
                        <a:pt x="348" y="3"/>
                      </a:lnTo>
                      <a:lnTo>
                        <a:pt x="349" y="3"/>
                      </a:lnTo>
                      <a:lnTo>
                        <a:pt x="349" y="3"/>
                      </a:lnTo>
                      <a:lnTo>
                        <a:pt x="350" y="3"/>
                      </a:lnTo>
                      <a:lnTo>
                        <a:pt x="351" y="3"/>
                      </a:lnTo>
                      <a:lnTo>
                        <a:pt x="352" y="3"/>
                      </a:lnTo>
                      <a:lnTo>
                        <a:pt x="352" y="3"/>
                      </a:lnTo>
                      <a:lnTo>
                        <a:pt x="353" y="3"/>
                      </a:lnTo>
                      <a:lnTo>
                        <a:pt x="354" y="3"/>
                      </a:lnTo>
                      <a:lnTo>
                        <a:pt x="355" y="3"/>
                      </a:lnTo>
                      <a:lnTo>
                        <a:pt x="356" y="2"/>
                      </a:lnTo>
                      <a:lnTo>
                        <a:pt x="356" y="2"/>
                      </a:lnTo>
                      <a:lnTo>
                        <a:pt x="357" y="2"/>
                      </a:lnTo>
                      <a:lnTo>
                        <a:pt x="358" y="2"/>
                      </a:lnTo>
                      <a:lnTo>
                        <a:pt x="359" y="2"/>
                      </a:lnTo>
                      <a:lnTo>
                        <a:pt x="360" y="1"/>
                      </a:lnTo>
                      <a:lnTo>
                        <a:pt x="361" y="1"/>
                      </a:lnTo>
                      <a:lnTo>
                        <a:pt x="361" y="1"/>
                      </a:lnTo>
                      <a:lnTo>
                        <a:pt x="362" y="1"/>
                      </a:lnTo>
                      <a:lnTo>
                        <a:pt x="363" y="1"/>
                      </a:lnTo>
                      <a:lnTo>
                        <a:pt x="364" y="1"/>
                      </a:lnTo>
                      <a:lnTo>
                        <a:pt x="364" y="1"/>
                      </a:lnTo>
                      <a:lnTo>
                        <a:pt x="365" y="1"/>
                      </a:lnTo>
                      <a:lnTo>
                        <a:pt x="366" y="0"/>
                      </a:lnTo>
                      <a:lnTo>
                        <a:pt x="367" y="0"/>
                      </a:lnTo>
                      <a:lnTo>
                        <a:pt x="367" y="0"/>
                      </a:lnTo>
                      <a:lnTo>
                        <a:pt x="368" y="0"/>
                      </a:lnTo>
                      <a:lnTo>
                        <a:pt x="369" y="0"/>
                      </a:lnTo>
                      <a:lnTo>
                        <a:pt x="370" y="0"/>
                      </a:lnTo>
                      <a:lnTo>
                        <a:pt x="371" y="0"/>
                      </a:lnTo>
                      <a:lnTo>
                        <a:pt x="372" y="0"/>
                      </a:lnTo>
                      <a:lnTo>
                        <a:pt x="372" y="0"/>
                      </a:lnTo>
                      <a:lnTo>
                        <a:pt x="373" y="0"/>
                      </a:lnTo>
                      <a:lnTo>
                        <a:pt x="374" y="0"/>
                      </a:lnTo>
                      <a:lnTo>
                        <a:pt x="375" y="0"/>
                      </a:lnTo>
                      <a:lnTo>
                        <a:pt x="376" y="0"/>
                      </a:lnTo>
                      <a:lnTo>
                        <a:pt x="376" y="1"/>
                      </a:lnTo>
                      <a:lnTo>
                        <a:pt x="377" y="1"/>
                      </a:lnTo>
                      <a:lnTo>
                        <a:pt x="378" y="1"/>
                      </a:lnTo>
                      <a:lnTo>
                        <a:pt x="379" y="1"/>
                      </a:lnTo>
                      <a:lnTo>
                        <a:pt x="379" y="1"/>
                      </a:lnTo>
                      <a:lnTo>
                        <a:pt x="380" y="1"/>
                      </a:lnTo>
                      <a:lnTo>
                        <a:pt x="381" y="1"/>
                      </a:lnTo>
                      <a:lnTo>
                        <a:pt x="382" y="1"/>
                      </a:lnTo>
                      <a:lnTo>
                        <a:pt x="383" y="1"/>
                      </a:lnTo>
                      <a:lnTo>
                        <a:pt x="384" y="1"/>
                      </a:lnTo>
                      <a:lnTo>
                        <a:pt x="384" y="1"/>
                      </a:lnTo>
                      <a:lnTo>
                        <a:pt x="385" y="1"/>
                      </a:lnTo>
                      <a:lnTo>
                        <a:pt x="386" y="1"/>
                      </a:lnTo>
                      <a:lnTo>
                        <a:pt x="387" y="1"/>
                      </a:lnTo>
                      <a:lnTo>
                        <a:pt x="387" y="1"/>
                      </a:lnTo>
                      <a:lnTo>
                        <a:pt x="388" y="2"/>
                      </a:lnTo>
                      <a:lnTo>
                        <a:pt x="389" y="2"/>
                      </a:lnTo>
                      <a:lnTo>
                        <a:pt x="390" y="2"/>
                      </a:lnTo>
                      <a:lnTo>
                        <a:pt x="391" y="2"/>
                      </a:lnTo>
                      <a:lnTo>
                        <a:pt x="391" y="2"/>
                      </a:lnTo>
                      <a:lnTo>
                        <a:pt x="392" y="2"/>
                      </a:lnTo>
                      <a:lnTo>
                        <a:pt x="393" y="2"/>
                      </a:lnTo>
                      <a:lnTo>
                        <a:pt x="394" y="2"/>
                      </a:lnTo>
                      <a:lnTo>
                        <a:pt x="395" y="2"/>
                      </a:lnTo>
                      <a:lnTo>
                        <a:pt x="396" y="2"/>
                      </a:lnTo>
                      <a:lnTo>
                        <a:pt x="396" y="2"/>
                      </a:lnTo>
                      <a:lnTo>
                        <a:pt x="397" y="2"/>
                      </a:lnTo>
                      <a:lnTo>
                        <a:pt x="398" y="2"/>
                      </a:lnTo>
                      <a:lnTo>
                        <a:pt x="399" y="2"/>
                      </a:lnTo>
                      <a:lnTo>
                        <a:pt x="399" y="2"/>
                      </a:lnTo>
                      <a:lnTo>
                        <a:pt x="400" y="3"/>
                      </a:lnTo>
                      <a:lnTo>
                        <a:pt x="401" y="3"/>
                      </a:lnTo>
                      <a:lnTo>
                        <a:pt x="402" y="2"/>
                      </a:lnTo>
                      <a:lnTo>
                        <a:pt x="403" y="3"/>
                      </a:lnTo>
                      <a:lnTo>
                        <a:pt x="403" y="3"/>
                      </a:lnTo>
                      <a:lnTo>
                        <a:pt x="404" y="3"/>
                      </a:lnTo>
                      <a:lnTo>
                        <a:pt x="405" y="3"/>
                      </a:lnTo>
                      <a:lnTo>
                        <a:pt x="406" y="3"/>
                      </a:lnTo>
                      <a:lnTo>
                        <a:pt x="407" y="3"/>
                      </a:lnTo>
                      <a:lnTo>
                        <a:pt x="407" y="3"/>
                      </a:lnTo>
                      <a:lnTo>
                        <a:pt x="408" y="3"/>
                      </a:lnTo>
                      <a:lnTo>
                        <a:pt x="409" y="3"/>
                      </a:lnTo>
                      <a:lnTo>
                        <a:pt x="410" y="3"/>
                      </a:lnTo>
                      <a:lnTo>
                        <a:pt x="410" y="3"/>
                      </a:lnTo>
                      <a:lnTo>
                        <a:pt x="411" y="3"/>
                      </a:lnTo>
                      <a:lnTo>
                        <a:pt x="412" y="3"/>
                      </a:lnTo>
                      <a:lnTo>
                        <a:pt x="413" y="3"/>
                      </a:lnTo>
                      <a:lnTo>
                        <a:pt x="414" y="3"/>
                      </a:lnTo>
                      <a:lnTo>
                        <a:pt x="415" y="3"/>
                      </a:lnTo>
                      <a:lnTo>
                        <a:pt x="415" y="3"/>
                      </a:lnTo>
                      <a:lnTo>
                        <a:pt x="416" y="3"/>
                      </a:lnTo>
                      <a:lnTo>
                        <a:pt x="417" y="3"/>
                      </a:lnTo>
                      <a:lnTo>
                        <a:pt x="418" y="3"/>
                      </a:lnTo>
                      <a:lnTo>
                        <a:pt x="419" y="3"/>
                      </a:lnTo>
                      <a:lnTo>
                        <a:pt x="419" y="3"/>
                      </a:lnTo>
                      <a:lnTo>
                        <a:pt x="420" y="3"/>
                      </a:lnTo>
                      <a:lnTo>
                        <a:pt x="421" y="3"/>
                      </a:lnTo>
                      <a:lnTo>
                        <a:pt x="422" y="3"/>
                      </a:lnTo>
                      <a:lnTo>
                        <a:pt x="422" y="3"/>
                      </a:lnTo>
                      <a:lnTo>
                        <a:pt x="423" y="3"/>
                      </a:lnTo>
                      <a:lnTo>
                        <a:pt x="424" y="3"/>
                      </a:lnTo>
                      <a:lnTo>
                        <a:pt x="425" y="3"/>
                      </a:lnTo>
                      <a:lnTo>
                        <a:pt x="426" y="3"/>
                      </a:lnTo>
                      <a:lnTo>
                        <a:pt x="427" y="3"/>
                      </a:lnTo>
                      <a:lnTo>
                        <a:pt x="427" y="3"/>
                      </a:lnTo>
                      <a:lnTo>
                        <a:pt x="428" y="3"/>
                      </a:lnTo>
                      <a:lnTo>
                        <a:pt x="429" y="3"/>
                      </a:lnTo>
                      <a:lnTo>
                        <a:pt x="430" y="3"/>
                      </a:lnTo>
                      <a:lnTo>
                        <a:pt x="430" y="3"/>
                      </a:lnTo>
                      <a:lnTo>
                        <a:pt x="431" y="3"/>
                      </a:lnTo>
                      <a:lnTo>
                        <a:pt x="432" y="3"/>
                      </a:lnTo>
                      <a:lnTo>
                        <a:pt x="433" y="3"/>
                      </a:lnTo>
                      <a:lnTo>
                        <a:pt x="434" y="3"/>
                      </a:lnTo>
                      <a:lnTo>
                        <a:pt x="434" y="3"/>
                      </a:lnTo>
                      <a:lnTo>
                        <a:pt x="435" y="3"/>
                      </a:lnTo>
                      <a:lnTo>
                        <a:pt x="436" y="3"/>
                      </a:lnTo>
                      <a:lnTo>
                        <a:pt x="437" y="3"/>
                      </a:lnTo>
                      <a:lnTo>
                        <a:pt x="438" y="3"/>
                      </a:lnTo>
                      <a:lnTo>
                        <a:pt x="439" y="3"/>
                      </a:lnTo>
                      <a:lnTo>
                        <a:pt x="439" y="3"/>
                      </a:lnTo>
                      <a:lnTo>
                        <a:pt x="440" y="3"/>
                      </a:lnTo>
                      <a:lnTo>
                        <a:pt x="441" y="3"/>
                      </a:lnTo>
                      <a:lnTo>
                        <a:pt x="442" y="3"/>
                      </a:lnTo>
                      <a:lnTo>
                        <a:pt x="442" y="3"/>
                      </a:lnTo>
                      <a:lnTo>
                        <a:pt x="443" y="3"/>
                      </a:lnTo>
                      <a:lnTo>
                        <a:pt x="444" y="3"/>
                      </a:lnTo>
                      <a:lnTo>
                        <a:pt x="445" y="3"/>
                      </a:lnTo>
                      <a:lnTo>
                        <a:pt x="445" y="3"/>
                      </a:lnTo>
                      <a:lnTo>
                        <a:pt x="446" y="3"/>
                      </a:lnTo>
                      <a:lnTo>
                        <a:pt x="447" y="3"/>
                      </a:lnTo>
                      <a:lnTo>
                        <a:pt x="448" y="3"/>
                      </a:lnTo>
                      <a:lnTo>
                        <a:pt x="449" y="3"/>
                      </a:lnTo>
                      <a:lnTo>
                        <a:pt x="450" y="3"/>
                      </a:lnTo>
                      <a:lnTo>
                        <a:pt x="450" y="3"/>
                      </a:lnTo>
                      <a:lnTo>
                        <a:pt x="451" y="3"/>
                      </a:lnTo>
                      <a:lnTo>
                        <a:pt x="452" y="3"/>
                      </a:lnTo>
                      <a:lnTo>
                        <a:pt x="453" y="3"/>
                      </a:lnTo>
                      <a:lnTo>
                        <a:pt x="454" y="3"/>
                      </a:lnTo>
                      <a:lnTo>
                        <a:pt x="454" y="3"/>
                      </a:lnTo>
                      <a:lnTo>
                        <a:pt x="455" y="3"/>
                      </a:lnTo>
                      <a:lnTo>
                        <a:pt x="456" y="3"/>
                      </a:lnTo>
                      <a:lnTo>
                        <a:pt x="457" y="3"/>
                      </a:lnTo>
                      <a:lnTo>
                        <a:pt x="457" y="3"/>
                      </a:lnTo>
                      <a:lnTo>
                        <a:pt x="458" y="3"/>
                      </a:lnTo>
                      <a:lnTo>
                        <a:pt x="459" y="3"/>
                      </a:lnTo>
                      <a:lnTo>
                        <a:pt x="460" y="3"/>
                      </a:lnTo>
                      <a:lnTo>
                        <a:pt x="461" y="3"/>
                      </a:lnTo>
                      <a:lnTo>
                        <a:pt x="462" y="3"/>
                      </a:lnTo>
                      <a:lnTo>
                        <a:pt x="462" y="3"/>
                      </a:lnTo>
                      <a:lnTo>
                        <a:pt x="463" y="3"/>
                      </a:lnTo>
                      <a:lnTo>
                        <a:pt x="464" y="3"/>
                      </a:lnTo>
                      <a:lnTo>
                        <a:pt x="465" y="3"/>
                      </a:lnTo>
                      <a:lnTo>
                        <a:pt x="465" y="3"/>
                      </a:lnTo>
                      <a:lnTo>
                        <a:pt x="466" y="3"/>
                      </a:lnTo>
                      <a:lnTo>
                        <a:pt x="467" y="3"/>
                      </a:lnTo>
                      <a:lnTo>
                        <a:pt x="468" y="3"/>
                      </a:lnTo>
                      <a:lnTo>
                        <a:pt x="469" y="3"/>
                      </a:lnTo>
                      <a:lnTo>
                        <a:pt x="469" y="3"/>
                      </a:lnTo>
                      <a:lnTo>
                        <a:pt x="470" y="3"/>
                      </a:lnTo>
                      <a:lnTo>
                        <a:pt x="471" y="3"/>
                      </a:lnTo>
                      <a:lnTo>
                        <a:pt x="472" y="3"/>
                      </a:lnTo>
                      <a:lnTo>
                        <a:pt x="473" y="3"/>
                      </a:lnTo>
                      <a:lnTo>
                        <a:pt x="474" y="3"/>
                      </a:lnTo>
                      <a:lnTo>
                        <a:pt x="474" y="3"/>
                      </a:lnTo>
                      <a:lnTo>
                        <a:pt x="475" y="3"/>
                      </a:lnTo>
                      <a:lnTo>
                        <a:pt x="476" y="3"/>
                      </a:lnTo>
                      <a:lnTo>
                        <a:pt x="477" y="3"/>
                      </a:lnTo>
                      <a:lnTo>
                        <a:pt x="477" y="3"/>
                      </a:lnTo>
                      <a:lnTo>
                        <a:pt x="478" y="3"/>
                      </a:lnTo>
                      <a:lnTo>
                        <a:pt x="479" y="3"/>
                      </a:lnTo>
                      <a:lnTo>
                        <a:pt x="480" y="3"/>
                      </a:lnTo>
                      <a:lnTo>
                        <a:pt x="481" y="3"/>
                      </a:lnTo>
                      <a:lnTo>
                        <a:pt x="481" y="3"/>
                      </a:lnTo>
                      <a:lnTo>
                        <a:pt x="482" y="3"/>
                      </a:lnTo>
                      <a:lnTo>
                        <a:pt x="483" y="3"/>
                      </a:lnTo>
                      <a:lnTo>
                        <a:pt x="484" y="3"/>
                      </a:lnTo>
                      <a:lnTo>
                        <a:pt x="485" y="3"/>
                      </a:lnTo>
                      <a:lnTo>
                        <a:pt x="485" y="3"/>
                      </a:lnTo>
                      <a:lnTo>
                        <a:pt x="486" y="3"/>
                      </a:lnTo>
                      <a:lnTo>
                        <a:pt x="487" y="3"/>
                      </a:lnTo>
                      <a:lnTo>
                        <a:pt x="488" y="3"/>
                      </a:lnTo>
                      <a:lnTo>
                        <a:pt x="489" y="3"/>
                      </a:lnTo>
                      <a:lnTo>
                        <a:pt x="489" y="3"/>
                      </a:lnTo>
                      <a:lnTo>
                        <a:pt x="490" y="3"/>
                      </a:lnTo>
                      <a:lnTo>
                        <a:pt x="491" y="3"/>
                      </a:lnTo>
                      <a:lnTo>
                        <a:pt x="492" y="3"/>
                      </a:lnTo>
                      <a:lnTo>
                        <a:pt x="493" y="3"/>
                      </a:lnTo>
                      <a:lnTo>
                        <a:pt x="493" y="3"/>
                      </a:lnTo>
                      <a:lnTo>
                        <a:pt x="494" y="3"/>
                      </a:lnTo>
                      <a:lnTo>
                        <a:pt x="495" y="3"/>
                      </a:lnTo>
                      <a:lnTo>
                        <a:pt x="496" y="3"/>
                      </a:lnTo>
                      <a:lnTo>
                        <a:pt x="497" y="3"/>
                      </a:lnTo>
                      <a:lnTo>
                        <a:pt x="497" y="3"/>
                      </a:lnTo>
                      <a:lnTo>
                        <a:pt x="498" y="3"/>
                      </a:lnTo>
                      <a:lnTo>
                        <a:pt x="499" y="3"/>
                      </a:lnTo>
                      <a:lnTo>
                        <a:pt x="500" y="3"/>
                      </a:lnTo>
                      <a:lnTo>
                        <a:pt x="500" y="3"/>
                      </a:lnTo>
                      <a:lnTo>
                        <a:pt x="501" y="3"/>
                      </a:lnTo>
                      <a:lnTo>
                        <a:pt x="502" y="3"/>
                      </a:lnTo>
                      <a:lnTo>
                        <a:pt x="503" y="3"/>
                      </a:lnTo>
                      <a:lnTo>
                        <a:pt x="504" y="3"/>
                      </a:lnTo>
                      <a:lnTo>
                        <a:pt x="505" y="3"/>
                      </a:lnTo>
                      <a:lnTo>
                        <a:pt x="505" y="3"/>
                      </a:lnTo>
                      <a:lnTo>
                        <a:pt x="506" y="3"/>
                      </a:lnTo>
                      <a:lnTo>
                        <a:pt x="507" y="3"/>
                      </a:lnTo>
                      <a:lnTo>
                        <a:pt x="508" y="3"/>
                      </a:lnTo>
                      <a:lnTo>
                        <a:pt x="508" y="3"/>
                      </a:lnTo>
                      <a:lnTo>
                        <a:pt x="509" y="3"/>
                      </a:lnTo>
                      <a:lnTo>
                        <a:pt x="510" y="3"/>
                      </a:lnTo>
                      <a:lnTo>
                        <a:pt x="511" y="3"/>
                      </a:lnTo>
                      <a:lnTo>
                        <a:pt x="512" y="3"/>
                      </a:lnTo>
                      <a:lnTo>
                        <a:pt x="512" y="3"/>
                      </a:lnTo>
                      <a:lnTo>
                        <a:pt x="513" y="3"/>
                      </a:lnTo>
                      <a:lnTo>
                        <a:pt x="514" y="3"/>
                      </a:lnTo>
                      <a:lnTo>
                        <a:pt x="515" y="3"/>
                      </a:lnTo>
                      <a:lnTo>
                        <a:pt x="516" y="3"/>
                      </a:lnTo>
                      <a:lnTo>
                        <a:pt x="517" y="3"/>
                      </a:lnTo>
                      <a:lnTo>
                        <a:pt x="517" y="3"/>
                      </a:lnTo>
                      <a:lnTo>
                        <a:pt x="518" y="3"/>
                      </a:lnTo>
                      <a:lnTo>
                        <a:pt x="519" y="3"/>
                      </a:lnTo>
                      <a:lnTo>
                        <a:pt x="520" y="3"/>
                      </a:lnTo>
                      <a:lnTo>
                        <a:pt x="520" y="3"/>
                      </a:lnTo>
                      <a:lnTo>
                        <a:pt x="521" y="3"/>
                      </a:lnTo>
                      <a:lnTo>
                        <a:pt x="522" y="3"/>
                      </a:lnTo>
                      <a:lnTo>
                        <a:pt x="523" y="3"/>
                      </a:lnTo>
                      <a:lnTo>
                        <a:pt x="523" y="3"/>
                      </a:lnTo>
                      <a:lnTo>
                        <a:pt x="524" y="3"/>
                      </a:lnTo>
                      <a:lnTo>
                        <a:pt x="525" y="3"/>
                      </a:lnTo>
                      <a:lnTo>
                        <a:pt x="526" y="3"/>
                      </a:lnTo>
                      <a:lnTo>
                        <a:pt x="527" y="3"/>
                      </a:lnTo>
                      <a:lnTo>
                        <a:pt x="528" y="3"/>
                      </a:lnTo>
                      <a:lnTo>
                        <a:pt x="528" y="3"/>
                      </a:lnTo>
                      <a:lnTo>
                        <a:pt x="529" y="2"/>
                      </a:lnTo>
                      <a:lnTo>
                        <a:pt x="530" y="3"/>
                      </a:lnTo>
                      <a:lnTo>
                        <a:pt x="531" y="2"/>
                      </a:lnTo>
                      <a:lnTo>
                        <a:pt x="532" y="2"/>
                      </a:lnTo>
                      <a:lnTo>
                        <a:pt x="532" y="2"/>
                      </a:lnTo>
                      <a:lnTo>
                        <a:pt x="533" y="2"/>
                      </a:lnTo>
                      <a:lnTo>
                        <a:pt x="534" y="2"/>
                      </a:lnTo>
                      <a:lnTo>
                        <a:pt x="535" y="2"/>
                      </a:lnTo>
                      <a:lnTo>
                        <a:pt x="535" y="2"/>
                      </a:lnTo>
                      <a:lnTo>
                        <a:pt x="536" y="2"/>
                      </a:lnTo>
                      <a:lnTo>
                        <a:pt x="537" y="2"/>
                      </a:lnTo>
                      <a:lnTo>
                        <a:pt x="538" y="1"/>
                      </a:lnTo>
                      <a:lnTo>
                        <a:pt x="539" y="1"/>
                      </a:lnTo>
                      <a:lnTo>
                        <a:pt x="540" y="1"/>
                      </a:lnTo>
                      <a:lnTo>
                        <a:pt x="540" y="1"/>
                      </a:lnTo>
                      <a:lnTo>
                        <a:pt x="541" y="1"/>
                      </a:lnTo>
                      <a:lnTo>
                        <a:pt x="542" y="1"/>
                      </a:lnTo>
                      <a:lnTo>
                        <a:pt x="543" y="1"/>
                      </a:lnTo>
                      <a:lnTo>
                        <a:pt x="543" y="1"/>
                      </a:lnTo>
                      <a:lnTo>
                        <a:pt x="544" y="1"/>
                      </a:lnTo>
                      <a:lnTo>
                        <a:pt x="545" y="1"/>
                      </a:lnTo>
                      <a:lnTo>
                        <a:pt x="546" y="1"/>
                      </a:lnTo>
                      <a:lnTo>
                        <a:pt x="547" y="1"/>
                      </a:lnTo>
                      <a:lnTo>
                        <a:pt x="547" y="1"/>
                      </a:lnTo>
                      <a:lnTo>
                        <a:pt x="548" y="1"/>
                      </a:lnTo>
                      <a:lnTo>
                        <a:pt x="549" y="1"/>
                      </a:lnTo>
                      <a:lnTo>
                        <a:pt x="550" y="1"/>
                      </a:lnTo>
                      <a:lnTo>
                        <a:pt x="551" y="1"/>
                      </a:lnTo>
                      <a:lnTo>
                        <a:pt x="552" y="1"/>
                      </a:lnTo>
                      <a:lnTo>
                        <a:pt x="552" y="1"/>
                      </a:lnTo>
                      <a:lnTo>
                        <a:pt x="553" y="1"/>
                      </a:lnTo>
                      <a:lnTo>
                        <a:pt x="554" y="1"/>
                      </a:lnTo>
                      <a:lnTo>
                        <a:pt x="555" y="1"/>
                      </a:lnTo>
                      <a:lnTo>
                        <a:pt x="555" y="1"/>
                      </a:lnTo>
                      <a:lnTo>
                        <a:pt x="556" y="1"/>
                      </a:lnTo>
                      <a:lnTo>
                        <a:pt x="557" y="1"/>
                      </a:lnTo>
                      <a:lnTo>
                        <a:pt x="558" y="1"/>
                      </a:lnTo>
                      <a:lnTo>
                        <a:pt x="559" y="1"/>
                      </a:lnTo>
                      <a:lnTo>
                        <a:pt x="559" y="1"/>
                      </a:lnTo>
                      <a:lnTo>
                        <a:pt x="560" y="1"/>
                      </a:lnTo>
                      <a:lnTo>
                        <a:pt x="561" y="1"/>
                      </a:lnTo>
                      <a:lnTo>
                        <a:pt x="562" y="1"/>
                      </a:lnTo>
                      <a:lnTo>
                        <a:pt x="563" y="1"/>
                      </a:lnTo>
                      <a:lnTo>
                        <a:pt x="563" y="1"/>
                      </a:lnTo>
                      <a:lnTo>
                        <a:pt x="564" y="1"/>
                      </a:lnTo>
                      <a:lnTo>
                        <a:pt x="565" y="1"/>
                      </a:lnTo>
                      <a:lnTo>
                        <a:pt x="566" y="1"/>
                      </a:lnTo>
                      <a:lnTo>
                        <a:pt x="567" y="1"/>
                      </a:lnTo>
                      <a:lnTo>
                        <a:pt x="567" y="1"/>
                      </a:lnTo>
                      <a:lnTo>
                        <a:pt x="568" y="1"/>
                      </a:lnTo>
                      <a:lnTo>
                        <a:pt x="569" y="1"/>
                      </a:lnTo>
                      <a:lnTo>
                        <a:pt x="570" y="1"/>
                      </a:lnTo>
                      <a:lnTo>
                        <a:pt x="571" y="1"/>
                      </a:lnTo>
                      <a:lnTo>
                        <a:pt x="571" y="1"/>
                      </a:lnTo>
                      <a:lnTo>
                        <a:pt x="572" y="1"/>
                      </a:lnTo>
                      <a:lnTo>
                        <a:pt x="573" y="1"/>
                      </a:lnTo>
                      <a:lnTo>
                        <a:pt x="574" y="2"/>
                      </a:lnTo>
                      <a:lnTo>
                        <a:pt x="575" y="2"/>
                      </a:lnTo>
                      <a:lnTo>
                        <a:pt x="575" y="2"/>
                      </a:lnTo>
                      <a:lnTo>
                        <a:pt x="576" y="2"/>
                      </a:lnTo>
                      <a:lnTo>
                        <a:pt x="577" y="2"/>
                      </a:lnTo>
                      <a:lnTo>
                        <a:pt x="578" y="2"/>
                      </a:lnTo>
                      <a:lnTo>
                        <a:pt x="578" y="2"/>
                      </a:lnTo>
                      <a:lnTo>
                        <a:pt x="579" y="2"/>
                      </a:lnTo>
                      <a:lnTo>
                        <a:pt x="580" y="2"/>
                      </a:lnTo>
                      <a:lnTo>
                        <a:pt x="581" y="2"/>
                      </a:lnTo>
                      <a:lnTo>
                        <a:pt x="582" y="2"/>
                      </a:lnTo>
                      <a:lnTo>
                        <a:pt x="583" y="2"/>
                      </a:lnTo>
                      <a:lnTo>
                        <a:pt x="583" y="2"/>
                      </a:lnTo>
                      <a:lnTo>
                        <a:pt x="584" y="2"/>
                      </a:lnTo>
                      <a:lnTo>
                        <a:pt x="585" y="2"/>
                      </a:lnTo>
                      <a:lnTo>
                        <a:pt x="586" y="2"/>
                      </a:lnTo>
                      <a:lnTo>
                        <a:pt x="587" y="2"/>
                      </a:lnTo>
                      <a:lnTo>
                        <a:pt x="587" y="2"/>
                      </a:lnTo>
                      <a:lnTo>
                        <a:pt x="588" y="2"/>
                      </a:lnTo>
                      <a:lnTo>
                        <a:pt x="589" y="2"/>
                      </a:lnTo>
                      <a:lnTo>
                        <a:pt x="590" y="2"/>
                      </a:lnTo>
                      <a:lnTo>
                        <a:pt x="590" y="2"/>
                      </a:lnTo>
                      <a:lnTo>
                        <a:pt x="591" y="2"/>
                      </a:lnTo>
                      <a:lnTo>
                        <a:pt x="592" y="3"/>
                      </a:lnTo>
                      <a:lnTo>
                        <a:pt x="593" y="3"/>
                      </a:lnTo>
                      <a:lnTo>
                        <a:pt x="594" y="3"/>
                      </a:lnTo>
                      <a:lnTo>
                        <a:pt x="595" y="3"/>
                      </a:lnTo>
                      <a:lnTo>
                        <a:pt x="595" y="2"/>
                      </a:lnTo>
                      <a:lnTo>
                        <a:pt x="596" y="3"/>
                      </a:lnTo>
                      <a:lnTo>
                        <a:pt x="597" y="3"/>
                      </a:lnTo>
                      <a:lnTo>
                        <a:pt x="598" y="3"/>
                      </a:lnTo>
                      <a:lnTo>
                        <a:pt x="598" y="3"/>
                      </a:lnTo>
                      <a:lnTo>
                        <a:pt x="599" y="3"/>
                      </a:lnTo>
                      <a:lnTo>
                        <a:pt x="600" y="3"/>
                      </a:lnTo>
                      <a:lnTo>
                        <a:pt x="601" y="3"/>
                      </a:lnTo>
                      <a:lnTo>
                        <a:pt x="601" y="3"/>
                      </a:lnTo>
                      <a:lnTo>
                        <a:pt x="602" y="3"/>
                      </a:lnTo>
                      <a:lnTo>
                        <a:pt x="603" y="3"/>
                      </a:lnTo>
                      <a:lnTo>
                        <a:pt x="604" y="3"/>
                      </a:lnTo>
                      <a:lnTo>
                        <a:pt x="605" y="3"/>
                      </a:lnTo>
                      <a:lnTo>
                        <a:pt x="606" y="3"/>
                      </a:lnTo>
                      <a:lnTo>
                        <a:pt x="606" y="3"/>
                      </a:lnTo>
                      <a:lnTo>
                        <a:pt x="607" y="3"/>
                      </a:lnTo>
                      <a:lnTo>
                        <a:pt x="608" y="3"/>
                      </a:lnTo>
                      <a:lnTo>
                        <a:pt x="609" y="3"/>
                      </a:lnTo>
                      <a:lnTo>
                        <a:pt x="610" y="3"/>
                      </a:lnTo>
                      <a:lnTo>
                        <a:pt x="610" y="3"/>
                      </a:lnTo>
                      <a:lnTo>
                        <a:pt x="611" y="3"/>
                      </a:lnTo>
                      <a:lnTo>
                        <a:pt x="612" y="3"/>
                      </a:lnTo>
                      <a:lnTo>
                        <a:pt x="613" y="3"/>
                      </a:lnTo>
                      <a:lnTo>
                        <a:pt x="613" y="3"/>
                      </a:lnTo>
                      <a:lnTo>
                        <a:pt x="614" y="3"/>
                      </a:lnTo>
                      <a:lnTo>
                        <a:pt x="615" y="3"/>
                      </a:lnTo>
                      <a:lnTo>
                        <a:pt x="616" y="3"/>
                      </a:lnTo>
                      <a:lnTo>
                        <a:pt x="617" y="3"/>
                      </a:lnTo>
                      <a:lnTo>
                        <a:pt x="618" y="3"/>
                      </a:lnTo>
                      <a:lnTo>
                        <a:pt x="618" y="3"/>
                      </a:lnTo>
                      <a:lnTo>
                        <a:pt x="619" y="3"/>
                      </a:lnTo>
                      <a:lnTo>
                        <a:pt x="620" y="3"/>
                      </a:lnTo>
                      <a:lnTo>
                        <a:pt x="621" y="3"/>
                      </a:lnTo>
                      <a:lnTo>
                        <a:pt x="621" y="3"/>
                      </a:lnTo>
                      <a:lnTo>
                        <a:pt x="622" y="3"/>
                      </a:lnTo>
                      <a:lnTo>
                        <a:pt x="623" y="3"/>
                      </a:lnTo>
                      <a:lnTo>
                        <a:pt x="624" y="3"/>
                      </a:lnTo>
                      <a:lnTo>
                        <a:pt x="625" y="3"/>
                      </a:lnTo>
                      <a:lnTo>
                        <a:pt x="625" y="3"/>
                      </a:lnTo>
                      <a:lnTo>
                        <a:pt x="626" y="3"/>
                      </a:lnTo>
                      <a:lnTo>
                        <a:pt x="627" y="3"/>
                      </a:lnTo>
                      <a:lnTo>
                        <a:pt x="628" y="3"/>
                      </a:lnTo>
                      <a:lnTo>
                        <a:pt x="629" y="3"/>
                      </a:lnTo>
                      <a:lnTo>
                        <a:pt x="630" y="3"/>
                      </a:lnTo>
                      <a:lnTo>
                        <a:pt x="630" y="3"/>
                      </a:lnTo>
                      <a:lnTo>
                        <a:pt x="631" y="3"/>
                      </a:lnTo>
                      <a:lnTo>
                        <a:pt x="632" y="3"/>
                      </a:lnTo>
                      <a:lnTo>
                        <a:pt x="633" y="3"/>
                      </a:lnTo>
                      <a:lnTo>
                        <a:pt x="633" y="3"/>
                      </a:lnTo>
                      <a:lnTo>
                        <a:pt x="634" y="3"/>
                      </a:lnTo>
                      <a:lnTo>
                        <a:pt x="635" y="3"/>
                      </a:lnTo>
                      <a:lnTo>
                        <a:pt x="636" y="3"/>
                      </a:lnTo>
                      <a:lnTo>
                        <a:pt x="637" y="3"/>
                      </a:lnTo>
                      <a:lnTo>
                        <a:pt x="637" y="3"/>
                      </a:lnTo>
                      <a:lnTo>
                        <a:pt x="638" y="3"/>
                      </a:lnTo>
                      <a:lnTo>
                        <a:pt x="639" y="3"/>
                      </a:lnTo>
                      <a:lnTo>
                        <a:pt x="640" y="3"/>
                      </a:lnTo>
                      <a:lnTo>
                        <a:pt x="641" y="3"/>
                      </a:lnTo>
                      <a:lnTo>
                        <a:pt x="641" y="3"/>
                      </a:lnTo>
                      <a:lnTo>
                        <a:pt x="642" y="3"/>
                      </a:lnTo>
                      <a:lnTo>
                        <a:pt x="643" y="3"/>
                      </a:lnTo>
                      <a:lnTo>
                        <a:pt x="644" y="3"/>
                      </a:lnTo>
                      <a:lnTo>
                        <a:pt x="645" y="3"/>
                      </a:lnTo>
                      <a:lnTo>
                        <a:pt x="645" y="3"/>
                      </a:lnTo>
                      <a:lnTo>
                        <a:pt x="646" y="3"/>
                      </a:lnTo>
                      <a:lnTo>
                        <a:pt x="647" y="3"/>
                      </a:lnTo>
                      <a:lnTo>
                        <a:pt x="648" y="3"/>
                      </a:lnTo>
                      <a:lnTo>
                        <a:pt x="649" y="3"/>
                      </a:lnTo>
                      <a:lnTo>
                        <a:pt x="649" y="3"/>
                      </a:lnTo>
                      <a:lnTo>
                        <a:pt x="650" y="3"/>
                      </a:lnTo>
                      <a:lnTo>
                        <a:pt x="651" y="3"/>
                      </a:lnTo>
                      <a:lnTo>
                        <a:pt x="652" y="3"/>
                      </a:lnTo>
                      <a:lnTo>
                        <a:pt x="653" y="3"/>
                      </a:lnTo>
                      <a:lnTo>
                        <a:pt x="653" y="3"/>
                      </a:lnTo>
                      <a:lnTo>
                        <a:pt x="654" y="3"/>
                      </a:lnTo>
                      <a:lnTo>
                        <a:pt x="655" y="3"/>
                      </a:lnTo>
                      <a:lnTo>
                        <a:pt x="656" y="3"/>
                      </a:lnTo>
                      <a:lnTo>
                        <a:pt x="656" y="3"/>
                      </a:lnTo>
                      <a:lnTo>
                        <a:pt x="657" y="3"/>
                      </a:lnTo>
                      <a:lnTo>
                        <a:pt x="658" y="3"/>
                      </a:lnTo>
                      <a:lnTo>
                        <a:pt x="659" y="3"/>
                      </a:lnTo>
                      <a:lnTo>
                        <a:pt x="660" y="3"/>
                      </a:lnTo>
                      <a:lnTo>
                        <a:pt x="661" y="3"/>
                      </a:lnTo>
                      <a:lnTo>
                        <a:pt x="661" y="3"/>
                      </a:lnTo>
                      <a:lnTo>
                        <a:pt x="662" y="3"/>
                      </a:lnTo>
                      <a:lnTo>
                        <a:pt x="663" y="3"/>
                      </a:lnTo>
                      <a:lnTo>
                        <a:pt x="664" y="3"/>
                      </a:lnTo>
                      <a:lnTo>
                        <a:pt x="665" y="3"/>
                      </a:lnTo>
                      <a:lnTo>
                        <a:pt x="665" y="3"/>
                      </a:lnTo>
                      <a:lnTo>
                        <a:pt x="666" y="3"/>
                      </a:lnTo>
                      <a:lnTo>
                        <a:pt x="667" y="3"/>
                      </a:lnTo>
                      <a:lnTo>
                        <a:pt x="668" y="3"/>
                      </a:lnTo>
                      <a:lnTo>
                        <a:pt x="668" y="3"/>
                      </a:lnTo>
                      <a:lnTo>
                        <a:pt x="669" y="3"/>
                      </a:lnTo>
                      <a:lnTo>
                        <a:pt x="670" y="3"/>
                      </a:lnTo>
                      <a:lnTo>
                        <a:pt x="671" y="3"/>
                      </a:lnTo>
                      <a:lnTo>
                        <a:pt x="672" y="3"/>
                      </a:lnTo>
                      <a:lnTo>
                        <a:pt x="673" y="3"/>
                      </a:lnTo>
                      <a:lnTo>
                        <a:pt x="673" y="3"/>
                      </a:lnTo>
                      <a:lnTo>
                        <a:pt x="674" y="3"/>
                      </a:lnTo>
                      <a:lnTo>
                        <a:pt x="675" y="3"/>
                      </a:lnTo>
                      <a:lnTo>
                        <a:pt x="676" y="3"/>
                      </a:lnTo>
                      <a:lnTo>
                        <a:pt x="676" y="3"/>
                      </a:lnTo>
                      <a:lnTo>
                        <a:pt x="677" y="3"/>
                      </a:lnTo>
                      <a:lnTo>
                        <a:pt x="678" y="3"/>
                      </a:lnTo>
                      <a:lnTo>
                        <a:pt x="679" y="3"/>
                      </a:lnTo>
                      <a:lnTo>
                        <a:pt x="680" y="3"/>
                      </a:lnTo>
                      <a:lnTo>
                        <a:pt x="680" y="3"/>
                      </a:lnTo>
                      <a:lnTo>
                        <a:pt x="681" y="3"/>
                      </a:lnTo>
                      <a:lnTo>
                        <a:pt x="682" y="3"/>
                      </a:lnTo>
                      <a:lnTo>
                        <a:pt x="683" y="3"/>
                      </a:lnTo>
                      <a:lnTo>
                        <a:pt x="684" y="3"/>
                      </a:lnTo>
                      <a:lnTo>
                        <a:pt x="685" y="3"/>
                      </a:lnTo>
                      <a:lnTo>
                        <a:pt x="685" y="3"/>
                      </a:lnTo>
                      <a:lnTo>
                        <a:pt x="686" y="3"/>
                      </a:lnTo>
                      <a:lnTo>
                        <a:pt x="687" y="3"/>
                      </a:lnTo>
                      <a:lnTo>
                        <a:pt x="688" y="3"/>
                      </a:lnTo>
                      <a:lnTo>
                        <a:pt x="688" y="3"/>
                      </a:lnTo>
                      <a:lnTo>
                        <a:pt x="689" y="3"/>
                      </a:lnTo>
                      <a:lnTo>
                        <a:pt x="690" y="3"/>
                      </a:lnTo>
                      <a:lnTo>
                        <a:pt x="691" y="3"/>
                      </a:lnTo>
                      <a:lnTo>
                        <a:pt x="691" y="3"/>
                      </a:lnTo>
                      <a:lnTo>
                        <a:pt x="692" y="3"/>
                      </a:lnTo>
                      <a:lnTo>
                        <a:pt x="693" y="3"/>
                      </a:lnTo>
                      <a:lnTo>
                        <a:pt x="694" y="3"/>
                      </a:lnTo>
                      <a:lnTo>
                        <a:pt x="695" y="3"/>
                      </a:lnTo>
                      <a:lnTo>
                        <a:pt x="696" y="3"/>
                      </a:lnTo>
                      <a:lnTo>
                        <a:pt x="696" y="3"/>
                      </a:lnTo>
                      <a:lnTo>
                        <a:pt x="697" y="3"/>
                      </a:lnTo>
                      <a:lnTo>
                        <a:pt x="698" y="3"/>
                      </a:lnTo>
                      <a:lnTo>
                        <a:pt x="699" y="3"/>
                      </a:lnTo>
                      <a:lnTo>
                        <a:pt x="699" y="3"/>
                      </a:lnTo>
                      <a:lnTo>
                        <a:pt x="700" y="3"/>
                      </a:lnTo>
                      <a:lnTo>
                        <a:pt x="701" y="3"/>
                      </a:lnTo>
                      <a:lnTo>
                        <a:pt x="702" y="3"/>
                      </a:lnTo>
                      <a:lnTo>
                        <a:pt x="703" y="3"/>
                      </a:lnTo>
                      <a:lnTo>
                        <a:pt x="703" y="3"/>
                      </a:lnTo>
                      <a:lnTo>
                        <a:pt x="704" y="3"/>
                      </a:lnTo>
                      <a:lnTo>
                        <a:pt x="705" y="3"/>
                      </a:lnTo>
                      <a:lnTo>
                        <a:pt x="706" y="3"/>
                      </a:lnTo>
                      <a:lnTo>
                        <a:pt x="707" y="3"/>
                      </a:lnTo>
                      <a:lnTo>
                        <a:pt x="708" y="3"/>
                      </a:lnTo>
                      <a:lnTo>
                        <a:pt x="708" y="3"/>
                      </a:lnTo>
                      <a:lnTo>
                        <a:pt x="709" y="3"/>
                      </a:lnTo>
                      <a:lnTo>
                        <a:pt x="710" y="3"/>
                      </a:lnTo>
                      <a:lnTo>
                        <a:pt x="711" y="3"/>
                      </a:lnTo>
                      <a:lnTo>
                        <a:pt x="711" y="3"/>
                      </a:lnTo>
                      <a:lnTo>
                        <a:pt x="712" y="3"/>
                      </a:lnTo>
                      <a:lnTo>
                        <a:pt x="713" y="3"/>
                      </a:lnTo>
                      <a:lnTo>
                        <a:pt x="714" y="3"/>
                      </a:lnTo>
                      <a:lnTo>
                        <a:pt x="715" y="3"/>
                      </a:lnTo>
                      <a:lnTo>
                        <a:pt x="715" y="3"/>
                      </a:lnTo>
                      <a:lnTo>
                        <a:pt x="716" y="3"/>
                      </a:lnTo>
                      <a:lnTo>
                        <a:pt x="717" y="3"/>
                      </a:lnTo>
                      <a:lnTo>
                        <a:pt x="718" y="3"/>
                      </a:lnTo>
                      <a:lnTo>
                        <a:pt x="719" y="3"/>
                      </a:lnTo>
                      <a:lnTo>
                        <a:pt x="719" y="3"/>
                      </a:lnTo>
                      <a:lnTo>
                        <a:pt x="720" y="3"/>
                      </a:lnTo>
                      <a:lnTo>
                        <a:pt x="721" y="3"/>
                      </a:lnTo>
                      <a:lnTo>
                        <a:pt x="722" y="3"/>
                      </a:lnTo>
                      <a:lnTo>
                        <a:pt x="723" y="3"/>
                      </a:lnTo>
                      <a:lnTo>
                        <a:pt x="723" y="3"/>
                      </a:lnTo>
                      <a:lnTo>
                        <a:pt x="724" y="3"/>
                      </a:lnTo>
                      <a:lnTo>
                        <a:pt x="725" y="3"/>
                      </a:lnTo>
                      <a:lnTo>
                        <a:pt x="726" y="3"/>
                      </a:lnTo>
                      <a:lnTo>
                        <a:pt x="727" y="3"/>
                      </a:lnTo>
                      <a:lnTo>
                        <a:pt x="727" y="3"/>
                      </a:lnTo>
                      <a:lnTo>
                        <a:pt x="728" y="3"/>
                      </a:lnTo>
                      <a:lnTo>
                        <a:pt x="729" y="3"/>
                      </a:lnTo>
                      <a:lnTo>
                        <a:pt x="730" y="3"/>
                      </a:lnTo>
                      <a:lnTo>
                        <a:pt x="731" y="3"/>
                      </a:lnTo>
                      <a:lnTo>
                        <a:pt x="731" y="3"/>
                      </a:lnTo>
                      <a:lnTo>
                        <a:pt x="732" y="3"/>
                      </a:lnTo>
                      <a:lnTo>
                        <a:pt x="733" y="3"/>
                      </a:lnTo>
                      <a:lnTo>
                        <a:pt x="734" y="3"/>
                      </a:lnTo>
                      <a:lnTo>
                        <a:pt x="734" y="3"/>
                      </a:lnTo>
                      <a:lnTo>
                        <a:pt x="735" y="3"/>
                      </a:lnTo>
                      <a:lnTo>
                        <a:pt x="736" y="3"/>
                      </a:lnTo>
                      <a:lnTo>
                        <a:pt x="737" y="3"/>
                      </a:lnTo>
                      <a:lnTo>
                        <a:pt x="738" y="3"/>
                      </a:lnTo>
                      <a:lnTo>
                        <a:pt x="739" y="3"/>
                      </a:lnTo>
                      <a:lnTo>
                        <a:pt x="739" y="3"/>
                      </a:lnTo>
                      <a:lnTo>
                        <a:pt x="740" y="3"/>
                      </a:lnTo>
                      <a:lnTo>
                        <a:pt x="741" y="3"/>
                      </a:lnTo>
                      <a:lnTo>
                        <a:pt x="742" y="3"/>
                      </a:lnTo>
                      <a:lnTo>
                        <a:pt x="743" y="3"/>
                      </a:lnTo>
                      <a:lnTo>
                        <a:pt x="743" y="3"/>
                      </a:lnTo>
                      <a:lnTo>
                        <a:pt x="744" y="3"/>
                      </a:lnTo>
                      <a:lnTo>
                        <a:pt x="745" y="3"/>
                      </a:lnTo>
                      <a:lnTo>
                        <a:pt x="746" y="3"/>
                      </a:lnTo>
                      <a:lnTo>
                        <a:pt x="746" y="3"/>
                      </a:lnTo>
                      <a:lnTo>
                        <a:pt x="747" y="3"/>
                      </a:lnTo>
                      <a:lnTo>
                        <a:pt x="748" y="3"/>
                      </a:lnTo>
                      <a:lnTo>
                        <a:pt x="749" y="3"/>
                      </a:lnTo>
                      <a:lnTo>
                        <a:pt x="750" y="3"/>
                      </a:lnTo>
                      <a:lnTo>
                        <a:pt x="751" y="3"/>
                      </a:lnTo>
                      <a:lnTo>
                        <a:pt x="751" y="3"/>
                      </a:lnTo>
                      <a:lnTo>
                        <a:pt x="752" y="3"/>
                      </a:lnTo>
                      <a:lnTo>
                        <a:pt x="753" y="3"/>
                      </a:lnTo>
                      <a:lnTo>
                        <a:pt x="754" y="3"/>
                      </a:lnTo>
                      <a:lnTo>
                        <a:pt x="754" y="3"/>
                      </a:lnTo>
                      <a:lnTo>
                        <a:pt x="755" y="3"/>
                      </a:lnTo>
                      <a:lnTo>
                        <a:pt x="756" y="3"/>
                      </a:lnTo>
                      <a:lnTo>
                        <a:pt x="757" y="3"/>
                      </a:lnTo>
                      <a:lnTo>
                        <a:pt x="758" y="3"/>
                      </a:lnTo>
                      <a:lnTo>
                        <a:pt x="758" y="3"/>
                      </a:lnTo>
                      <a:lnTo>
                        <a:pt x="759" y="3"/>
                      </a:lnTo>
                      <a:lnTo>
                        <a:pt x="760" y="3"/>
                      </a:lnTo>
                      <a:lnTo>
                        <a:pt x="761" y="3"/>
                      </a:lnTo>
                      <a:lnTo>
                        <a:pt x="762" y="3"/>
                      </a:lnTo>
                      <a:lnTo>
                        <a:pt x="763" y="3"/>
                      </a:lnTo>
                      <a:lnTo>
                        <a:pt x="763" y="3"/>
                      </a:lnTo>
                      <a:lnTo>
                        <a:pt x="764" y="3"/>
                      </a:lnTo>
                      <a:lnTo>
                        <a:pt x="765" y="3"/>
                      </a:lnTo>
                      <a:lnTo>
                        <a:pt x="766" y="3"/>
                      </a:lnTo>
                      <a:lnTo>
                        <a:pt x="766" y="3"/>
                      </a:lnTo>
                      <a:lnTo>
                        <a:pt x="767" y="3"/>
                      </a:lnTo>
                      <a:lnTo>
                        <a:pt x="768" y="3"/>
                      </a:lnTo>
                      <a:lnTo>
                        <a:pt x="769" y="3"/>
                      </a:lnTo>
                      <a:lnTo>
                        <a:pt x="769" y="3"/>
                      </a:lnTo>
                      <a:lnTo>
                        <a:pt x="770" y="3"/>
                      </a:lnTo>
                      <a:lnTo>
                        <a:pt x="771" y="3"/>
                      </a:lnTo>
                      <a:lnTo>
                        <a:pt x="772" y="3"/>
                      </a:lnTo>
                      <a:lnTo>
                        <a:pt x="773" y="3"/>
                      </a:lnTo>
                      <a:lnTo>
                        <a:pt x="774" y="3"/>
                      </a:lnTo>
                      <a:lnTo>
                        <a:pt x="774" y="3"/>
                      </a:lnTo>
                      <a:lnTo>
                        <a:pt x="775" y="3"/>
                      </a:lnTo>
                      <a:lnTo>
                        <a:pt x="776" y="3"/>
                      </a:lnTo>
                      <a:lnTo>
                        <a:pt x="777" y="3"/>
                      </a:lnTo>
                      <a:lnTo>
                        <a:pt x="778" y="3"/>
                      </a:lnTo>
                      <a:lnTo>
                        <a:pt x="778" y="3"/>
                      </a:lnTo>
                      <a:lnTo>
                        <a:pt x="779" y="3"/>
                      </a:lnTo>
                      <a:lnTo>
                        <a:pt x="780" y="3"/>
                      </a:lnTo>
                      <a:lnTo>
                        <a:pt x="781" y="3"/>
                      </a:lnTo>
                      <a:lnTo>
                        <a:pt x="781" y="3"/>
                      </a:lnTo>
                      <a:lnTo>
                        <a:pt x="782" y="3"/>
                      </a:lnTo>
                      <a:lnTo>
                        <a:pt x="783" y="3"/>
                      </a:lnTo>
                      <a:lnTo>
                        <a:pt x="784" y="3"/>
                      </a:lnTo>
                      <a:lnTo>
                        <a:pt x="785" y="3"/>
                      </a:lnTo>
                      <a:lnTo>
                        <a:pt x="786" y="3"/>
                      </a:lnTo>
                      <a:lnTo>
                        <a:pt x="786" y="3"/>
                      </a:lnTo>
                      <a:lnTo>
                        <a:pt x="787" y="3"/>
                      </a:lnTo>
                      <a:lnTo>
                        <a:pt x="788" y="3"/>
                      </a:lnTo>
                      <a:lnTo>
                        <a:pt x="789" y="3"/>
                      </a:lnTo>
                      <a:lnTo>
                        <a:pt x="789" y="3"/>
                      </a:lnTo>
                      <a:lnTo>
                        <a:pt x="790" y="3"/>
                      </a:lnTo>
                      <a:lnTo>
                        <a:pt x="791" y="3"/>
                      </a:lnTo>
                      <a:lnTo>
                        <a:pt x="792" y="3"/>
                      </a:lnTo>
                      <a:lnTo>
                        <a:pt x="793" y="3"/>
                      </a:lnTo>
                      <a:lnTo>
                        <a:pt x="793" y="3"/>
                      </a:lnTo>
                      <a:lnTo>
                        <a:pt x="794" y="3"/>
                      </a:lnTo>
                      <a:lnTo>
                        <a:pt x="795" y="3"/>
                      </a:lnTo>
                      <a:lnTo>
                        <a:pt x="796" y="3"/>
                      </a:lnTo>
                      <a:lnTo>
                        <a:pt x="797" y="3"/>
                      </a:lnTo>
                      <a:lnTo>
                        <a:pt x="797" y="3"/>
                      </a:lnTo>
                      <a:lnTo>
                        <a:pt x="798" y="3"/>
                      </a:lnTo>
                      <a:lnTo>
                        <a:pt x="799" y="3"/>
                      </a:lnTo>
                      <a:lnTo>
                        <a:pt x="800" y="3"/>
                      </a:lnTo>
                      <a:lnTo>
                        <a:pt x="801" y="3"/>
                      </a:lnTo>
                      <a:lnTo>
                        <a:pt x="801" y="3"/>
                      </a:lnTo>
                      <a:lnTo>
                        <a:pt x="802" y="3"/>
                      </a:lnTo>
                      <a:lnTo>
                        <a:pt x="803" y="3"/>
                      </a:lnTo>
                      <a:lnTo>
                        <a:pt x="804" y="3"/>
                      </a:lnTo>
                      <a:lnTo>
                        <a:pt x="805" y="3"/>
                      </a:lnTo>
                      <a:lnTo>
                        <a:pt x="805" y="3"/>
                      </a:lnTo>
                      <a:lnTo>
                        <a:pt x="806" y="3"/>
                      </a:lnTo>
                      <a:lnTo>
                        <a:pt x="807" y="3"/>
                      </a:lnTo>
                      <a:lnTo>
                        <a:pt x="808" y="3"/>
                      </a:lnTo>
                      <a:lnTo>
                        <a:pt x="809" y="3"/>
                      </a:lnTo>
                      <a:lnTo>
                        <a:pt x="809" y="3"/>
                      </a:lnTo>
                      <a:lnTo>
                        <a:pt x="810" y="3"/>
                      </a:lnTo>
                      <a:lnTo>
                        <a:pt x="811" y="3"/>
                      </a:lnTo>
                      <a:lnTo>
                        <a:pt x="812" y="3"/>
                      </a:lnTo>
                      <a:lnTo>
                        <a:pt x="812" y="3"/>
                      </a:lnTo>
                      <a:lnTo>
                        <a:pt x="813" y="3"/>
                      </a:lnTo>
                      <a:lnTo>
                        <a:pt x="814" y="3"/>
                      </a:lnTo>
                    </a:path>
                  </a:pathLst>
                </a:custGeom>
                <a:noFill/>
                <a:ln w="0" cap="flat">
                  <a:solidFill>
                    <a:srgbClr val="A52A2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09" name="Freeform 33">
                  <a:extLst>
                    <a:ext uri="{FF2B5EF4-FFF2-40B4-BE49-F238E27FC236}">
                      <a16:creationId xmlns:a16="http://schemas.microsoft.com/office/drawing/2014/main" id="{5E247B68-31F0-472B-9E7A-928377F039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7" y="1016"/>
                  <a:ext cx="814" cy="4"/>
                </a:xfrm>
                <a:custGeom>
                  <a:avLst/>
                  <a:gdLst>
                    <a:gd name="T0" fmla="*/ 13 w 814"/>
                    <a:gd name="T1" fmla="*/ 3 h 4"/>
                    <a:gd name="T2" fmla="*/ 27 w 814"/>
                    <a:gd name="T3" fmla="*/ 1 h 4"/>
                    <a:gd name="T4" fmla="*/ 40 w 814"/>
                    <a:gd name="T5" fmla="*/ 1 h 4"/>
                    <a:gd name="T6" fmla="*/ 53 w 814"/>
                    <a:gd name="T7" fmla="*/ 3 h 4"/>
                    <a:gd name="T8" fmla="*/ 67 w 814"/>
                    <a:gd name="T9" fmla="*/ 1 h 4"/>
                    <a:gd name="T10" fmla="*/ 81 w 814"/>
                    <a:gd name="T11" fmla="*/ 1 h 4"/>
                    <a:gd name="T12" fmla="*/ 94 w 814"/>
                    <a:gd name="T13" fmla="*/ 2 h 4"/>
                    <a:gd name="T14" fmla="*/ 108 w 814"/>
                    <a:gd name="T15" fmla="*/ 3 h 4"/>
                    <a:gd name="T16" fmla="*/ 121 w 814"/>
                    <a:gd name="T17" fmla="*/ 3 h 4"/>
                    <a:gd name="T18" fmla="*/ 135 w 814"/>
                    <a:gd name="T19" fmla="*/ 3 h 4"/>
                    <a:gd name="T20" fmla="*/ 148 w 814"/>
                    <a:gd name="T21" fmla="*/ 3 h 4"/>
                    <a:gd name="T22" fmla="*/ 162 w 814"/>
                    <a:gd name="T23" fmla="*/ 3 h 4"/>
                    <a:gd name="T24" fmla="*/ 175 w 814"/>
                    <a:gd name="T25" fmla="*/ 3 h 4"/>
                    <a:gd name="T26" fmla="*/ 189 w 814"/>
                    <a:gd name="T27" fmla="*/ 3 h 4"/>
                    <a:gd name="T28" fmla="*/ 202 w 814"/>
                    <a:gd name="T29" fmla="*/ 3 h 4"/>
                    <a:gd name="T30" fmla="*/ 216 w 814"/>
                    <a:gd name="T31" fmla="*/ 3 h 4"/>
                    <a:gd name="T32" fmla="*/ 229 w 814"/>
                    <a:gd name="T33" fmla="*/ 3 h 4"/>
                    <a:gd name="T34" fmla="*/ 243 w 814"/>
                    <a:gd name="T35" fmla="*/ 3 h 4"/>
                    <a:gd name="T36" fmla="*/ 256 w 814"/>
                    <a:gd name="T37" fmla="*/ 3 h 4"/>
                    <a:gd name="T38" fmla="*/ 270 w 814"/>
                    <a:gd name="T39" fmla="*/ 3 h 4"/>
                    <a:gd name="T40" fmla="*/ 284 w 814"/>
                    <a:gd name="T41" fmla="*/ 3 h 4"/>
                    <a:gd name="T42" fmla="*/ 297 w 814"/>
                    <a:gd name="T43" fmla="*/ 3 h 4"/>
                    <a:gd name="T44" fmla="*/ 311 w 814"/>
                    <a:gd name="T45" fmla="*/ 3 h 4"/>
                    <a:gd name="T46" fmla="*/ 324 w 814"/>
                    <a:gd name="T47" fmla="*/ 3 h 4"/>
                    <a:gd name="T48" fmla="*/ 338 w 814"/>
                    <a:gd name="T49" fmla="*/ 4 h 4"/>
                    <a:gd name="T50" fmla="*/ 351 w 814"/>
                    <a:gd name="T51" fmla="*/ 3 h 4"/>
                    <a:gd name="T52" fmla="*/ 365 w 814"/>
                    <a:gd name="T53" fmla="*/ 3 h 4"/>
                    <a:gd name="T54" fmla="*/ 378 w 814"/>
                    <a:gd name="T55" fmla="*/ 3 h 4"/>
                    <a:gd name="T56" fmla="*/ 392 w 814"/>
                    <a:gd name="T57" fmla="*/ 3 h 4"/>
                    <a:gd name="T58" fmla="*/ 405 w 814"/>
                    <a:gd name="T59" fmla="*/ 3 h 4"/>
                    <a:gd name="T60" fmla="*/ 419 w 814"/>
                    <a:gd name="T61" fmla="*/ 3 h 4"/>
                    <a:gd name="T62" fmla="*/ 432 w 814"/>
                    <a:gd name="T63" fmla="*/ 3 h 4"/>
                    <a:gd name="T64" fmla="*/ 446 w 814"/>
                    <a:gd name="T65" fmla="*/ 3 h 4"/>
                    <a:gd name="T66" fmla="*/ 459 w 814"/>
                    <a:gd name="T67" fmla="*/ 3 h 4"/>
                    <a:gd name="T68" fmla="*/ 473 w 814"/>
                    <a:gd name="T69" fmla="*/ 3 h 4"/>
                    <a:gd name="T70" fmla="*/ 487 w 814"/>
                    <a:gd name="T71" fmla="*/ 3 h 4"/>
                    <a:gd name="T72" fmla="*/ 500 w 814"/>
                    <a:gd name="T73" fmla="*/ 3 h 4"/>
                    <a:gd name="T74" fmla="*/ 513 w 814"/>
                    <a:gd name="T75" fmla="*/ 3 h 4"/>
                    <a:gd name="T76" fmla="*/ 527 w 814"/>
                    <a:gd name="T77" fmla="*/ 3 h 4"/>
                    <a:gd name="T78" fmla="*/ 541 w 814"/>
                    <a:gd name="T79" fmla="*/ 4 h 4"/>
                    <a:gd name="T80" fmla="*/ 554 w 814"/>
                    <a:gd name="T81" fmla="*/ 3 h 4"/>
                    <a:gd name="T82" fmla="*/ 568 w 814"/>
                    <a:gd name="T83" fmla="*/ 4 h 4"/>
                    <a:gd name="T84" fmla="*/ 581 w 814"/>
                    <a:gd name="T85" fmla="*/ 3 h 4"/>
                    <a:gd name="T86" fmla="*/ 595 w 814"/>
                    <a:gd name="T87" fmla="*/ 3 h 4"/>
                    <a:gd name="T88" fmla="*/ 608 w 814"/>
                    <a:gd name="T89" fmla="*/ 3 h 4"/>
                    <a:gd name="T90" fmla="*/ 622 w 814"/>
                    <a:gd name="T91" fmla="*/ 3 h 4"/>
                    <a:gd name="T92" fmla="*/ 635 w 814"/>
                    <a:gd name="T93" fmla="*/ 4 h 4"/>
                    <a:gd name="T94" fmla="*/ 649 w 814"/>
                    <a:gd name="T95" fmla="*/ 3 h 4"/>
                    <a:gd name="T96" fmla="*/ 662 w 814"/>
                    <a:gd name="T97" fmla="*/ 3 h 4"/>
                    <a:gd name="T98" fmla="*/ 676 w 814"/>
                    <a:gd name="T99" fmla="*/ 4 h 4"/>
                    <a:gd name="T100" fmla="*/ 689 w 814"/>
                    <a:gd name="T101" fmla="*/ 3 h 4"/>
                    <a:gd name="T102" fmla="*/ 703 w 814"/>
                    <a:gd name="T103" fmla="*/ 3 h 4"/>
                    <a:gd name="T104" fmla="*/ 716 w 814"/>
                    <a:gd name="T105" fmla="*/ 3 h 4"/>
                    <a:gd name="T106" fmla="*/ 730 w 814"/>
                    <a:gd name="T107" fmla="*/ 4 h 4"/>
                    <a:gd name="T108" fmla="*/ 744 w 814"/>
                    <a:gd name="T109" fmla="*/ 3 h 4"/>
                    <a:gd name="T110" fmla="*/ 757 w 814"/>
                    <a:gd name="T111" fmla="*/ 3 h 4"/>
                    <a:gd name="T112" fmla="*/ 771 w 814"/>
                    <a:gd name="T113" fmla="*/ 3 h 4"/>
                    <a:gd name="T114" fmla="*/ 784 w 814"/>
                    <a:gd name="T115" fmla="*/ 3 h 4"/>
                    <a:gd name="T116" fmla="*/ 798 w 814"/>
                    <a:gd name="T117" fmla="*/ 2 h 4"/>
                    <a:gd name="T118" fmla="*/ 811 w 814"/>
                    <a:gd name="T11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14" h="4">
                      <a:moveTo>
                        <a:pt x="0" y="3"/>
                      </a:move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1" y="3"/>
                      </a:lnTo>
                      <a:lnTo>
                        <a:pt x="12" y="3"/>
                      </a:lnTo>
                      <a:lnTo>
                        <a:pt x="13" y="3"/>
                      </a:lnTo>
                      <a:lnTo>
                        <a:pt x="14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8" y="3"/>
                      </a:lnTo>
                      <a:lnTo>
                        <a:pt x="18" y="3"/>
                      </a:lnTo>
                      <a:lnTo>
                        <a:pt x="19" y="3"/>
                      </a:lnTo>
                      <a:lnTo>
                        <a:pt x="20" y="3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4" y="2"/>
                      </a:lnTo>
                      <a:lnTo>
                        <a:pt x="25" y="2"/>
                      </a:lnTo>
                      <a:lnTo>
                        <a:pt x="26" y="1"/>
                      </a:lnTo>
                      <a:lnTo>
                        <a:pt x="27" y="1"/>
                      </a:lnTo>
                      <a:lnTo>
                        <a:pt x="27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30" y="1"/>
                      </a:lnTo>
                      <a:lnTo>
                        <a:pt x="30" y="0"/>
                      </a:lnTo>
                      <a:lnTo>
                        <a:pt x="31" y="0"/>
                      </a:lnTo>
                      <a:lnTo>
                        <a:pt x="32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3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6" y="2"/>
                      </a:lnTo>
                      <a:lnTo>
                        <a:pt x="47" y="2"/>
                      </a:lnTo>
                      <a:lnTo>
                        <a:pt x="48" y="2"/>
                      </a:lnTo>
                      <a:lnTo>
                        <a:pt x="49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1" y="2"/>
                      </a:lnTo>
                      <a:lnTo>
                        <a:pt x="52" y="2"/>
                      </a:lnTo>
                      <a:lnTo>
                        <a:pt x="53" y="2"/>
                      </a:lnTo>
                      <a:lnTo>
                        <a:pt x="53" y="3"/>
                      </a:lnTo>
                      <a:lnTo>
                        <a:pt x="54" y="2"/>
                      </a:lnTo>
                      <a:lnTo>
                        <a:pt x="55" y="3"/>
                      </a:lnTo>
                      <a:lnTo>
                        <a:pt x="56" y="3"/>
                      </a:lnTo>
                      <a:lnTo>
                        <a:pt x="57" y="3"/>
                      </a:lnTo>
                      <a:lnTo>
                        <a:pt x="57" y="3"/>
                      </a:lnTo>
                      <a:lnTo>
                        <a:pt x="58" y="2"/>
                      </a:lnTo>
                      <a:lnTo>
                        <a:pt x="59" y="2"/>
                      </a:lnTo>
                      <a:lnTo>
                        <a:pt x="60" y="2"/>
                      </a:lnTo>
                      <a:lnTo>
                        <a:pt x="61" y="2"/>
                      </a:lnTo>
                      <a:lnTo>
                        <a:pt x="61" y="2"/>
                      </a:lnTo>
                      <a:lnTo>
                        <a:pt x="62" y="2"/>
                      </a:lnTo>
                      <a:lnTo>
                        <a:pt x="63" y="2"/>
                      </a:lnTo>
                      <a:lnTo>
                        <a:pt x="64" y="2"/>
                      </a:lnTo>
                      <a:lnTo>
                        <a:pt x="65" y="2"/>
                      </a:lnTo>
                      <a:lnTo>
                        <a:pt x="65" y="2"/>
                      </a:lnTo>
                      <a:lnTo>
                        <a:pt x="66" y="2"/>
                      </a:lnTo>
                      <a:lnTo>
                        <a:pt x="67" y="1"/>
                      </a:lnTo>
                      <a:lnTo>
                        <a:pt x="68" y="1"/>
                      </a:lnTo>
                      <a:lnTo>
                        <a:pt x="69" y="1"/>
                      </a:lnTo>
                      <a:lnTo>
                        <a:pt x="69" y="1"/>
                      </a:lnTo>
                      <a:lnTo>
                        <a:pt x="70" y="1"/>
                      </a:lnTo>
                      <a:lnTo>
                        <a:pt x="71" y="1"/>
                      </a:lnTo>
                      <a:lnTo>
                        <a:pt x="72" y="1"/>
                      </a:lnTo>
                      <a:lnTo>
                        <a:pt x="73" y="1"/>
                      </a:lnTo>
                      <a:lnTo>
                        <a:pt x="73" y="1"/>
                      </a:lnTo>
                      <a:lnTo>
                        <a:pt x="74" y="1"/>
                      </a:lnTo>
                      <a:lnTo>
                        <a:pt x="75" y="1"/>
                      </a:lnTo>
                      <a:lnTo>
                        <a:pt x="76" y="1"/>
                      </a:lnTo>
                      <a:lnTo>
                        <a:pt x="76" y="1"/>
                      </a:lnTo>
                      <a:lnTo>
                        <a:pt x="77" y="1"/>
                      </a:lnTo>
                      <a:lnTo>
                        <a:pt x="78" y="1"/>
                      </a:lnTo>
                      <a:lnTo>
                        <a:pt x="79" y="1"/>
                      </a:lnTo>
                      <a:lnTo>
                        <a:pt x="80" y="1"/>
                      </a:lnTo>
                      <a:lnTo>
                        <a:pt x="81" y="1"/>
                      </a:lnTo>
                      <a:lnTo>
                        <a:pt x="81" y="1"/>
                      </a:lnTo>
                      <a:lnTo>
                        <a:pt x="82" y="1"/>
                      </a:lnTo>
                      <a:lnTo>
                        <a:pt x="83" y="1"/>
                      </a:lnTo>
                      <a:lnTo>
                        <a:pt x="84" y="1"/>
                      </a:lnTo>
                      <a:lnTo>
                        <a:pt x="85" y="1"/>
                      </a:lnTo>
                      <a:lnTo>
                        <a:pt x="85" y="1"/>
                      </a:lnTo>
                      <a:lnTo>
                        <a:pt x="86" y="1"/>
                      </a:lnTo>
                      <a:lnTo>
                        <a:pt x="87" y="1"/>
                      </a:lnTo>
                      <a:lnTo>
                        <a:pt x="88" y="2"/>
                      </a:lnTo>
                      <a:lnTo>
                        <a:pt x="88" y="2"/>
                      </a:lnTo>
                      <a:lnTo>
                        <a:pt x="89" y="2"/>
                      </a:lnTo>
                      <a:lnTo>
                        <a:pt x="90" y="2"/>
                      </a:lnTo>
                      <a:lnTo>
                        <a:pt x="91" y="2"/>
                      </a:lnTo>
                      <a:lnTo>
                        <a:pt x="92" y="2"/>
                      </a:lnTo>
                      <a:lnTo>
                        <a:pt x="93" y="2"/>
                      </a:lnTo>
                      <a:lnTo>
                        <a:pt x="93" y="2"/>
                      </a:lnTo>
                      <a:lnTo>
                        <a:pt x="94" y="2"/>
                      </a:lnTo>
                      <a:lnTo>
                        <a:pt x="95" y="2"/>
                      </a:lnTo>
                      <a:lnTo>
                        <a:pt x="96" y="2"/>
                      </a:lnTo>
                      <a:lnTo>
                        <a:pt x="96" y="2"/>
                      </a:lnTo>
                      <a:lnTo>
                        <a:pt x="97" y="2"/>
                      </a:lnTo>
                      <a:lnTo>
                        <a:pt x="98" y="2"/>
                      </a:lnTo>
                      <a:lnTo>
                        <a:pt x="99" y="2"/>
                      </a:lnTo>
                      <a:lnTo>
                        <a:pt x="100" y="2"/>
                      </a:lnTo>
                      <a:lnTo>
                        <a:pt x="100" y="2"/>
                      </a:lnTo>
                      <a:lnTo>
                        <a:pt x="101" y="2"/>
                      </a:lnTo>
                      <a:lnTo>
                        <a:pt x="102" y="2"/>
                      </a:lnTo>
                      <a:lnTo>
                        <a:pt x="103" y="2"/>
                      </a:lnTo>
                      <a:lnTo>
                        <a:pt x="104" y="2"/>
                      </a:lnTo>
                      <a:lnTo>
                        <a:pt x="105" y="2"/>
                      </a:lnTo>
                      <a:lnTo>
                        <a:pt x="105" y="2"/>
                      </a:lnTo>
                      <a:lnTo>
                        <a:pt x="106" y="2"/>
                      </a:lnTo>
                      <a:lnTo>
                        <a:pt x="107" y="2"/>
                      </a:lnTo>
                      <a:lnTo>
                        <a:pt x="108" y="3"/>
                      </a:lnTo>
                      <a:lnTo>
                        <a:pt x="108" y="3"/>
                      </a:lnTo>
                      <a:lnTo>
                        <a:pt x="109" y="3"/>
                      </a:lnTo>
                      <a:lnTo>
                        <a:pt x="110" y="3"/>
                      </a:lnTo>
                      <a:lnTo>
                        <a:pt x="111" y="3"/>
                      </a:lnTo>
                      <a:lnTo>
                        <a:pt x="111" y="3"/>
                      </a:lnTo>
                      <a:lnTo>
                        <a:pt x="112" y="3"/>
                      </a:lnTo>
                      <a:lnTo>
                        <a:pt x="113" y="3"/>
                      </a:lnTo>
                      <a:lnTo>
                        <a:pt x="114" y="3"/>
                      </a:lnTo>
                      <a:lnTo>
                        <a:pt x="115" y="3"/>
                      </a:lnTo>
                      <a:lnTo>
                        <a:pt x="116" y="3"/>
                      </a:lnTo>
                      <a:lnTo>
                        <a:pt x="116" y="3"/>
                      </a:lnTo>
                      <a:lnTo>
                        <a:pt x="117" y="3"/>
                      </a:lnTo>
                      <a:lnTo>
                        <a:pt x="118" y="3"/>
                      </a:lnTo>
                      <a:lnTo>
                        <a:pt x="119" y="3"/>
                      </a:lnTo>
                      <a:lnTo>
                        <a:pt x="120" y="3"/>
                      </a:lnTo>
                      <a:lnTo>
                        <a:pt x="120" y="3"/>
                      </a:lnTo>
                      <a:lnTo>
                        <a:pt x="121" y="3"/>
                      </a:lnTo>
                      <a:lnTo>
                        <a:pt x="122" y="3"/>
                      </a:lnTo>
                      <a:lnTo>
                        <a:pt x="123" y="3"/>
                      </a:lnTo>
                      <a:lnTo>
                        <a:pt x="123" y="3"/>
                      </a:lnTo>
                      <a:lnTo>
                        <a:pt x="124" y="3"/>
                      </a:lnTo>
                      <a:lnTo>
                        <a:pt x="125" y="3"/>
                      </a:lnTo>
                      <a:lnTo>
                        <a:pt x="126" y="3"/>
                      </a:lnTo>
                      <a:lnTo>
                        <a:pt x="127" y="3"/>
                      </a:lnTo>
                      <a:lnTo>
                        <a:pt x="128" y="3"/>
                      </a:lnTo>
                      <a:lnTo>
                        <a:pt x="128" y="3"/>
                      </a:lnTo>
                      <a:lnTo>
                        <a:pt x="129" y="3"/>
                      </a:lnTo>
                      <a:lnTo>
                        <a:pt x="130" y="3"/>
                      </a:lnTo>
                      <a:lnTo>
                        <a:pt x="131" y="3"/>
                      </a:lnTo>
                      <a:lnTo>
                        <a:pt x="131" y="3"/>
                      </a:lnTo>
                      <a:lnTo>
                        <a:pt x="132" y="3"/>
                      </a:lnTo>
                      <a:lnTo>
                        <a:pt x="133" y="3"/>
                      </a:lnTo>
                      <a:lnTo>
                        <a:pt x="134" y="3"/>
                      </a:lnTo>
                      <a:lnTo>
                        <a:pt x="135" y="3"/>
                      </a:lnTo>
                      <a:lnTo>
                        <a:pt x="135" y="3"/>
                      </a:lnTo>
                      <a:lnTo>
                        <a:pt x="136" y="3"/>
                      </a:lnTo>
                      <a:lnTo>
                        <a:pt x="137" y="3"/>
                      </a:lnTo>
                      <a:lnTo>
                        <a:pt x="138" y="3"/>
                      </a:lnTo>
                      <a:lnTo>
                        <a:pt x="139" y="3"/>
                      </a:lnTo>
                      <a:lnTo>
                        <a:pt x="140" y="3"/>
                      </a:lnTo>
                      <a:lnTo>
                        <a:pt x="140" y="3"/>
                      </a:lnTo>
                      <a:lnTo>
                        <a:pt x="141" y="3"/>
                      </a:lnTo>
                      <a:lnTo>
                        <a:pt x="142" y="3"/>
                      </a:lnTo>
                      <a:lnTo>
                        <a:pt x="143" y="3"/>
                      </a:lnTo>
                      <a:lnTo>
                        <a:pt x="143" y="3"/>
                      </a:lnTo>
                      <a:lnTo>
                        <a:pt x="144" y="3"/>
                      </a:lnTo>
                      <a:lnTo>
                        <a:pt x="145" y="3"/>
                      </a:lnTo>
                      <a:lnTo>
                        <a:pt x="146" y="3"/>
                      </a:lnTo>
                      <a:lnTo>
                        <a:pt x="147" y="3"/>
                      </a:lnTo>
                      <a:lnTo>
                        <a:pt x="147" y="3"/>
                      </a:lnTo>
                      <a:lnTo>
                        <a:pt x="148" y="3"/>
                      </a:lnTo>
                      <a:lnTo>
                        <a:pt x="149" y="3"/>
                      </a:lnTo>
                      <a:lnTo>
                        <a:pt x="150" y="3"/>
                      </a:lnTo>
                      <a:lnTo>
                        <a:pt x="151" y="3"/>
                      </a:lnTo>
                      <a:lnTo>
                        <a:pt x="151" y="3"/>
                      </a:lnTo>
                      <a:lnTo>
                        <a:pt x="152" y="3"/>
                      </a:lnTo>
                      <a:lnTo>
                        <a:pt x="153" y="3"/>
                      </a:lnTo>
                      <a:lnTo>
                        <a:pt x="154" y="3"/>
                      </a:lnTo>
                      <a:lnTo>
                        <a:pt x="155" y="3"/>
                      </a:lnTo>
                      <a:lnTo>
                        <a:pt x="155" y="3"/>
                      </a:lnTo>
                      <a:lnTo>
                        <a:pt x="156" y="3"/>
                      </a:lnTo>
                      <a:lnTo>
                        <a:pt x="157" y="3"/>
                      </a:lnTo>
                      <a:lnTo>
                        <a:pt x="158" y="3"/>
                      </a:lnTo>
                      <a:lnTo>
                        <a:pt x="159" y="3"/>
                      </a:lnTo>
                      <a:lnTo>
                        <a:pt x="159" y="3"/>
                      </a:lnTo>
                      <a:lnTo>
                        <a:pt x="160" y="3"/>
                      </a:lnTo>
                      <a:lnTo>
                        <a:pt x="161" y="3"/>
                      </a:lnTo>
                      <a:lnTo>
                        <a:pt x="162" y="3"/>
                      </a:lnTo>
                      <a:lnTo>
                        <a:pt x="163" y="3"/>
                      </a:lnTo>
                      <a:lnTo>
                        <a:pt x="163" y="3"/>
                      </a:lnTo>
                      <a:lnTo>
                        <a:pt x="164" y="3"/>
                      </a:lnTo>
                      <a:lnTo>
                        <a:pt x="165" y="3"/>
                      </a:lnTo>
                      <a:lnTo>
                        <a:pt x="166" y="3"/>
                      </a:lnTo>
                      <a:lnTo>
                        <a:pt x="166" y="3"/>
                      </a:lnTo>
                      <a:lnTo>
                        <a:pt x="167" y="3"/>
                      </a:lnTo>
                      <a:lnTo>
                        <a:pt x="168" y="3"/>
                      </a:lnTo>
                      <a:lnTo>
                        <a:pt x="169" y="3"/>
                      </a:lnTo>
                      <a:lnTo>
                        <a:pt x="170" y="3"/>
                      </a:lnTo>
                      <a:lnTo>
                        <a:pt x="171" y="3"/>
                      </a:lnTo>
                      <a:lnTo>
                        <a:pt x="171" y="3"/>
                      </a:lnTo>
                      <a:lnTo>
                        <a:pt x="172" y="3"/>
                      </a:lnTo>
                      <a:lnTo>
                        <a:pt x="173" y="3"/>
                      </a:lnTo>
                      <a:lnTo>
                        <a:pt x="174" y="3"/>
                      </a:lnTo>
                      <a:lnTo>
                        <a:pt x="174" y="3"/>
                      </a:lnTo>
                      <a:lnTo>
                        <a:pt x="175" y="3"/>
                      </a:lnTo>
                      <a:lnTo>
                        <a:pt x="176" y="3"/>
                      </a:lnTo>
                      <a:lnTo>
                        <a:pt x="177" y="3"/>
                      </a:lnTo>
                      <a:lnTo>
                        <a:pt x="178" y="3"/>
                      </a:lnTo>
                      <a:lnTo>
                        <a:pt x="178" y="3"/>
                      </a:lnTo>
                      <a:lnTo>
                        <a:pt x="179" y="3"/>
                      </a:lnTo>
                      <a:lnTo>
                        <a:pt x="180" y="3"/>
                      </a:lnTo>
                      <a:lnTo>
                        <a:pt x="181" y="3"/>
                      </a:lnTo>
                      <a:lnTo>
                        <a:pt x="182" y="3"/>
                      </a:lnTo>
                      <a:lnTo>
                        <a:pt x="183" y="3"/>
                      </a:lnTo>
                      <a:lnTo>
                        <a:pt x="183" y="3"/>
                      </a:lnTo>
                      <a:lnTo>
                        <a:pt x="184" y="3"/>
                      </a:lnTo>
                      <a:lnTo>
                        <a:pt x="185" y="3"/>
                      </a:lnTo>
                      <a:lnTo>
                        <a:pt x="186" y="3"/>
                      </a:lnTo>
                      <a:lnTo>
                        <a:pt x="186" y="3"/>
                      </a:lnTo>
                      <a:lnTo>
                        <a:pt x="187" y="3"/>
                      </a:lnTo>
                      <a:lnTo>
                        <a:pt x="188" y="3"/>
                      </a:lnTo>
                      <a:lnTo>
                        <a:pt x="189" y="3"/>
                      </a:lnTo>
                      <a:lnTo>
                        <a:pt x="189" y="3"/>
                      </a:lnTo>
                      <a:lnTo>
                        <a:pt x="190" y="3"/>
                      </a:lnTo>
                      <a:lnTo>
                        <a:pt x="191" y="3"/>
                      </a:lnTo>
                      <a:lnTo>
                        <a:pt x="192" y="3"/>
                      </a:lnTo>
                      <a:lnTo>
                        <a:pt x="193" y="3"/>
                      </a:lnTo>
                      <a:lnTo>
                        <a:pt x="194" y="3"/>
                      </a:lnTo>
                      <a:lnTo>
                        <a:pt x="194" y="3"/>
                      </a:lnTo>
                      <a:lnTo>
                        <a:pt x="195" y="3"/>
                      </a:lnTo>
                      <a:lnTo>
                        <a:pt x="196" y="3"/>
                      </a:lnTo>
                      <a:lnTo>
                        <a:pt x="197" y="3"/>
                      </a:lnTo>
                      <a:lnTo>
                        <a:pt x="198" y="3"/>
                      </a:lnTo>
                      <a:lnTo>
                        <a:pt x="198" y="3"/>
                      </a:lnTo>
                      <a:lnTo>
                        <a:pt x="199" y="3"/>
                      </a:lnTo>
                      <a:lnTo>
                        <a:pt x="200" y="3"/>
                      </a:lnTo>
                      <a:lnTo>
                        <a:pt x="201" y="3"/>
                      </a:lnTo>
                      <a:lnTo>
                        <a:pt x="201" y="3"/>
                      </a:lnTo>
                      <a:lnTo>
                        <a:pt x="202" y="3"/>
                      </a:lnTo>
                      <a:lnTo>
                        <a:pt x="203" y="3"/>
                      </a:lnTo>
                      <a:lnTo>
                        <a:pt x="204" y="3"/>
                      </a:lnTo>
                      <a:lnTo>
                        <a:pt x="205" y="3"/>
                      </a:lnTo>
                      <a:lnTo>
                        <a:pt x="206" y="3"/>
                      </a:lnTo>
                      <a:lnTo>
                        <a:pt x="206" y="3"/>
                      </a:lnTo>
                      <a:lnTo>
                        <a:pt x="207" y="3"/>
                      </a:lnTo>
                      <a:lnTo>
                        <a:pt x="208" y="3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10" y="3"/>
                      </a:lnTo>
                      <a:lnTo>
                        <a:pt x="211" y="3"/>
                      </a:lnTo>
                      <a:lnTo>
                        <a:pt x="212" y="3"/>
                      </a:lnTo>
                      <a:lnTo>
                        <a:pt x="213" y="3"/>
                      </a:lnTo>
                      <a:lnTo>
                        <a:pt x="213" y="3"/>
                      </a:lnTo>
                      <a:lnTo>
                        <a:pt x="214" y="3"/>
                      </a:lnTo>
                      <a:lnTo>
                        <a:pt x="215" y="3"/>
                      </a:lnTo>
                      <a:lnTo>
                        <a:pt x="216" y="3"/>
                      </a:lnTo>
                      <a:lnTo>
                        <a:pt x="217" y="3"/>
                      </a:lnTo>
                      <a:lnTo>
                        <a:pt x="218" y="3"/>
                      </a:lnTo>
                      <a:lnTo>
                        <a:pt x="218" y="3"/>
                      </a:lnTo>
                      <a:lnTo>
                        <a:pt x="219" y="3"/>
                      </a:lnTo>
                      <a:lnTo>
                        <a:pt x="220" y="3"/>
                      </a:lnTo>
                      <a:lnTo>
                        <a:pt x="221" y="3"/>
                      </a:lnTo>
                      <a:lnTo>
                        <a:pt x="221" y="3"/>
                      </a:lnTo>
                      <a:lnTo>
                        <a:pt x="222" y="3"/>
                      </a:lnTo>
                      <a:lnTo>
                        <a:pt x="223" y="3"/>
                      </a:lnTo>
                      <a:lnTo>
                        <a:pt x="224" y="3"/>
                      </a:lnTo>
                      <a:lnTo>
                        <a:pt x="224" y="3"/>
                      </a:lnTo>
                      <a:lnTo>
                        <a:pt x="225" y="3"/>
                      </a:lnTo>
                      <a:lnTo>
                        <a:pt x="226" y="3"/>
                      </a:lnTo>
                      <a:lnTo>
                        <a:pt x="227" y="3"/>
                      </a:lnTo>
                      <a:lnTo>
                        <a:pt x="228" y="3"/>
                      </a:lnTo>
                      <a:lnTo>
                        <a:pt x="229" y="3"/>
                      </a:lnTo>
                      <a:lnTo>
                        <a:pt x="229" y="3"/>
                      </a:lnTo>
                      <a:lnTo>
                        <a:pt x="230" y="3"/>
                      </a:lnTo>
                      <a:lnTo>
                        <a:pt x="231" y="3"/>
                      </a:lnTo>
                      <a:lnTo>
                        <a:pt x="232" y="3"/>
                      </a:lnTo>
                      <a:lnTo>
                        <a:pt x="233" y="3"/>
                      </a:lnTo>
                      <a:lnTo>
                        <a:pt x="233" y="3"/>
                      </a:lnTo>
                      <a:lnTo>
                        <a:pt x="234" y="3"/>
                      </a:lnTo>
                      <a:lnTo>
                        <a:pt x="235" y="3"/>
                      </a:lnTo>
                      <a:lnTo>
                        <a:pt x="236" y="3"/>
                      </a:lnTo>
                      <a:lnTo>
                        <a:pt x="237" y="3"/>
                      </a:lnTo>
                      <a:lnTo>
                        <a:pt x="237" y="3"/>
                      </a:lnTo>
                      <a:lnTo>
                        <a:pt x="238" y="3"/>
                      </a:lnTo>
                      <a:lnTo>
                        <a:pt x="239" y="3"/>
                      </a:lnTo>
                      <a:lnTo>
                        <a:pt x="240" y="3"/>
                      </a:lnTo>
                      <a:lnTo>
                        <a:pt x="241" y="3"/>
                      </a:lnTo>
                      <a:lnTo>
                        <a:pt x="241" y="3"/>
                      </a:lnTo>
                      <a:lnTo>
                        <a:pt x="242" y="3"/>
                      </a:lnTo>
                      <a:lnTo>
                        <a:pt x="243" y="3"/>
                      </a:lnTo>
                      <a:lnTo>
                        <a:pt x="244" y="3"/>
                      </a:lnTo>
                      <a:lnTo>
                        <a:pt x="244" y="3"/>
                      </a:lnTo>
                      <a:lnTo>
                        <a:pt x="245" y="3"/>
                      </a:lnTo>
                      <a:lnTo>
                        <a:pt x="246" y="3"/>
                      </a:lnTo>
                      <a:lnTo>
                        <a:pt x="247" y="3"/>
                      </a:lnTo>
                      <a:lnTo>
                        <a:pt x="248" y="3"/>
                      </a:lnTo>
                      <a:lnTo>
                        <a:pt x="249" y="3"/>
                      </a:lnTo>
                      <a:lnTo>
                        <a:pt x="249" y="3"/>
                      </a:lnTo>
                      <a:lnTo>
                        <a:pt x="250" y="3"/>
                      </a:lnTo>
                      <a:lnTo>
                        <a:pt x="251" y="3"/>
                      </a:lnTo>
                      <a:lnTo>
                        <a:pt x="252" y="3"/>
                      </a:lnTo>
                      <a:lnTo>
                        <a:pt x="252" y="3"/>
                      </a:lnTo>
                      <a:lnTo>
                        <a:pt x="253" y="3"/>
                      </a:lnTo>
                      <a:lnTo>
                        <a:pt x="254" y="3"/>
                      </a:lnTo>
                      <a:lnTo>
                        <a:pt x="255" y="3"/>
                      </a:lnTo>
                      <a:lnTo>
                        <a:pt x="256" y="3"/>
                      </a:lnTo>
                      <a:lnTo>
                        <a:pt x="256" y="3"/>
                      </a:lnTo>
                      <a:lnTo>
                        <a:pt x="257" y="3"/>
                      </a:lnTo>
                      <a:lnTo>
                        <a:pt x="258" y="3"/>
                      </a:lnTo>
                      <a:lnTo>
                        <a:pt x="259" y="3"/>
                      </a:lnTo>
                      <a:lnTo>
                        <a:pt x="260" y="3"/>
                      </a:lnTo>
                      <a:lnTo>
                        <a:pt x="261" y="3"/>
                      </a:lnTo>
                      <a:lnTo>
                        <a:pt x="261" y="3"/>
                      </a:lnTo>
                      <a:lnTo>
                        <a:pt x="262" y="3"/>
                      </a:lnTo>
                      <a:lnTo>
                        <a:pt x="263" y="3"/>
                      </a:lnTo>
                      <a:lnTo>
                        <a:pt x="264" y="3"/>
                      </a:lnTo>
                      <a:lnTo>
                        <a:pt x="264" y="3"/>
                      </a:lnTo>
                      <a:lnTo>
                        <a:pt x="265" y="3"/>
                      </a:lnTo>
                      <a:lnTo>
                        <a:pt x="266" y="3"/>
                      </a:lnTo>
                      <a:lnTo>
                        <a:pt x="267" y="3"/>
                      </a:lnTo>
                      <a:lnTo>
                        <a:pt x="267" y="3"/>
                      </a:lnTo>
                      <a:lnTo>
                        <a:pt x="268" y="3"/>
                      </a:lnTo>
                      <a:lnTo>
                        <a:pt x="269" y="3"/>
                      </a:lnTo>
                      <a:lnTo>
                        <a:pt x="270" y="3"/>
                      </a:lnTo>
                      <a:lnTo>
                        <a:pt x="271" y="3"/>
                      </a:lnTo>
                      <a:lnTo>
                        <a:pt x="272" y="3"/>
                      </a:lnTo>
                      <a:lnTo>
                        <a:pt x="272" y="3"/>
                      </a:lnTo>
                      <a:lnTo>
                        <a:pt x="273" y="3"/>
                      </a:lnTo>
                      <a:lnTo>
                        <a:pt x="274" y="3"/>
                      </a:lnTo>
                      <a:lnTo>
                        <a:pt x="275" y="3"/>
                      </a:lnTo>
                      <a:lnTo>
                        <a:pt x="276" y="3"/>
                      </a:lnTo>
                      <a:lnTo>
                        <a:pt x="276" y="3"/>
                      </a:lnTo>
                      <a:lnTo>
                        <a:pt x="277" y="3"/>
                      </a:lnTo>
                      <a:lnTo>
                        <a:pt x="278" y="3"/>
                      </a:lnTo>
                      <a:lnTo>
                        <a:pt x="279" y="3"/>
                      </a:lnTo>
                      <a:lnTo>
                        <a:pt x="279" y="3"/>
                      </a:lnTo>
                      <a:lnTo>
                        <a:pt x="280" y="3"/>
                      </a:lnTo>
                      <a:lnTo>
                        <a:pt x="281" y="3"/>
                      </a:lnTo>
                      <a:lnTo>
                        <a:pt x="282" y="3"/>
                      </a:lnTo>
                      <a:lnTo>
                        <a:pt x="283" y="3"/>
                      </a:lnTo>
                      <a:lnTo>
                        <a:pt x="284" y="3"/>
                      </a:lnTo>
                      <a:lnTo>
                        <a:pt x="284" y="3"/>
                      </a:lnTo>
                      <a:lnTo>
                        <a:pt x="285" y="3"/>
                      </a:lnTo>
                      <a:lnTo>
                        <a:pt x="286" y="3"/>
                      </a:lnTo>
                      <a:lnTo>
                        <a:pt x="287" y="3"/>
                      </a:lnTo>
                      <a:lnTo>
                        <a:pt x="287" y="3"/>
                      </a:lnTo>
                      <a:lnTo>
                        <a:pt x="288" y="3"/>
                      </a:lnTo>
                      <a:lnTo>
                        <a:pt x="289" y="3"/>
                      </a:lnTo>
                      <a:lnTo>
                        <a:pt x="290" y="3"/>
                      </a:lnTo>
                      <a:lnTo>
                        <a:pt x="291" y="3"/>
                      </a:lnTo>
                      <a:lnTo>
                        <a:pt x="291" y="3"/>
                      </a:lnTo>
                      <a:lnTo>
                        <a:pt x="292" y="3"/>
                      </a:lnTo>
                      <a:lnTo>
                        <a:pt x="293" y="3"/>
                      </a:lnTo>
                      <a:lnTo>
                        <a:pt x="294" y="3"/>
                      </a:lnTo>
                      <a:lnTo>
                        <a:pt x="295" y="3"/>
                      </a:lnTo>
                      <a:lnTo>
                        <a:pt x="296" y="3"/>
                      </a:lnTo>
                      <a:lnTo>
                        <a:pt x="296" y="3"/>
                      </a:lnTo>
                      <a:lnTo>
                        <a:pt x="297" y="3"/>
                      </a:lnTo>
                      <a:lnTo>
                        <a:pt x="298" y="3"/>
                      </a:lnTo>
                      <a:lnTo>
                        <a:pt x="299" y="3"/>
                      </a:lnTo>
                      <a:lnTo>
                        <a:pt x="299" y="3"/>
                      </a:lnTo>
                      <a:lnTo>
                        <a:pt x="300" y="3"/>
                      </a:lnTo>
                      <a:lnTo>
                        <a:pt x="301" y="3"/>
                      </a:lnTo>
                      <a:lnTo>
                        <a:pt x="302" y="3"/>
                      </a:lnTo>
                      <a:lnTo>
                        <a:pt x="302" y="3"/>
                      </a:lnTo>
                      <a:lnTo>
                        <a:pt x="303" y="3"/>
                      </a:lnTo>
                      <a:lnTo>
                        <a:pt x="304" y="3"/>
                      </a:lnTo>
                      <a:lnTo>
                        <a:pt x="305" y="3"/>
                      </a:lnTo>
                      <a:lnTo>
                        <a:pt x="306" y="3"/>
                      </a:lnTo>
                      <a:lnTo>
                        <a:pt x="307" y="3"/>
                      </a:lnTo>
                      <a:lnTo>
                        <a:pt x="307" y="3"/>
                      </a:lnTo>
                      <a:lnTo>
                        <a:pt x="308" y="3"/>
                      </a:lnTo>
                      <a:lnTo>
                        <a:pt x="309" y="3"/>
                      </a:lnTo>
                      <a:lnTo>
                        <a:pt x="310" y="3"/>
                      </a:lnTo>
                      <a:lnTo>
                        <a:pt x="311" y="3"/>
                      </a:lnTo>
                      <a:lnTo>
                        <a:pt x="311" y="3"/>
                      </a:lnTo>
                      <a:lnTo>
                        <a:pt x="312" y="3"/>
                      </a:lnTo>
                      <a:lnTo>
                        <a:pt x="313" y="3"/>
                      </a:lnTo>
                      <a:lnTo>
                        <a:pt x="314" y="3"/>
                      </a:lnTo>
                      <a:lnTo>
                        <a:pt x="314" y="3"/>
                      </a:lnTo>
                      <a:lnTo>
                        <a:pt x="315" y="3"/>
                      </a:lnTo>
                      <a:lnTo>
                        <a:pt x="316" y="3"/>
                      </a:lnTo>
                      <a:lnTo>
                        <a:pt x="317" y="3"/>
                      </a:lnTo>
                      <a:lnTo>
                        <a:pt x="318" y="3"/>
                      </a:lnTo>
                      <a:lnTo>
                        <a:pt x="319" y="3"/>
                      </a:lnTo>
                      <a:lnTo>
                        <a:pt x="319" y="4"/>
                      </a:lnTo>
                      <a:lnTo>
                        <a:pt x="320" y="3"/>
                      </a:lnTo>
                      <a:lnTo>
                        <a:pt x="321" y="3"/>
                      </a:lnTo>
                      <a:lnTo>
                        <a:pt x="322" y="3"/>
                      </a:lnTo>
                      <a:lnTo>
                        <a:pt x="322" y="3"/>
                      </a:lnTo>
                      <a:lnTo>
                        <a:pt x="323" y="3"/>
                      </a:lnTo>
                      <a:lnTo>
                        <a:pt x="324" y="3"/>
                      </a:lnTo>
                      <a:lnTo>
                        <a:pt x="325" y="3"/>
                      </a:lnTo>
                      <a:lnTo>
                        <a:pt x="326" y="3"/>
                      </a:lnTo>
                      <a:lnTo>
                        <a:pt x="327" y="3"/>
                      </a:lnTo>
                      <a:lnTo>
                        <a:pt x="327" y="3"/>
                      </a:lnTo>
                      <a:lnTo>
                        <a:pt x="328" y="3"/>
                      </a:lnTo>
                      <a:lnTo>
                        <a:pt x="329" y="3"/>
                      </a:lnTo>
                      <a:lnTo>
                        <a:pt x="330" y="3"/>
                      </a:lnTo>
                      <a:lnTo>
                        <a:pt x="331" y="3"/>
                      </a:lnTo>
                      <a:lnTo>
                        <a:pt x="331" y="3"/>
                      </a:lnTo>
                      <a:lnTo>
                        <a:pt x="332" y="3"/>
                      </a:lnTo>
                      <a:lnTo>
                        <a:pt x="333" y="3"/>
                      </a:lnTo>
                      <a:lnTo>
                        <a:pt x="334" y="3"/>
                      </a:lnTo>
                      <a:lnTo>
                        <a:pt x="334" y="3"/>
                      </a:lnTo>
                      <a:lnTo>
                        <a:pt x="335" y="3"/>
                      </a:lnTo>
                      <a:lnTo>
                        <a:pt x="336" y="3"/>
                      </a:lnTo>
                      <a:lnTo>
                        <a:pt x="337" y="3"/>
                      </a:lnTo>
                      <a:lnTo>
                        <a:pt x="338" y="4"/>
                      </a:lnTo>
                      <a:lnTo>
                        <a:pt x="339" y="3"/>
                      </a:lnTo>
                      <a:lnTo>
                        <a:pt x="339" y="3"/>
                      </a:lnTo>
                      <a:lnTo>
                        <a:pt x="340" y="3"/>
                      </a:lnTo>
                      <a:lnTo>
                        <a:pt x="341" y="3"/>
                      </a:lnTo>
                      <a:lnTo>
                        <a:pt x="342" y="3"/>
                      </a:lnTo>
                      <a:lnTo>
                        <a:pt x="342" y="3"/>
                      </a:lnTo>
                      <a:lnTo>
                        <a:pt x="343" y="3"/>
                      </a:lnTo>
                      <a:lnTo>
                        <a:pt x="344" y="3"/>
                      </a:lnTo>
                      <a:lnTo>
                        <a:pt x="345" y="3"/>
                      </a:lnTo>
                      <a:lnTo>
                        <a:pt x="345" y="3"/>
                      </a:lnTo>
                      <a:lnTo>
                        <a:pt x="346" y="3"/>
                      </a:lnTo>
                      <a:lnTo>
                        <a:pt x="347" y="3"/>
                      </a:lnTo>
                      <a:lnTo>
                        <a:pt x="348" y="3"/>
                      </a:lnTo>
                      <a:lnTo>
                        <a:pt x="349" y="3"/>
                      </a:lnTo>
                      <a:lnTo>
                        <a:pt x="350" y="3"/>
                      </a:lnTo>
                      <a:lnTo>
                        <a:pt x="350" y="3"/>
                      </a:lnTo>
                      <a:lnTo>
                        <a:pt x="351" y="3"/>
                      </a:lnTo>
                      <a:lnTo>
                        <a:pt x="352" y="3"/>
                      </a:lnTo>
                      <a:lnTo>
                        <a:pt x="353" y="4"/>
                      </a:lnTo>
                      <a:lnTo>
                        <a:pt x="354" y="3"/>
                      </a:lnTo>
                      <a:lnTo>
                        <a:pt x="354" y="3"/>
                      </a:lnTo>
                      <a:lnTo>
                        <a:pt x="355" y="3"/>
                      </a:lnTo>
                      <a:lnTo>
                        <a:pt x="356" y="3"/>
                      </a:lnTo>
                      <a:lnTo>
                        <a:pt x="357" y="3"/>
                      </a:lnTo>
                      <a:lnTo>
                        <a:pt x="357" y="3"/>
                      </a:lnTo>
                      <a:lnTo>
                        <a:pt x="358" y="3"/>
                      </a:lnTo>
                      <a:lnTo>
                        <a:pt x="359" y="3"/>
                      </a:lnTo>
                      <a:lnTo>
                        <a:pt x="360" y="3"/>
                      </a:lnTo>
                      <a:lnTo>
                        <a:pt x="361" y="3"/>
                      </a:lnTo>
                      <a:lnTo>
                        <a:pt x="362" y="3"/>
                      </a:lnTo>
                      <a:lnTo>
                        <a:pt x="362" y="3"/>
                      </a:lnTo>
                      <a:lnTo>
                        <a:pt x="363" y="3"/>
                      </a:lnTo>
                      <a:lnTo>
                        <a:pt x="364" y="3"/>
                      </a:lnTo>
                      <a:lnTo>
                        <a:pt x="365" y="3"/>
                      </a:lnTo>
                      <a:lnTo>
                        <a:pt x="365" y="3"/>
                      </a:lnTo>
                      <a:lnTo>
                        <a:pt x="366" y="3"/>
                      </a:lnTo>
                      <a:lnTo>
                        <a:pt x="367" y="3"/>
                      </a:lnTo>
                      <a:lnTo>
                        <a:pt x="368" y="3"/>
                      </a:lnTo>
                      <a:lnTo>
                        <a:pt x="369" y="3"/>
                      </a:lnTo>
                      <a:lnTo>
                        <a:pt x="369" y="3"/>
                      </a:lnTo>
                      <a:lnTo>
                        <a:pt x="370" y="3"/>
                      </a:lnTo>
                      <a:lnTo>
                        <a:pt x="371" y="3"/>
                      </a:lnTo>
                      <a:lnTo>
                        <a:pt x="372" y="3"/>
                      </a:lnTo>
                      <a:lnTo>
                        <a:pt x="373" y="3"/>
                      </a:lnTo>
                      <a:lnTo>
                        <a:pt x="374" y="3"/>
                      </a:lnTo>
                      <a:lnTo>
                        <a:pt x="374" y="3"/>
                      </a:lnTo>
                      <a:lnTo>
                        <a:pt x="375" y="3"/>
                      </a:lnTo>
                      <a:lnTo>
                        <a:pt x="376" y="3"/>
                      </a:lnTo>
                      <a:lnTo>
                        <a:pt x="377" y="3"/>
                      </a:lnTo>
                      <a:lnTo>
                        <a:pt x="377" y="3"/>
                      </a:lnTo>
                      <a:lnTo>
                        <a:pt x="378" y="3"/>
                      </a:lnTo>
                      <a:lnTo>
                        <a:pt x="379" y="3"/>
                      </a:lnTo>
                      <a:lnTo>
                        <a:pt x="380" y="3"/>
                      </a:lnTo>
                      <a:lnTo>
                        <a:pt x="380" y="4"/>
                      </a:lnTo>
                      <a:lnTo>
                        <a:pt x="381" y="3"/>
                      </a:lnTo>
                      <a:lnTo>
                        <a:pt x="382" y="3"/>
                      </a:lnTo>
                      <a:lnTo>
                        <a:pt x="383" y="3"/>
                      </a:lnTo>
                      <a:lnTo>
                        <a:pt x="384" y="3"/>
                      </a:lnTo>
                      <a:lnTo>
                        <a:pt x="385" y="3"/>
                      </a:lnTo>
                      <a:lnTo>
                        <a:pt x="385" y="3"/>
                      </a:lnTo>
                      <a:lnTo>
                        <a:pt x="386" y="4"/>
                      </a:lnTo>
                      <a:lnTo>
                        <a:pt x="387" y="3"/>
                      </a:lnTo>
                      <a:lnTo>
                        <a:pt x="388" y="3"/>
                      </a:lnTo>
                      <a:lnTo>
                        <a:pt x="389" y="3"/>
                      </a:lnTo>
                      <a:lnTo>
                        <a:pt x="389" y="3"/>
                      </a:lnTo>
                      <a:lnTo>
                        <a:pt x="390" y="3"/>
                      </a:lnTo>
                      <a:lnTo>
                        <a:pt x="391" y="3"/>
                      </a:lnTo>
                      <a:lnTo>
                        <a:pt x="392" y="3"/>
                      </a:lnTo>
                      <a:lnTo>
                        <a:pt x="392" y="3"/>
                      </a:lnTo>
                      <a:lnTo>
                        <a:pt x="393" y="3"/>
                      </a:lnTo>
                      <a:lnTo>
                        <a:pt x="394" y="3"/>
                      </a:lnTo>
                      <a:lnTo>
                        <a:pt x="395" y="3"/>
                      </a:lnTo>
                      <a:lnTo>
                        <a:pt x="396" y="3"/>
                      </a:lnTo>
                      <a:lnTo>
                        <a:pt x="397" y="3"/>
                      </a:lnTo>
                      <a:lnTo>
                        <a:pt x="397" y="3"/>
                      </a:lnTo>
                      <a:lnTo>
                        <a:pt x="398" y="3"/>
                      </a:lnTo>
                      <a:lnTo>
                        <a:pt x="399" y="3"/>
                      </a:lnTo>
                      <a:lnTo>
                        <a:pt x="400" y="3"/>
                      </a:lnTo>
                      <a:lnTo>
                        <a:pt x="400" y="3"/>
                      </a:lnTo>
                      <a:lnTo>
                        <a:pt x="401" y="3"/>
                      </a:lnTo>
                      <a:lnTo>
                        <a:pt x="402" y="3"/>
                      </a:lnTo>
                      <a:lnTo>
                        <a:pt x="403" y="4"/>
                      </a:lnTo>
                      <a:lnTo>
                        <a:pt x="404" y="3"/>
                      </a:lnTo>
                      <a:lnTo>
                        <a:pt x="404" y="4"/>
                      </a:lnTo>
                      <a:lnTo>
                        <a:pt x="405" y="3"/>
                      </a:lnTo>
                      <a:lnTo>
                        <a:pt x="406" y="3"/>
                      </a:lnTo>
                      <a:lnTo>
                        <a:pt x="407" y="3"/>
                      </a:lnTo>
                      <a:lnTo>
                        <a:pt x="408" y="3"/>
                      </a:lnTo>
                      <a:lnTo>
                        <a:pt x="409" y="3"/>
                      </a:lnTo>
                      <a:lnTo>
                        <a:pt x="409" y="3"/>
                      </a:lnTo>
                      <a:lnTo>
                        <a:pt x="410" y="3"/>
                      </a:lnTo>
                      <a:lnTo>
                        <a:pt x="411" y="3"/>
                      </a:lnTo>
                      <a:lnTo>
                        <a:pt x="412" y="3"/>
                      </a:lnTo>
                      <a:lnTo>
                        <a:pt x="412" y="3"/>
                      </a:lnTo>
                      <a:lnTo>
                        <a:pt x="413" y="3"/>
                      </a:lnTo>
                      <a:lnTo>
                        <a:pt x="414" y="3"/>
                      </a:lnTo>
                      <a:lnTo>
                        <a:pt x="415" y="3"/>
                      </a:lnTo>
                      <a:lnTo>
                        <a:pt x="416" y="3"/>
                      </a:lnTo>
                      <a:lnTo>
                        <a:pt x="417" y="3"/>
                      </a:lnTo>
                      <a:lnTo>
                        <a:pt x="417" y="3"/>
                      </a:lnTo>
                      <a:lnTo>
                        <a:pt x="418" y="4"/>
                      </a:lnTo>
                      <a:lnTo>
                        <a:pt x="419" y="3"/>
                      </a:lnTo>
                      <a:lnTo>
                        <a:pt x="420" y="3"/>
                      </a:lnTo>
                      <a:lnTo>
                        <a:pt x="420" y="3"/>
                      </a:lnTo>
                      <a:lnTo>
                        <a:pt x="421" y="3"/>
                      </a:lnTo>
                      <a:lnTo>
                        <a:pt x="422" y="3"/>
                      </a:lnTo>
                      <a:lnTo>
                        <a:pt x="423" y="3"/>
                      </a:lnTo>
                      <a:lnTo>
                        <a:pt x="424" y="3"/>
                      </a:lnTo>
                      <a:lnTo>
                        <a:pt x="424" y="3"/>
                      </a:lnTo>
                      <a:lnTo>
                        <a:pt x="425" y="3"/>
                      </a:lnTo>
                      <a:lnTo>
                        <a:pt x="426" y="3"/>
                      </a:lnTo>
                      <a:lnTo>
                        <a:pt x="427" y="3"/>
                      </a:lnTo>
                      <a:lnTo>
                        <a:pt x="428" y="3"/>
                      </a:lnTo>
                      <a:lnTo>
                        <a:pt x="429" y="3"/>
                      </a:lnTo>
                      <a:lnTo>
                        <a:pt x="429" y="3"/>
                      </a:lnTo>
                      <a:lnTo>
                        <a:pt x="430" y="3"/>
                      </a:lnTo>
                      <a:lnTo>
                        <a:pt x="431" y="3"/>
                      </a:lnTo>
                      <a:lnTo>
                        <a:pt x="432" y="3"/>
                      </a:lnTo>
                      <a:lnTo>
                        <a:pt x="432" y="3"/>
                      </a:lnTo>
                      <a:lnTo>
                        <a:pt x="433" y="3"/>
                      </a:lnTo>
                      <a:lnTo>
                        <a:pt x="434" y="3"/>
                      </a:lnTo>
                      <a:lnTo>
                        <a:pt x="435" y="3"/>
                      </a:lnTo>
                      <a:lnTo>
                        <a:pt x="435" y="3"/>
                      </a:lnTo>
                      <a:lnTo>
                        <a:pt x="436" y="3"/>
                      </a:lnTo>
                      <a:lnTo>
                        <a:pt x="437" y="4"/>
                      </a:lnTo>
                      <a:lnTo>
                        <a:pt x="438" y="4"/>
                      </a:lnTo>
                      <a:lnTo>
                        <a:pt x="439" y="3"/>
                      </a:lnTo>
                      <a:lnTo>
                        <a:pt x="440" y="3"/>
                      </a:lnTo>
                      <a:lnTo>
                        <a:pt x="440" y="3"/>
                      </a:lnTo>
                      <a:lnTo>
                        <a:pt x="441" y="3"/>
                      </a:lnTo>
                      <a:lnTo>
                        <a:pt x="442" y="3"/>
                      </a:lnTo>
                      <a:lnTo>
                        <a:pt x="443" y="3"/>
                      </a:lnTo>
                      <a:lnTo>
                        <a:pt x="443" y="3"/>
                      </a:lnTo>
                      <a:lnTo>
                        <a:pt x="444" y="3"/>
                      </a:lnTo>
                      <a:lnTo>
                        <a:pt x="445" y="3"/>
                      </a:lnTo>
                      <a:lnTo>
                        <a:pt x="446" y="3"/>
                      </a:lnTo>
                      <a:lnTo>
                        <a:pt x="447" y="3"/>
                      </a:lnTo>
                      <a:lnTo>
                        <a:pt x="447" y="3"/>
                      </a:lnTo>
                      <a:lnTo>
                        <a:pt x="448" y="3"/>
                      </a:lnTo>
                      <a:lnTo>
                        <a:pt x="449" y="3"/>
                      </a:lnTo>
                      <a:lnTo>
                        <a:pt x="450" y="3"/>
                      </a:lnTo>
                      <a:lnTo>
                        <a:pt x="451" y="3"/>
                      </a:lnTo>
                      <a:lnTo>
                        <a:pt x="452" y="3"/>
                      </a:lnTo>
                      <a:lnTo>
                        <a:pt x="452" y="3"/>
                      </a:lnTo>
                      <a:lnTo>
                        <a:pt x="453" y="3"/>
                      </a:lnTo>
                      <a:lnTo>
                        <a:pt x="454" y="3"/>
                      </a:lnTo>
                      <a:lnTo>
                        <a:pt x="455" y="4"/>
                      </a:lnTo>
                      <a:lnTo>
                        <a:pt x="455" y="3"/>
                      </a:lnTo>
                      <a:lnTo>
                        <a:pt x="456" y="3"/>
                      </a:lnTo>
                      <a:lnTo>
                        <a:pt x="457" y="3"/>
                      </a:lnTo>
                      <a:lnTo>
                        <a:pt x="458" y="3"/>
                      </a:lnTo>
                      <a:lnTo>
                        <a:pt x="458" y="3"/>
                      </a:lnTo>
                      <a:lnTo>
                        <a:pt x="459" y="3"/>
                      </a:lnTo>
                      <a:lnTo>
                        <a:pt x="460" y="3"/>
                      </a:lnTo>
                      <a:lnTo>
                        <a:pt x="461" y="3"/>
                      </a:lnTo>
                      <a:lnTo>
                        <a:pt x="462" y="3"/>
                      </a:lnTo>
                      <a:lnTo>
                        <a:pt x="463" y="3"/>
                      </a:lnTo>
                      <a:lnTo>
                        <a:pt x="463" y="3"/>
                      </a:lnTo>
                      <a:lnTo>
                        <a:pt x="464" y="3"/>
                      </a:lnTo>
                      <a:lnTo>
                        <a:pt x="465" y="3"/>
                      </a:lnTo>
                      <a:lnTo>
                        <a:pt x="466" y="3"/>
                      </a:lnTo>
                      <a:lnTo>
                        <a:pt x="467" y="3"/>
                      </a:lnTo>
                      <a:lnTo>
                        <a:pt x="467" y="3"/>
                      </a:lnTo>
                      <a:lnTo>
                        <a:pt x="468" y="3"/>
                      </a:lnTo>
                      <a:lnTo>
                        <a:pt x="469" y="3"/>
                      </a:lnTo>
                      <a:lnTo>
                        <a:pt x="470" y="3"/>
                      </a:lnTo>
                      <a:lnTo>
                        <a:pt x="470" y="3"/>
                      </a:lnTo>
                      <a:lnTo>
                        <a:pt x="471" y="3"/>
                      </a:lnTo>
                      <a:lnTo>
                        <a:pt x="472" y="3"/>
                      </a:lnTo>
                      <a:lnTo>
                        <a:pt x="473" y="3"/>
                      </a:lnTo>
                      <a:lnTo>
                        <a:pt x="474" y="3"/>
                      </a:lnTo>
                      <a:lnTo>
                        <a:pt x="475" y="3"/>
                      </a:lnTo>
                      <a:lnTo>
                        <a:pt x="475" y="3"/>
                      </a:lnTo>
                      <a:lnTo>
                        <a:pt x="476" y="3"/>
                      </a:lnTo>
                      <a:lnTo>
                        <a:pt x="477" y="3"/>
                      </a:lnTo>
                      <a:lnTo>
                        <a:pt x="478" y="3"/>
                      </a:lnTo>
                      <a:lnTo>
                        <a:pt x="478" y="3"/>
                      </a:lnTo>
                      <a:lnTo>
                        <a:pt x="479" y="3"/>
                      </a:lnTo>
                      <a:lnTo>
                        <a:pt x="480" y="3"/>
                      </a:lnTo>
                      <a:lnTo>
                        <a:pt x="481" y="3"/>
                      </a:lnTo>
                      <a:lnTo>
                        <a:pt x="482" y="3"/>
                      </a:lnTo>
                      <a:lnTo>
                        <a:pt x="482" y="3"/>
                      </a:lnTo>
                      <a:lnTo>
                        <a:pt x="483" y="3"/>
                      </a:lnTo>
                      <a:lnTo>
                        <a:pt x="484" y="3"/>
                      </a:lnTo>
                      <a:lnTo>
                        <a:pt x="485" y="3"/>
                      </a:lnTo>
                      <a:lnTo>
                        <a:pt x="486" y="3"/>
                      </a:lnTo>
                      <a:lnTo>
                        <a:pt x="487" y="3"/>
                      </a:lnTo>
                      <a:lnTo>
                        <a:pt x="487" y="3"/>
                      </a:lnTo>
                      <a:lnTo>
                        <a:pt x="488" y="3"/>
                      </a:lnTo>
                      <a:lnTo>
                        <a:pt x="489" y="3"/>
                      </a:lnTo>
                      <a:lnTo>
                        <a:pt x="490" y="3"/>
                      </a:lnTo>
                      <a:lnTo>
                        <a:pt x="490" y="3"/>
                      </a:lnTo>
                      <a:lnTo>
                        <a:pt x="491" y="3"/>
                      </a:lnTo>
                      <a:lnTo>
                        <a:pt x="492" y="3"/>
                      </a:lnTo>
                      <a:lnTo>
                        <a:pt x="493" y="3"/>
                      </a:lnTo>
                      <a:lnTo>
                        <a:pt x="494" y="3"/>
                      </a:lnTo>
                      <a:lnTo>
                        <a:pt x="494" y="3"/>
                      </a:lnTo>
                      <a:lnTo>
                        <a:pt x="495" y="3"/>
                      </a:lnTo>
                      <a:lnTo>
                        <a:pt x="496" y="3"/>
                      </a:lnTo>
                      <a:lnTo>
                        <a:pt x="497" y="3"/>
                      </a:lnTo>
                      <a:lnTo>
                        <a:pt x="498" y="3"/>
                      </a:lnTo>
                      <a:lnTo>
                        <a:pt x="498" y="3"/>
                      </a:lnTo>
                      <a:lnTo>
                        <a:pt x="499" y="3"/>
                      </a:lnTo>
                      <a:lnTo>
                        <a:pt x="500" y="3"/>
                      </a:lnTo>
                      <a:lnTo>
                        <a:pt x="501" y="3"/>
                      </a:lnTo>
                      <a:lnTo>
                        <a:pt x="502" y="3"/>
                      </a:lnTo>
                      <a:lnTo>
                        <a:pt x="502" y="4"/>
                      </a:lnTo>
                      <a:lnTo>
                        <a:pt x="503" y="3"/>
                      </a:lnTo>
                      <a:lnTo>
                        <a:pt x="504" y="3"/>
                      </a:lnTo>
                      <a:lnTo>
                        <a:pt x="505" y="3"/>
                      </a:lnTo>
                      <a:lnTo>
                        <a:pt x="506" y="3"/>
                      </a:lnTo>
                      <a:lnTo>
                        <a:pt x="507" y="3"/>
                      </a:lnTo>
                      <a:lnTo>
                        <a:pt x="507" y="3"/>
                      </a:lnTo>
                      <a:lnTo>
                        <a:pt x="508" y="3"/>
                      </a:lnTo>
                      <a:lnTo>
                        <a:pt x="509" y="3"/>
                      </a:lnTo>
                      <a:lnTo>
                        <a:pt x="510" y="3"/>
                      </a:lnTo>
                      <a:lnTo>
                        <a:pt x="510" y="3"/>
                      </a:lnTo>
                      <a:lnTo>
                        <a:pt x="511" y="3"/>
                      </a:lnTo>
                      <a:lnTo>
                        <a:pt x="512" y="3"/>
                      </a:lnTo>
                      <a:lnTo>
                        <a:pt x="513" y="3"/>
                      </a:lnTo>
                      <a:lnTo>
                        <a:pt x="513" y="3"/>
                      </a:lnTo>
                      <a:lnTo>
                        <a:pt x="514" y="3"/>
                      </a:lnTo>
                      <a:lnTo>
                        <a:pt x="515" y="3"/>
                      </a:lnTo>
                      <a:lnTo>
                        <a:pt x="516" y="3"/>
                      </a:lnTo>
                      <a:lnTo>
                        <a:pt x="517" y="4"/>
                      </a:lnTo>
                      <a:lnTo>
                        <a:pt x="518" y="3"/>
                      </a:lnTo>
                      <a:lnTo>
                        <a:pt x="518" y="4"/>
                      </a:lnTo>
                      <a:lnTo>
                        <a:pt x="519" y="3"/>
                      </a:lnTo>
                      <a:lnTo>
                        <a:pt x="520" y="3"/>
                      </a:lnTo>
                      <a:lnTo>
                        <a:pt x="521" y="3"/>
                      </a:lnTo>
                      <a:lnTo>
                        <a:pt x="522" y="3"/>
                      </a:lnTo>
                      <a:lnTo>
                        <a:pt x="522" y="3"/>
                      </a:lnTo>
                      <a:lnTo>
                        <a:pt x="523" y="3"/>
                      </a:lnTo>
                      <a:lnTo>
                        <a:pt x="524" y="3"/>
                      </a:lnTo>
                      <a:lnTo>
                        <a:pt x="525" y="3"/>
                      </a:lnTo>
                      <a:lnTo>
                        <a:pt x="525" y="3"/>
                      </a:lnTo>
                      <a:lnTo>
                        <a:pt x="526" y="3"/>
                      </a:lnTo>
                      <a:lnTo>
                        <a:pt x="527" y="3"/>
                      </a:lnTo>
                      <a:lnTo>
                        <a:pt x="528" y="3"/>
                      </a:lnTo>
                      <a:lnTo>
                        <a:pt x="529" y="3"/>
                      </a:lnTo>
                      <a:lnTo>
                        <a:pt x="530" y="3"/>
                      </a:lnTo>
                      <a:lnTo>
                        <a:pt x="530" y="3"/>
                      </a:lnTo>
                      <a:lnTo>
                        <a:pt x="531" y="3"/>
                      </a:lnTo>
                      <a:lnTo>
                        <a:pt x="532" y="3"/>
                      </a:lnTo>
                      <a:lnTo>
                        <a:pt x="533" y="3"/>
                      </a:lnTo>
                      <a:lnTo>
                        <a:pt x="533" y="3"/>
                      </a:lnTo>
                      <a:lnTo>
                        <a:pt x="534" y="3"/>
                      </a:lnTo>
                      <a:lnTo>
                        <a:pt x="535" y="3"/>
                      </a:lnTo>
                      <a:lnTo>
                        <a:pt x="536" y="3"/>
                      </a:lnTo>
                      <a:lnTo>
                        <a:pt x="536" y="3"/>
                      </a:lnTo>
                      <a:lnTo>
                        <a:pt x="537" y="3"/>
                      </a:lnTo>
                      <a:lnTo>
                        <a:pt x="538" y="3"/>
                      </a:lnTo>
                      <a:lnTo>
                        <a:pt x="539" y="3"/>
                      </a:lnTo>
                      <a:lnTo>
                        <a:pt x="540" y="3"/>
                      </a:lnTo>
                      <a:lnTo>
                        <a:pt x="541" y="4"/>
                      </a:lnTo>
                      <a:lnTo>
                        <a:pt x="541" y="3"/>
                      </a:lnTo>
                      <a:lnTo>
                        <a:pt x="542" y="3"/>
                      </a:lnTo>
                      <a:lnTo>
                        <a:pt x="543" y="3"/>
                      </a:lnTo>
                      <a:lnTo>
                        <a:pt x="544" y="3"/>
                      </a:lnTo>
                      <a:lnTo>
                        <a:pt x="545" y="3"/>
                      </a:lnTo>
                      <a:lnTo>
                        <a:pt x="545" y="3"/>
                      </a:lnTo>
                      <a:lnTo>
                        <a:pt x="546" y="3"/>
                      </a:lnTo>
                      <a:lnTo>
                        <a:pt x="547" y="4"/>
                      </a:lnTo>
                      <a:lnTo>
                        <a:pt x="548" y="4"/>
                      </a:lnTo>
                      <a:lnTo>
                        <a:pt x="548" y="3"/>
                      </a:lnTo>
                      <a:lnTo>
                        <a:pt x="549" y="3"/>
                      </a:lnTo>
                      <a:lnTo>
                        <a:pt x="550" y="4"/>
                      </a:lnTo>
                      <a:lnTo>
                        <a:pt x="551" y="3"/>
                      </a:lnTo>
                      <a:lnTo>
                        <a:pt x="552" y="3"/>
                      </a:lnTo>
                      <a:lnTo>
                        <a:pt x="553" y="3"/>
                      </a:lnTo>
                      <a:lnTo>
                        <a:pt x="553" y="3"/>
                      </a:lnTo>
                      <a:lnTo>
                        <a:pt x="554" y="3"/>
                      </a:lnTo>
                      <a:lnTo>
                        <a:pt x="555" y="3"/>
                      </a:lnTo>
                      <a:lnTo>
                        <a:pt x="556" y="3"/>
                      </a:lnTo>
                      <a:lnTo>
                        <a:pt x="556" y="3"/>
                      </a:lnTo>
                      <a:lnTo>
                        <a:pt x="557" y="3"/>
                      </a:lnTo>
                      <a:lnTo>
                        <a:pt x="558" y="3"/>
                      </a:lnTo>
                      <a:lnTo>
                        <a:pt x="559" y="3"/>
                      </a:lnTo>
                      <a:lnTo>
                        <a:pt x="560" y="3"/>
                      </a:lnTo>
                      <a:lnTo>
                        <a:pt x="560" y="3"/>
                      </a:lnTo>
                      <a:lnTo>
                        <a:pt x="561" y="3"/>
                      </a:lnTo>
                      <a:lnTo>
                        <a:pt x="562" y="3"/>
                      </a:lnTo>
                      <a:lnTo>
                        <a:pt x="563" y="3"/>
                      </a:lnTo>
                      <a:lnTo>
                        <a:pt x="564" y="3"/>
                      </a:lnTo>
                      <a:lnTo>
                        <a:pt x="565" y="4"/>
                      </a:lnTo>
                      <a:lnTo>
                        <a:pt x="565" y="4"/>
                      </a:lnTo>
                      <a:lnTo>
                        <a:pt x="566" y="3"/>
                      </a:lnTo>
                      <a:lnTo>
                        <a:pt x="567" y="4"/>
                      </a:lnTo>
                      <a:lnTo>
                        <a:pt x="568" y="4"/>
                      </a:lnTo>
                      <a:lnTo>
                        <a:pt x="568" y="3"/>
                      </a:lnTo>
                      <a:lnTo>
                        <a:pt x="569" y="3"/>
                      </a:lnTo>
                      <a:lnTo>
                        <a:pt x="570" y="4"/>
                      </a:lnTo>
                      <a:lnTo>
                        <a:pt x="571" y="3"/>
                      </a:lnTo>
                      <a:lnTo>
                        <a:pt x="572" y="3"/>
                      </a:lnTo>
                      <a:lnTo>
                        <a:pt x="572" y="3"/>
                      </a:lnTo>
                      <a:lnTo>
                        <a:pt x="573" y="3"/>
                      </a:lnTo>
                      <a:lnTo>
                        <a:pt x="574" y="3"/>
                      </a:lnTo>
                      <a:lnTo>
                        <a:pt x="575" y="3"/>
                      </a:lnTo>
                      <a:lnTo>
                        <a:pt x="576" y="3"/>
                      </a:lnTo>
                      <a:lnTo>
                        <a:pt x="576" y="4"/>
                      </a:lnTo>
                      <a:lnTo>
                        <a:pt x="577" y="4"/>
                      </a:lnTo>
                      <a:lnTo>
                        <a:pt x="578" y="3"/>
                      </a:lnTo>
                      <a:lnTo>
                        <a:pt x="579" y="3"/>
                      </a:lnTo>
                      <a:lnTo>
                        <a:pt x="580" y="3"/>
                      </a:lnTo>
                      <a:lnTo>
                        <a:pt x="580" y="3"/>
                      </a:lnTo>
                      <a:lnTo>
                        <a:pt x="581" y="3"/>
                      </a:lnTo>
                      <a:lnTo>
                        <a:pt x="582" y="3"/>
                      </a:lnTo>
                      <a:lnTo>
                        <a:pt x="583" y="3"/>
                      </a:lnTo>
                      <a:lnTo>
                        <a:pt x="584" y="3"/>
                      </a:lnTo>
                      <a:lnTo>
                        <a:pt x="584" y="4"/>
                      </a:lnTo>
                      <a:lnTo>
                        <a:pt x="585" y="3"/>
                      </a:lnTo>
                      <a:lnTo>
                        <a:pt x="586" y="4"/>
                      </a:lnTo>
                      <a:lnTo>
                        <a:pt x="587" y="3"/>
                      </a:lnTo>
                      <a:lnTo>
                        <a:pt x="588" y="4"/>
                      </a:lnTo>
                      <a:lnTo>
                        <a:pt x="588" y="3"/>
                      </a:lnTo>
                      <a:lnTo>
                        <a:pt x="589" y="3"/>
                      </a:lnTo>
                      <a:lnTo>
                        <a:pt x="590" y="3"/>
                      </a:lnTo>
                      <a:lnTo>
                        <a:pt x="591" y="4"/>
                      </a:lnTo>
                      <a:lnTo>
                        <a:pt x="591" y="4"/>
                      </a:lnTo>
                      <a:lnTo>
                        <a:pt x="592" y="3"/>
                      </a:lnTo>
                      <a:lnTo>
                        <a:pt x="593" y="3"/>
                      </a:lnTo>
                      <a:lnTo>
                        <a:pt x="594" y="3"/>
                      </a:lnTo>
                      <a:lnTo>
                        <a:pt x="595" y="3"/>
                      </a:lnTo>
                      <a:lnTo>
                        <a:pt x="596" y="3"/>
                      </a:lnTo>
                      <a:lnTo>
                        <a:pt x="596" y="3"/>
                      </a:lnTo>
                      <a:lnTo>
                        <a:pt x="597" y="3"/>
                      </a:lnTo>
                      <a:lnTo>
                        <a:pt x="598" y="3"/>
                      </a:lnTo>
                      <a:lnTo>
                        <a:pt x="599" y="4"/>
                      </a:lnTo>
                      <a:lnTo>
                        <a:pt x="600" y="3"/>
                      </a:lnTo>
                      <a:lnTo>
                        <a:pt x="600" y="3"/>
                      </a:lnTo>
                      <a:lnTo>
                        <a:pt x="601" y="3"/>
                      </a:lnTo>
                      <a:lnTo>
                        <a:pt x="602" y="3"/>
                      </a:lnTo>
                      <a:lnTo>
                        <a:pt x="603" y="3"/>
                      </a:lnTo>
                      <a:lnTo>
                        <a:pt x="603" y="3"/>
                      </a:lnTo>
                      <a:lnTo>
                        <a:pt x="604" y="3"/>
                      </a:lnTo>
                      <a:lnTo>
                        <a:pt x="605" y="3"/>
                      </a:lnTo>
                      <a:lnTo>
                        <a:pt x="606" y="4"/>
                      </a:lnTo>
                      <a:lnTo>
                        <a:pt x="607" y="3"/>
                      </a:lnTo>
                      <a:lnTo>
                        <a:pt x="608" y="3"/>
                      </a:lnTo>
                      <a:lnTo>
                        <a:pt x="608" y="3"/>
                      </a:lnTo>
                      <a:lnTo>
                        <a:pt x="609" y="4"/>
                      </a:lnTo>
                      <a:lnTo>
                        <a:pt x="610" y="4"/>
                      </a:lnTo>
                      <a:lnTo>
                        <a:pt x="611" y="3"/>
                      </a:lnTo>
                      <a:lnTo>
                        <a:pt x="611" y="3"/>
                      </a:lnTo>
                      <a:lnTo>
                        <a:pt x="612" y="3"/>
                      </a:lnTo>
                      <a:lnTo>
                        <a:pt x="613" y="3"/>
                      </a:lnTo>
                      <a:lnTo>
                        <a:pt x="614" y="3"/>
                      </a:lnTo>
                      <a:lnTo>
                        <a:pt x="615" y="3"/>
                      </a:lnTo>
                      <a:lnTo>
                        <a:pt x="615" y="3"/>
                      </a:lnTo>
                      <a:lnTo>
                        <a:pt x="616" y="3"/>
                      </a:lnTo>
                      <a:lnTo>
                        <a:pt x="617" y="4"/>
                      </a:lnTo>
                      <a:lnTo>
                        <a:pt x="618" y="3"/>
                      </a:lnTo>
                      <a:lnTo>
                        <a:pt x="619" y="3"/>
                      </a:lnTo>
                      <a:lnTo>
                        <a:pt x="620" y="3"/>
                      </a:lnTo>
                      <a:lnTo>
                        <a:pt x="620" y="3"/>
                      </a:lnTo>
                      <a:lnTo>
                        <a:pt x="621" y="3"/>
                      </a:lnTo>
                      <a:lnTo>
                        <a:pt x="622" y="3"/>
                      </a:lnTo>
                      <a:lnTo>
                        <a:pt x="623" y="4"/>
                      </a:lnTo>
                      <a:lnTo>
                        <a:pt x="623" y="4"/>
                      </a:lnTo>
                      <a:lnTo>
                        <a:pt x="624" y="3"/>
                      </a:lnTo>
                      <a:lnTo>
                        <a:pt x="625" y="3"/>
                      </a:lnTo>
                      <a:lnTo>
                        <a:pt x="626" y="3"/>
                      </a:lnTo>
                      <a:lnTo>
                        <a:pt x="626" y="3"/>
                      </a:lnTo>
                      <a:lnTo>
                        <a:pt x="627" y="3"/>
                      </a:lnTo>
                      <a:lnTo>
                        <a:pt x="628" y="3"/>
                      </a:lnTo>
                      <a:lnTo>
                        <a:pt x="629" y="3"/>
                      </a:lnTo>
                      <a:lnTo>
                        <a:pt x="630" y="4"/>
                      </a:lnTo>
                      <a:lnTo>
                        <a:pt x="631" y="3"/>
                      </a:lnTo>
                      <a:lnTo>
                        <a:pt x="631" y="3"/>
                      </a:lnTo>
                      <a:lnTo>
                        <a:pt x="632" y="3"/>
                      </a:lnTo>
                      <a:lnTo>
                        <a:pt x="633" y="3"/>
                      </a:lnTo>
                      <a:lnTo>
                        <a:pt x="634" y="3"/>
                      </a:lnTo>
                      <a:lnTo>
                        <a:pt x="634" y="3"/>
                      </a:lnTo>
                      <a:lnTo>
                        <a:pt x="635" y="4"/>
                      </a:lnTo>
                      <a:lnTo>
                        <a:pt x="636" y="3"/>
                      </a:lnTo>
                      <a:lnTo>
                        <a:pt x="637" y="3"/>
                      </a:lnTo>
                      <a:lnTo>
                        <a:pt x="638" y="3"/>
                      </a:lnTo>
                      <a:lnTo>
                        <a:pt x="638" y="4"/>
                      </a:lnTo>
                      <a:lnTo>
                        <a:pt x="639" y="4"/>
                      </a:lnTo>
                      <a:lnTo>
                        <a:pt x="640" y="3"/>
                      </a:lnTo>
                      <a:lnTo>
                        <a:pt x="641" y="3"/>
                      </a:lnTo>
                      <a:lnTo>
                        <a:pt x="642" y="3"/>
                      </a:lnTo>
                      <a:lnTo>
                        <a:pt x="643" y="3"/>
                      </a:lnTo>
                      <a:lnTo>
                        <a:pt x="643" y="3"/>
                      </a:lnTo>
                      <a:lnTo>
                        <a:pt x="644" y="4"/>
                      </a:lnTo>
                      <a:lnTo>
                        <a:pt x="645" y="3"/>
                      </a:lnTo>
                      <a:lnTo>
                        <a:pt x="646" y="3"/>
                      </a:lnTo>
                      <a:lnTo>
                        <a:pt x="646" y="3"/>
                      </a:lnTo>
                      <a:lnTo>
                        <a:pt x="647" y="3"/>
                      </a:lnTo>
                      <a:lnTo>
                        <a:pt x="648" y="4"/>
                      </a:lnTo>
                      <a:lnTo>
                        <a:pt x="649" y="3"/>
                      </a:lnTo>
                      <a:lnTo>
                        <a:pt x="650" y="4"/>
                      </a:lnTo>
                      <a:lnTo>
                        <a:pt x="650" y="4"/>
                      </a:lnTo>
                      <a:lnTo>
                        <a:pt x="651" y="3"/>
                      </a:lnTo>
                      <a:lnTo>
                        <a:pt x="652" y="3"/>
                      </a:lnTo>
                      <a:lnTo>
                        <a:pt x="653" y="4"/>
                      </a:lnTo>
                      <a:lnTo>
                        <a:pt x="654" y="4"/>
                      </a:lnTo>
                      <a:lnTo>
                        <a:pt x="654" y="4"/>
                      </a:lnTo>
                      <a:lnTo>
                        <a:pt x="655" y="3"/>
                      </a:lnTo>
                      <a:lnTo>
                        <a:pt x="656" y="3"/>
                      </a:lnTo>
                      <a:lnTo>
                        <a:pt x="657" y="3"/>
                      </a:lnTo>
                      <a:lnTo>
                        <a:pt x="658" y="3"/>
                      </a:lnTo>
                      <a:lnTo>
                        <a:pt x="658" y="4"/>
                      </a:lnTo>
                      <a:lnTo>
                        <a:pt x="659" y="3"/>
                      </a:lnTo>
                      <a:lnTo>
                        <a:pt x="660" y="3"/>
                      </a:lnTo>
                      <a:lnTo>
                        <a:pt x="661" y="3"/>
                      </a:lnTo>
                      <a:lnTo>
                        <a:pt x="662" y="4"/>
                      </a:lnTo>
                      <a:lnTo>
                        <a:pt x="662" y="3"/>
                      </a:lnTo>
                      <a:lnTo>
                        <a:pt x="663" y="3"/>
                      </a:lnTo>
                      <a:lnTo>
                        <a:pt x="664" y="3"/>
                      </a:lnTo>
                      <a:lnTo>
                        <a:pt x="665" y="3"/>
                      </a:lnTo>
                      <a:lnTo>
                        <a:pt x="666" y="4"/>
                      </a:lnTo>
                      <a:lnTo>
                        <a:pt x="666" y="3"/>
                      </a:lnTo>
                      <a:lnTo>
                        <a:pt x="667" y="3"/>
                      </a:lnTo>
                      <a:lnTo>
                        <a:pt x="668" y="4"/>
                      </a:lnTo>
                      <a:lnTo>
                        <a:pt x="669" y="3"/>
                      </a:lnTo>
                      <a:lnTo>
                        <a:pt x="669" y="4"/>
                      </a:lnTo>
                      <a:lnTo>
                        <a:pt x="670" y="4"/>
                      </a:lnTo>
                      <a:lnTo>
                        <a:pt x="671" y="3"/>
                      </a:lnTo>
                      <a:lnTo>
                        <a:pt x="672" y="3"/>
                      </a:lnTo>
                      <a:lnTo>
                        <a:pt x="673" y="3"/>
                      </a:lnTo>
                      <a:lnTo>
                        <a:pt x="674" y="3"/>
                      </a:lnTo>
                      <a:lnTo>
                        <a:pt x="674" y="4"/>
                      </a:lnTo>
                      <a:lnTo>
                        <a:pt x="675" y="4"/>
                      </a:lnTo>
                      <a:lnTo>
                        <a:pt x="676" y="4"/>
                      </a:lnTo>
                      <a:lnTo>
                        <a:pt x="677" y="3"/>
                      </a:lnTo>
                      <a:lnTo>
                        <a:pt x="678" y="3"/>
                      </a:lnTo>
                      <a:lnTo>
                        <a:pt x="678" y="3"/>
                      </a:lnTo>
                      <a:lnTo>
                        <a:pt x="679" y="3"/>
                      </a:lnTo>
                      <a:lnTo>
                        <a:pt x="680" y="3"/>
                      </a:lnTo>
                      <a:lnTo>
                        <a:pt x="681" y="3"/>
                      </a:lnTo>
                      <a:lnTo>
                        <a:pt x="681" y="3"/>
                      </a:lnTo>
                      <a:lnTo>
                        <a:pt x="682" y="3"/>
                      </a:lnTo>
                      <a:lnTo>
                        <a:pt x="683" y="4"/>
                      </a:lnTo>
                      <a:lnTo>
                        <a:pt x="684" y="3"/>
                      </a:lnTo>
                      <a:lnTo>
                        <a:pt x="685" y="3"/>
                      </a:lnTo>
                      <a:lnTo>
                        <a:pt x="686" y="3"/>
                      </a:lnTo>
                      <a:lnTo>
                        <a:pt x="686" y="3"/>
                      </a:lnTo>
                      <a:lnTo>
                        <a:pt x="687" y="3"/>
                      </a:lnTo>
                      <a:lnTo>
                        <a:pt x="688" y="4"/>
                      </a:lnTo>
                      <a:lnTo>
                        <a:pt x="689" y="4"/>
                      </a:lnTo>
                      <a:lnTo>
                        <a:pt x="689" y="3"/>
                      </a:lnTo>
                      <a:lnTo>
                        <a:pt x="690" y="3"/>
                      </a:lnTo>
                      <a:lnTo>
                        <a:pt x="691" y="3"/>
                      </a:lnTo>
                      <a:lnTo>
                        <a:pt x="692" y="3"/>
                      </a:lnTo>
                      <a:lnTo>
                        <a:pt x="693" y="4"/>
                      </a:lnTo>
                      <a:lnTo>
                        <a:pt x="693" y="3"/>
                      </a:lnTo>
                      <a:lnTo>
                        <a:pt x="694" y="4"/>
                      </a:lnTo>
                      <a:lnTo>
                        <a:pt x="695" y="4"/>
                      </a:lnTo>
                      <a:lnTo>
                        <a:pt x="696" y="3"/>
                      </a:lnTo>
                      <a:lnTo>
                        <a:pt x="697" y="3"/>
                      </a:lnTo>
                      <a:lnTo>
                        <a:pt x="698" y="4"/>
                      </a:lnTo>
                      <a:lnTo>
                        <a:pt x="698" y="4"/>
                      </a:lnTo>
                      <a:lnTo>
                        <a:pt x="699" y="3"/>
                      </a:lnTo>
                      <a:lnTo>
                        <a:pt x="700" y="4"/>
                      </a:lnTo>
                      <a:lnTo>
                        <a:pt x="701" y="3"/>
                      </a:lnTo>
                      <a:lnTo>
                        <a:pt x="701" y="3"/>
                      </a:lnTo>
                      <a:lnTo>
                        <a:pt x="702" y="4"/>
                      </a:lnTo>
                      <a:lnTo>
                        <a:pt x="703" y="3"/>
                      </a:lnTo>
                      <a:lnTo>
                        <a:pt x="704" y="4"/>
                      </a:lnTo>
                      <a:lnTo>
                        <a:pt x="704" y="3"/>
                      </a:lnTo>
                      <a:lnTo>
                        <a:pt x="705" y="3"/>
                      </a:lnTo>
                      <a:lnTo>
                        <a:pt x="706" y="4"/>
                      </a:lnTo>
                      <a:lnTo>
                        <a:pt x="707" y="3"/>
                      </a:lnTo>
                      <a:lnTo>
                        <a:pt x="708" y="3"/>
                      </a:lnTo>
                      <a:lnTo>
                        <a:pt x="709" y="3"/>
                      </a:lnTo>
                      <a:lnTo>
                        <a:pt x="709" y="3"/>
                      </a:lnTo>
                      <a:lnTo>
                        <a:pt x="710" y="3"/>
                      </a:lnTo>
                      <a:lnTo>
                        <a:pt x="711" y="3"/>
                      </a:lnTo>
                      <a:lnTo>
                        <a:pt x="712" y="3"/>
                      </a:lnTo>
                      <a:lnTo>
                        <a:pt x="713" y="3"/>
                      </a:lnTo>
                      <a:lnTo>
                        <a:pt x="713" y="3"/>
                      </a:lnTo>
                      <a:lnTo>
                        <a:pt x="714" y="3"/>
                      </a:lnTo>
                      <a:lnTo>
                        <a:pt x="715" y="3"/>
                      </a:lnTo>
                      <a:lnTo>
                        <a:pt x="716" y="4"/>
                      </a:lnTo>
                      <a:lnTo>
                        <a:pt x="716" y="3"/>
                      </a:lnTo>
                      <a:lnTo>
                        <a:pt x="717" y="3"/>
                      </a:lnTo>
                      <a:lnTo>
                        <a:pt x="718" y="3"/>
                      </a:lnTo>
                      <a:lnTo>
                        <a:pt x="719" y="3"/>
                      </a:lnTo>
                      <a:lnTo>
                        <a:pt x="720" y="4"/>
                      </a:lnTo>
                      <a:lnTo>
                        <a:pt x="721" y="3"/>
                      </a:lnTo>
                      <a:lnTo>
                        <a:pt x="721" y="4"/>
                      </a:lnTo>
                      <a:lnTo>
                        <a:pt x="722" y="3"/>
                      </a:lnTo>
                      <a:lnTo>
                        <a:pt x="723" y="3"/>
                      </a:lnTo>
                      <a:lnTo>
                        <a:pt x="724" y="3"/>
                      </a:lnTo>
                      <a:lnTo>
                        <a:pt x="724" y="4"/>
                      </a:lnTo>
                      <a:lnTo>
                        <a:pt x="725" y="4"/>
                      </a:lnTo>
                      <a:lnTo>
                        <a:pt x="726" y="4"/>
                      </a:lnTo>
                      <a:lnTo>
                        <a:pt x="727" y="3"/>
                      </a:lnTo>
                      <a:lnTo>
                        <a:pt x="728" y="3"/>
                      </a:lnTo>
                      <a:lnTo>
                        <a:pt x="728" y="3"/>
                      </a:lnTo>
                      <a:lnTo>
                        <a:pt x="729" y="3"/>
                      </a:lnTo>
                      <a:lnTo>
                        <a:pt x="730" y="4"/>
                      </a:lnTo>
                      <a:lnTo>
                        <a:pt x="731" y="4"/>
                      </a:lnTo>
                      <a:lnTo>
                        <a:pt x="732" y="3"/>
                      </a:lnTo>
                      <a:lnTo>
                        <a:pt x="732" y="4"/>
                      </a:lnTo>
                      <a:lnTo>
                        <a:pt x="733" y="4"/>
                      </a:lnTo>
                      <a:lnTo>
                        <a:pt x="734" y="3"/>
                      </a:lnTo>
                      <a:lnTo>
                        <a:pt x="735" y="3"/>
                      </a:lnTo>
                      <a:lnTo>
                        <a:pt x="736" y="3"/>
                      </a:lnTo>
                      <a:lnTo>
                        <a:pt x="736" y="4"/>
                      </a:lnTo>
                      <a:lnTo>
                        <a:pt x="737" y="3"/>
                      </a:lnTo>
                      <a:lnTo>
                        <a:pt x="738" y="3"/>
                      </a:lnTo>
                      <a:lnTo>
                        <a:pt x="739" y="3"/>
                      </a:lnTo>
                      <a:lnTo>
                        <a:pt x="740" y="3"/>
                      </a:lnTo>
                      <a:lnTo>
                        <a:pt x="740" y="3"/>
                      </a:lnTo>
                      <a:lnTo>
                        <a:pt x="741" y="4"/>
                      </a:lnTo>
                      <a:lnTo>
                        <a:pt x="742" y="3"/>
                      </a:lnTo>
                      <a:lnTo>
                        <a:pt x="743" y="3"/>
                      </a:lnTo>
                      <a:lnTo>
                        <a:pt x="744" y="3"/>
                      </a:lnTo>
                      <a:lnTo>
                        <a:pt x="744" y="4"/>
                      </a:lnTo>
                      <a:lnTo>
                        <a:pt x="745" y="3"/>
                      </a:lnTo>
                      <a:lnTo>
                        <a:pt x="746" y="4"/>
                      </a:lnTo>
                      <a:lnTo>
                        <a:pt x="747" y="4"/>
                      </a:lnTo>
                      <a:lnTo>
                        <a:pt x="747" y="3"/>
                      </a:lnTo>
                      <a:lnTo>
                        <a:pt x="748" y="3"/>
                      </a:lnTo>
                      <a:lnTo>
                        <a:pt x="749" y="4"/>
                      </a:lnTo>
                      <a:lnTo>
                        <a:pt x="750" y="3"/>
                      </a:lnTo>
                      <a:lnTo>
                        <a:pt x="751" y="3"/>
                      </a:lnTo>
                      <a:lnTo>
                        <a:pt x="752" y="4"/>
                      </a:lnTo>
                      <a:lnTo>
                        <a:pt x="752" y="3"/>
                      </a:lnTo>
                      <a:lnTo>
                        <a:pt x="753" y="3"/>
                      </a:lnTo>
                      <a:lnTo>
                        <a:pt x="754" y="3"/>
                      </a:lnTo>
                      <a:lnTo>
                        <a:pt x="755" y="3"/>
                      </a:lnTo>
                      <a:lnTo>
                        <a:pt x="756" y="3"/>
                      </a:lnTo>
                      <a:lnTo>
                        <a:pt x="756" y="3"/>
                      </a:lnTo>
                      <a:lnTo>
                        <a:pt x="757" y="3"/>
                      </a:lnTo>
                      <a:lnTo>
                        <a:pt x="758" y="3"/>
                      </a:lnTo>
                      <a:lnTo>
                        <a:pt x="759" y="3"/>
                      </a:lnTo>
                      <a:lnTo>
                        <a:pt x="759" y="3"/>
                      </a:lnTo>
                      <a:lnTo>
                        <a:pt x="760" y="3"/>
                      </a:lnTo>
                      <a:lnTo>
                        <a:pt x="761" y="3"/>
                      </a:lnTo>
                      <a:lnTo>
                        <a:pt x="762" y="3"/>
                      </a:lnTo>
                      <a:lnTo>
                        <a:pt x="763" y="3"/>
                      </a:lnTo>
                      <a:lnTo>
                        <a:pt x="764" y="3"/>
                      </a:lnTo>
                      <a:lnTo>
                        <a:pt x="764" y="3"/>
                      </a:lnTo>
                      <a:lnTo>
                        <a:pt x="765" y="3"/>
                      </a:lnTo>
                      <a:lnTo>
                        <a:pt x="766" y="3"/>
                      </a:lnTo>
                      <a:lnTo>
                        <a:pt x="767" y="3"/>
                      </a:lnTo>
                      <a:lnTo>
                        <a:pt x="767" y="3"/>
                      </a:lnTo>
                      <a:lnTo>
                        <a:pt x="768" y="3"/>
                      </a:lnTo>
                      <a:lnTo>
                        <a:pt x="769" y="4"/>
                      </a:lnTo>
                      <a:lnTo>
                        <a:pt x="770" y="3"/>
                      </a:lnTo>
                      <a:lnTo>
                        <a:pt x="771" y="3"/>
                      </a:lnTo>
                      <a:lnTo>
                        <a:pt x="771" y="4"/>
                      </a:lnTo>
                      <a:lnTo>
                        <a:pt x="772" y="3"/>
                      </a:lnTo>
                      <a:lnTo>
                        <a:pt x="773" y="3"/>
                      </a:lnTo>
                      <a:lnTo>
                        <a:pt x="774" y="3"/>
                      </a:lnTo>
                      <a:lnTo>
                        <a:pt x="775" y="3"/>
                      </a:lnTo>
                      <a:lnTo>
                        <a:pt x="776" y="3"/>
                      </a:lnTo>
                      <a:lnTo>
                        <a:pt x="776" y="3"/>
                      </a:lnTo>
                      <a:lnTo>
                        <a:pt x="777" y="3"/>
                      </a:lnTo>
                      <a:lnTo>
                        <a:pt x="778" y="3"/>
                      </a:lnTo>
                      <a:lnTo>
                        <a:pt x="779" y="3"/>
                      </a:lnTo>
                      <a:lnTo>
                        <a:pt x="779" y="3"/>
                      </a:lnTo>
                      <a:lnTo>
                        <a:pt x="780" y="3"/>
                      </a:lnTo>
                      <a:lnTo>
                        <a:pt x="781" y="3"/>
                      </a:lnTo>
                      <a:lnTo>
                        <a:pt x="782" y="3"/>
                      </a:lnTo>
                      <a:lnTo>
                        <a:pt x="782" y="3"/>
                      </a:lnTo>
                      <a:lnTo>
                        <a:pt x="783" y="3"/>
                      </a:lnTo>
                      <a:lnTo>
                        <a:pt x="784" y="3"/>
                      </a:lnTo>
                      <a:lnTo>
                        <a:pt x="785" y="3"/>
                      </a:lnTo>
                      <a:lnTo>
                        <a:pt x="786" y="3"/>
                      </a:lnTo>
                      <a:lnTo>
                        <a:pt x="787" y="3"/>
                      </a:lnTo>
                      <a:lnTo>
                        <a:pt x="787" y="3"/>
                      </a:lnTo>
                      <a:lnTo>
                        <a:pt x="788" y="3"/>
                      </a:lnTo>
                      <a:lnTo>
                        <a:pt x="789" y="3"/>
                      </a:lnTo>
                      <a:lnTo>
                        <a:pt x="790" y="3"/>
                      </a:lnTo>
                      <a:lnTo>
                        <a:pt x="791" y="3"/>
                      </a:lnTo>
                      <a:lnTo>
                        <a:pt x="791" y="2"/>
                      </a:lnTo>
                      <a:lnTo>
                        <a:pt x="792" y="2"/>
                      </a:lnTo>
                      <a:lnTo>
                        <a:pt x="793" y="2"/>
                      </a:lnTo>
                      <a:lnTo>
                        <a:pt x="794" y="2"/>
                      </a:lnTo>
                      <a:lnTo>
                        <a:pt x="794" y="2"/>
                      </a:lnTo>
                      <a:lnTo>
                        <a:pt x="795" y="2"/>
                      </a:lnTo>
                      <a:lnTo>
                        <a:pt x="796" y="2"/>
                      </a:lnTo>
                      <a:lnTo>
                        <a:pt x="797" y="2"/>
                      </a:lnTo>
                      <a:lnTo>
                        <a:pt x="798" y="2"/>
                      </a:lnTo>
                      <a:lnTo>
                        <a:pt x="799" y="2"/>
                      </a:lnTo>
                      <a:lnTo>
                        <a:pt x="799" y="2"/>
                      </a:lnTo>
                      <a:lnTo>
                        <a:pt x="800" y="2"/>
                      </a:lnTo>
                      <a:lnTo>
                        <a:pt x="801" y="2"/>
                      </a:lnTo>
                      <a:lnTo>
                        <a:pt x="802" y="2"/>
                      </a:lnTo>
                      <a:lnTo>
                        <a:pt x="802" y="2"/>
                      </a:lnTo>
                      <a:lnTo>
                        <a:pt x="803" y="2"/>
                      </a:lnTo>
                      <a:lnTo>
                        <a:pt x="804" y="2"/>
                      </a:lnTo>
                      <a:lnTo>
                        <a:pt x="805" y="2"/>
                      </a:lnTo>
                      <a:lnTo>
                        <a:pt x="806" y="2"/>
                      </a:lnTo>
                      <a:lnTo>
                        <a:pt x="806" y="2"/>
                      </a:lnTo>
                      <a:lnTo>
                        <a:pt x="807" y="2"/>
                      </a:lnTo>
                      <a:lnTo>
                        <a:pt x="808" y="2"/>
                      </a:lnTo>
                      <a:lnTo>
                        <a:pt x="809" y="2"/>
                      </a:lnTo>
                      <a:lnTo>
                        <a:pt x="810" y="2"/>
                      </a:lnTo>
                      <a:lnTo>
                        <a:pt x="811" y="2"/>
                      </a:lnTo>
                      <a:lnTo>
                        <a:pt x="811" y="2"/>
                      </a:lnTo>
                      <a:lnTo>
                        <a:pt x="812" y="2"/>
                      </a:lnTo>
                      <a:lnTo>
                        <a:pt x="813" y="3"/>
                      </a:lnTo>
                      <a:lnTo>
                        <a:pt x="814" y="3"/>
                      </a:lnTo>
                      <a:lnTo>
                        <a:pt x="814" y="3"/>
                      </a:lnTo>
                    </a:path>
                  </a:pathLst>
                </a:custGeom>
                <a:noFill/>
                <a:ln w="0" cap="flat">
                  <a:solidFill>
                    <a:srgbClr val="A52A2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10" name="Freeform 34">
                  <a:extLst>
                    <a:ext uri="{FF2B5EF4-FFF2-40B4-BE49-F238E27FC236}">
                      <a16:creationId xmlns:a16="http://schemas.microsoft.com/office/drawing/2014/main" id="{C5660EC6-2A23-4518-88CA-17D9FF641A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81" y="1019"/>
                  <a:ext cx="81" cy="0"/>
                </a:xfrm>
                <a:custGeom>
                  <a:avLst/>
                  <a:gdLst>
                    <a:gd name="T0" fmla="*/ 1 w 81"/>
                    <a:gd name="T1" fmla="*/ 3 w 81"/>
                    <a:gd name="T2" fmla="*/ 4 w 81"/>
                    <a:gd name="T3" fmla="*/ 6 w 81"/>
                    <a:gd name="T4" fmla="*/ 8 w 81"/>
                    <a:gd name="T5" fmla="*/ 9 w 81"/>
                    <a:gd name="T6" fmla="*/ 11 w 81"/>
                    <a:gd name="T7" fmla="*/ 12 w 81"/>
                    <a:gd name="T8" fmla="*/ 14 w 81"/>
                    <a:gd name="T9" fmla="*/ 16 w 81"/>
                    <a:gd name="T10" fmla="*/ 17 w 81"/>
                    <a:gd name="T11" fmla="*/ 19 w 81"/>
                    <a:gd name="T12" fmla="*/ 20 w 81"/>
                    <a:gd name="T13" fmla="*/ 22 w 81"/>
                    <a:gd name="T14" fmla="*/ 23 w 81"/>
                    <a:gd name="T15" fmla="*/ 25 w 81"/>
                    <a:gd name="T16" fmla="*/ 27 w 81"/>
                    <a:gd name="T17" fmla="*/ 28 w 81"/>
                    <a:gd name="T18" fmla="*/ 30 w 81"/>
                    <a:gd name="T19" fmla="*/ 31 w 81"/>
                    <a:gd name="T20" fmla="*/ 33 w 81"/>
                    <a:gd name="T21" fmla="*/ 35 w 81"/>
                    <a:gd name="T22" fmla="*/ 36 w 81"/>
                    <a:gd name="T23" fmla="*/ 38 w 81"/>
                    <a:gd name="T24" fmla="*/ 40 w 81"/>
                    <a:gd name="T25" fmla="*/ 41 w 81"/>
                    <a:gd name="T26" fmla="*/ 43 w 81"/>
                    <a:gd name="T27" fmla="*/ 44 w 81"/>
                    <a:gd name="T28" fmla="*/ 46 w 81"/>
                    <a:gd name="T29" fmla="*/ 47 w 81"/>
                    <a:gd name="T30" fmla="*/ 49 w 81"/>
                    <a:gd name="T31" fmla="*/ 51 w 81"/>
                    <a:gd name="T32" fmla="*/ 52 w 81"/>
                    <a:gd name="T33" fmla="*/ 54 w 81"/>
                    <a:gd name="T34" fmla="*/ 55 w 81"/>
                    <a:gd name="T35" fmla="*/ 57 w 81"/>
                    <a:gd name="T36" fmla="*/ 58 w 81"/>
                    <a:gd name="T37" fmla="*/ 60 w 81"/>
                    <a:gd name="T38" fmla="*/ 62 w 81"/>
                    <a:gd name="T39" fmla="*/ 63 w 81"/>
                    <a:gd name="T40" fmla="*/ 65 w 81"/>
                    <a:gd name="T41" fmla="*/ 66 w 81"/>
                    <a:gd name="T42" fmla="*/ 68 w 81"/>
                    <a:gd name="T43" fmla="*/ 70 w 81"/>
                    <a:gd name="T44" fmla="*/ 71 w 81"/>
                    <a:gd name="T45" fmla="*/ 73 w 81"/>
                    <a:gd name="T46" fmla="*/ 75 w 81"/>
                    <a:gd name="T47" fmla="*/ 76 w 81"/>
                    <a:gd name="T48" fmla="*/ 78 w 81"/>
                    <a:gd name="T49" fmla="*/ 79 w 81"/>
                    <a:gd name="T50" fmla="*/ 81 w 8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  <a:cxn ang="0">
                      <a:pos x="T11" y="0"/>
                    </a:cxn>
                    <a:cxn ang="0">
                      <a:pos x="T12" y="0"/>
                    </a:cxn>
                    <a:cxn ang="0">
                      <a:pos x="T13" y="0"/>
                    </a:cxn>
                    <a:cxn ang="0">
                      <a:pos x="T14" y="0"/>
                    </a:cxn>
                    <a:cxn ang="0">
                      <a:pos x="T15" y="0"/>
                    </a:cxn>
                    <a:cxn ang="0">
                      <a:pos x="T16" y="0"/>
                    </a:cxn>
                    <a:cxn ang="0">
                      <a:pos x="T17" y="0"/>
                    </a:cxn>
                    <a:cxn ang="0">
                      <a:pos x="T18" y="0"/>
                    </a:cxn>
                    <a:cxn ang="0">
                      <a:pos x="T19" y="0"/>
                    </a:cxn>
                    <a:cxn ang="0">
                      <a:pos x="T20" y="0"/>
                    </a:cxn>
                    <a:cxn ang="0">
                      <a:pos x="T21" y="0"/>
                    </a:cxn>
                    <a:cxn ang="0">
                      <a:pos x="T22" y="0"/>
                    </a:cxn>
                    <a:cxn ang="0">
                      <a:pos x="T23" y="0"/>
                    </a:cxn>
                    <a:cxn ang="0">
                      <a:pos x="T24" y="0"/>
                    </a:cxn>
                    <a:cxn ang="0">
                      <a:pos x="T25" y="0"/>
                    </a:cxn>
                    <a:cxn ang="0">
                      <a:pos x="T26" y="0"/>
                    </a:cxn>
                    <a:cxn ang="0">
                      <a:pos x="T27" y="0"/>
                    </a:cxn>
                    <a:cxn ang="0">
                      <a:pos x="T28" y="0"/>
                    </a:cxn>
                    <a:cxn ang="0">
                      <a:pos x="T29" y="0"/>
                    </a:cxn>
                    <a:cxn ang="0">
                      <a:pos x="T30" y="0"/>
                    </a:cxn>
                    <a:cxn ang="0">
                      <a:pos x="T31" y="0"/>
                    </a:cxn>
                    <a:cxn ang="0">
                      <a:pos x="T32" y="0"/>
                    </a:cxn>
                    <a:cxn ang="0">
                      <a:pos x="T33" y="0"/>
                    </a:cxn>
                    <a:cxn ang="0">
                      <a:pos x="T34" y="0"/>
                    </a:cxn>
                    <a:cxn ang="0">
                      <a:pos x="T35" y="0"/>
                    </a:cxn>
                    <a:cxn ang="0">
                      <a:pos x="T36" y="0"/>
                    </a:cxn>
                    <a:cxn ang="0">
                      <a:pos x="T37" y="0"/>
                    </a:cxn>
                    <a:cxn ang="0">
                      <a:pos x="T38" y="0"/>
                    </a:cxn>
                    <a:cxn ang="0">
                      <a:pos x="T39" y="0"/>
                    </a:cxn>
                    <a:cxn ang="0">
                      <a:pos x="T40" y="0"/>
                    </a:cxn>
                    <a:cxn ang="0">
                      <a:pos x="T41" y="0"/>
                    </a:cxn>
                    <a:cxn ang="0">
                      <a:pos x="T42" y="0"/>
                    </a:cxn>
                    <a:cxn ang="0">
                      <a:pos x="T43" y="0"/>
                    </a:cxn>
                    <a:cxn ang="0">
                      <a:pos x="T44" y="0"/>
                    </a:cxn>
                    <a:cxn ang="0">
                      <a:pos x="T45" y="0"/>
                    </a:cxn>
                    <a:cxn ang="0">
                      <a:pos x="T46" y="0"/>
                    </a:cxn>
                    <a:cxn ang="0">
                      <a:pos x="T47" y="0"/>
                    </a:cxn>
                    <a:cxn ang="0">
                      <a:pos x="T48" y="0"/>
                    </a:cxn>
                    <a:cxn ang="0">
                      <a:pos x="T49" y="0"/>
                    </a:cxn>
                    <a:cxn ang="0">
                      <a:pos x="T50" y="0"/>
                    </a:cxn>
                  </a:cxnLst>
                  <a:rect l="0" t="0" r="r" b="b"/>
                  <a:pathLst>
                    <a:path w="8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32" y="0"/>
                      </a:lnTo>
                      <a:lnTo>
                        <a:pt x="33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4" y="0"/>
                      </a:lnTo>
                      <a:lnTo>
                        <a:pt x="45" y="0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2" y="0"/>
                      </a:lnTo>
                      <a:lnTo>
                        <a:pt x="53" y="0"/>
                      </a:lnTo>
                      <a:lnTo>
                        <a:pt x="54" y="0"/>
                      </a:lnTo>
                      <a:lnTo>
                        <a:pt x="55" y="0"/>
                      </a:lnTo>
                      <a:lnTo>
                        <a:pt x="55" y="0"/>
                      </a:lnTo>
                      <a:lnTo>
                        <a:pt x="56" y="0"/>
                      </a:lnTo>
                      <a:lnTo>
                        <a:pt x="57" y="0"/>
                      </a:lnTo>
                      <a:lnTo>
                        <a:pt x="58" y="0"/>
                      </a:lnTo>
                      <a:lnTo>
                        <a:pt x="58" y="0"/>
                      </a:lnTo>
                      <a:lnTo>
                        <a:pt x="59" y="0"/>
                      </a:lnTo>
                      <a:lnTo>
                        <a:pt x="60" y="0"/>
                      </a:lnTo>
                      <a:lnTo>
                        <a:pt x="61" y="0"/>
                      </a:lnTo>
                      <a:lnTo>
                        <a:pt x="62" y="0"/>
                      </a:lnTo>
                      <a:lnTo>
                        <a:pt x="63" y="0"/>
                      </a:lnTo>
                      <a:lnTo>
                        <a:pt x="63" y="0"/>
                      </a:lnTo>
                      <a:lnTo>
                        <a:pt x="64" y="0"/>
                      </a:lnTo>
                      <a:lnTo>
                        <a:pt x="65" y="0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7" y="0"/>
                      </a:lnTo>
                      <a:lnTo>
                        <a:pt x="68" y="0"/>
                      </a:lnTo>
                      <a:lnTo>
                        <a:pt x="69" y="0"/>
                      </a:lnTo>
                      <a:lnTo>
                        <a:pt x="70" y="0"/>
                      </a:lnTo>
                      <a:lnTo>
                        <a:pt x="70" y="0"/>
                      </a:lnTo>
                      <a:lnTo>
                        <a:pt x="71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4" y="0"/>
                      </a:lnTo>
                      <a:lnTo>
                        <a:pt x="75" y="0"/>
                      </a:lnTo>
                      <a:lnTo>
                        <a:pt x="75" y="0"/>
                      </a:lnTo>
                      <a:lnTo>
                        <a:pt x="76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79" y="0"/>
                      </a:lnTo>
                      <a:lnTo>
                        <a:pt x="80" y="0"/>
                      </a:lnTo>
                      <a:lnTo>
                        <a:pt x="81" y="0"/>
                      </a:lnTo>
                      <a:lnTo>
                        <a:pt x="81" y="0"/>
                      </a:lnTo>
                    </a:path>
                  </a:pathLst>
                </a:custGeom>
                <a:noFill/>
                <a:ln w="0" cap="flat">
                  <a:solidFill>
                    <a:srgbClr val="A52A2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11" name="Line 36">
                  <a:extLst>
                    <a:ext uri="{FF2B5EF4-FFF2-40B4-BE49-F238E27FC236}">
                      <a16:creationId xmlns:a16="http://schemas.microsoft.com/office/drawing/2014/main" id="{BC2BD974-6AD8-4F3A-9FED-7C935C54AA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0" y="1229"/>
                  <a:ext cx="0" cy="827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25" name="Line 39">
                  <a:extLst>
                    <a:ext uri="{FF2B5EF4-FFF2-40B4-BE49-F238E27FC236}">
                      <a16:creationId xmlns:a16="http://schemas.microsoft.com/office/drawing/2014/main" id="{5FF07BDA-7197-4950-818E-AF96A51261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2" y="1998"/>
                  <a:ext cx="18" cy="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26" name="Rectangle 40">
                  <a:extLst>
                    <a:ext uri="{FF2B5EF4-FFF2-40B4-BE49-F238E27FC236}">
                      <a16:creationId xmlns:a16="http://schemas.microsoft.com/office/drawing/2014/main" id="{BCFE3682-93AC-4EB9-B0E5-B8CBE7B8CE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" y="1967"/>
                  <a:ext cx="43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0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7" name="Line 41">
                  <a:extLst>
                    <a:ext uri="{FF2B5EF4-FFF2-40B4-BE49-F238E27FC236}">
                      <a16:creationId xmlns:a16="http://schemas.microsoft.com/office/drawing/2014/main" id="{667EC896-FA32-4A9A-986C-F97E4FED38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2" y="1873"/>
                  <a:ext cx="18" cy="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28" name="Rectangle 42">
                  <a:extLst>
                    <a:ext uri="{FF2B5EF4-FFF2-40B4-BE49-F238E27FC236}">
                      <a16:creationId xmlns:a16="http://schemas.microsoft.com/office/drawing/2014/main" id="{20696E51-D406-4108-A25D-E3E2286403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" y="1835"/>
                  <a:ext cx="109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0.5</a:t>
                  </a:r>
                  <a:endParaRPr kumimoji="0" lang="cs-CZ" altLang="cs-CZ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9" name="Line 43">
                  <a:extLst>
                    <a:ext uri="{FF2B5EF4-FFF2-40B4-BE49-F238E27FC236}">
                      <a16:creationId xmlns:a16="http://schemas.microsoft.com/office/drawing/2014/main" id="{8868E218-6085-4C21-9E44-16B38AE0CF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2" y="1749"/>
                  <a:ext cx="18" cy="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30" name="Rectangle 44">
                  <a:extLst>
                    <a:ext uri="{FF2B5EF4-FFF2-40B4-BE49-F238E27FC236}">
                      <a16:creationId xmlns:a16="http://schemas.microsoft.com/office/drawing/2014/main" id="{0E8C53CE-9C36-4588-9419-99983EB539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" y="1718"/>
                  <a:ext cx="43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1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1" name="Line 45">
                  <a:extLst>
                    <a:ext uri="{FF2B5EF4-FFF2-40B4-BE49-F238E27FC236}">
                      <a16:creationId xmlns:a16="http://schemas.microsoft.com/office/drawing/2014/main" id="{1EB9FF91-201F-4D1B-9250-8CB1B6FD7D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2" y="1620"/>
                  <a:ext cx="18" cy="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32" name="Rectangle 46">
                  <a:extLst>
                    <a:ext uri="{FF2B5EF4-FFF2-40B4-BE49-F238E27FC236}">
                      <a16:creationId xmlns:a16="http://schemas.microsoft.com/office/drawing/2014/main" id="{D6AB7F2A-D583-477C-82F4-3D8CED9092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" y="1589"/>
                  <a:ext cx="109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1.5</a:t>
                  </a:r>
                  <a:endParaRPr kumimoji="0" lang="cs-CZ" altLang="cs-CZ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3" name="Line 47">
                  <a:extLst>
                    <a:ext uri="{FF2B5EF4-FFF2-40B4-BE49-F238E27FC236}">
                      <a16:creationId xmlns:a16="http://schemas.microsoft.com/office/drawing/2014/main" id="{471D3E0F-EDD5-4A1D-9066-7BFF4A1A61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2" y="1496"/>
                  <a:ext cx="18" cy="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34" name="Rectangle 48">
                  <a:extLst>
                    <a:ext uri="{FF2B5EF4-FFF2-40B4-BE49-F238E27FC236}">
                      <a16:creationId xmlns:a16="http://schemas.microsoft.com/office/drawing/2014/main" id="{3C9F0773-1C63-4E74-94A6-34D43B0FBF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" y="1465"/>
                  <a:ext cx="43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2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5" name="Line 49">
                  <a:extLst>
                    <a:ext uri="{FF2B5EF4-FFF2-40B4-BE49-F238E27FC236}">
                      <a16:creationId xmlns:a16="http://schemas.microsoft.com/office/drawing/2014/main" id="{92CC11BF-C0E4-44A9-A6A1-9BCFBDA1B8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2" y="1371"/>
                  <a:ext cx="18" cy="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36" name="Rectangle 50">
                  <a:extLst>
                    <a:ext uri="{FF2B5EF4-FFF2-40B4-BE49-F238E27FC236}">
                      <a16:creationId xmlns:a16="http://schemas.microsoft.com/office/drawing/2014/main" id="{6FB92169-E46A-4F7D-904B-2090911E1F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7" y="1339"/>
                  <a:ext cx="109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2.5</a:t>
                  </a:r>
                  <a:endParaRPr kumimoji="0" lang="cs-CZ" altLang="cs-CZ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7" name="Line 51">
                  <a:extLst>
                    <a:ext uri="{FF2B5EF4-FFF2-40B4-BE49-F238E27FC236}">
                      <a16:creationId xmlns:a16="http://schemas.microsoft.com/office/drawing/2014/main" id="{26E411BE-EF2B-4621-B6B9-ABDE23DC8C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2" y="1247"/>
                  <a:ext cx="18" cy="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38" name="Rectangle 52">
                  <a:extLst>
                    <a:ext uri="{FF2B5EF4-FFF2-40B4-BE49-F238E27FC236}">
                      <a16:creationId xmlns:a16="http://schemas.microsoft.com/office/drawing/2014/main" id="{E42CB5C8-DE88-41CA-AA39-811E05CBDA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" y="1216"/>
                  <a:ext cx="43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3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9" name="Freeform 56">
                  <a:extLst>
                    <a:ext uri="{FF2B5EF4-FFF2-40B4-BE49-F238E27FC236}">
                      <a16:creationId xmlns:a16="http://schemas.microsoft.com/office/drawing/2014/main" id="{10ACB5D2-4B38-4327-9464-CD30F3F819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" y="1251"/>
                  <a:ext cx="814" cy="739"/>
                </a:xfrm>
                <a:custGeom>
                  <a:avLst/>
                  <a:gdLst>
                    <a:gd name="T0" fmla="*/ 13 w 814"/>
                    <a:gd name="T1" fmla="*/ 738 h 739"/>
                    <a:gd name="T2" fmla="*/ 26 w 814"/>
                    <a:gd name="T3" fmla="*/ 681 h 739"/>
                    <a:gd name="T4" fmla="*/ 40 w 814"/>
                    <a:gd name="T5" fmla="*/ 724 h 739"/>
                    <a:gd name="T6" fmla="*/ 53 w 814"/>
                    <a:gd name="T7" fmla="*/ 666 h 739"/>
                    <a:gd name="T8" fmla="*/ 67 w 814"/>
                    <a:gd name="T9" fmla="*/ 431 h 739"/>
                    <a:gd name="T10" fmla="*/ 80 w 814"/>
                    <a:gd name="T11" fmla="*/ 606 h 739"/>
                    <a:gd name="T12" fmla="*/ 94 w 814"/>
                    <a:gd name="T13" fmla="*/ 704 h 739"/>
                    <a:gd name="T14" fmla="*/ 108 w 814"/>
                    <a:gd name="T15" fmla="*/ 726 h 739"/>
                    <a:gd name="T16" fmla="*/ 121 w 814"/>
                    <a:gd name="T17" fmla="*/ 733 h 739"/>
                    <a:gd name="T18" fmla="*/ 135 w 814"/>
                    <a:gd name="T19" fmla="*/ 735 h 739"/>
                    <a:gd name="T20" fmla="*/ 148 w 814"/>
                    <a:gd name="T21" fmla="*/ 736 h 739"/>
                    <a:gd name="T22" fmla="*/ 162 w 814"/>
                    <a:gd name="T23" fmla="*/ 737 h 739"/>
                    <a:gd name="T24" fmla="*/ 175 w 814"/>
                    <a:gd name="T25" fmla="*/ 737 h 739"/>
                    <a:gd name="T26" fmla="*/ 189 w 814"/>
                    <a:gd name="T27" fmla="*/ 738 h 739"/>
                    <a:gd name="T28" fmla="*/ 202 w 814"/>
                    <a:gd name="T29" fmla="*/ 733 h 739"/>
                    <a:gd name="T30" fmla="*/ 216 w 814"/>
                    <a:gd name="T31" fmla="*/ 731 h 739"/>
                    <a:gd name="T32" fmla="*/ 229 w 814"/>
                    <a:gd name="T33" fmla="*/ 716 h 739"/>
                    <a:gd name="T34" fmla="*/ 243 w 814"/>
                    <a:gd name="T35" fmla="*/ 713 h 739"/>
                    <a:gd name="T36" fmla="*/ 256 w 814"/>
                    <a:gd name="T37" fmla="*/ 733 h 739"/>
                    <a:gd name="T38" fmla="*/ 270 w 814"/>
                    <a:gd name="T39" fmla="*/ 735 h 739"/>
                    <a:gd name="T40" fmla="*/ 283 w 814"/>
                    <a:gd name="T41" fmla="*/ 735 h 739"/>
                    <a:gd name="T42" fmla="*/ 297 w 814"/>
                    <a:gd name="T43" fmla="*/ 717 h 739"/>
                    <a:gd name="T44" fmla="*/ 311 w 814"/>
                    <a:gd name="T45" fmla="*/ 731 h 739"/>
                    <a:gd name="T46" fmla="*/ 324 w 814"/>
                    <a:gd name="T47" fmla="*/ 734 h 739"/>
                    <a:gd name="T48" fmla="*/ 337 w 814"/>
                    <a:gd name="T49" fmla="*/ 735 h 739"/>
                    <a:gd name="T50" fmla="*/ 351 w 814"/>
                    <a:gd name="T51" fmla="*/ 737 h 739"/>
                    <a:gd name="T52" fmla="*/ 365 w 814"/>
                    <a:gd name="T53" fmla="*/ 698 h 739"/>
                    <a:gd name="T54" fmla="*/ 378 w 814"/>
                    <a:gd name="T55" fmla="*/ 657 h 739"/>
                    <a:gd name="T56" fmla="*/ 392 w 814"/>
                    <a:gd name="T57" fmla="*/ 723 h 739"/>
                    <a:gd name="T58" fmla="*/ 405 w 814"/>
                    <a:gd name="T59" fmla="*/ 735 h 739"/>
                    <a:gd name="T60" fmla="*/ 419 w 814"/>
                    <a:gd name="T61" fmla="*/ 735 h 739"/>
                    <a:gd name="T62" fmla="*/ 432 w 814"/>
                    <a:gd name="T63" fmla="*/ 736 h 739"/>
                    <a:gd name="T64" fmla="*/ 446 w 814"/>
                    <a:gd name="T65" fmla="*/ 733 h 739"/>
                    <a:gd name="T66" fmla="*/ 459 w 814"/>
                    <a:gd name="T67" fmla="*/ 737 h 739"/>
                    <a:gd name="T68" fmla="*/ 473 w 814"/>
                    <a:gd name="T69" fmla="*/ 738 h 739"/>
                    <a:gd name="T70" fmla="*/ 487 w 814"/>
                    <a:gd name="T71" fmla="*/ 707 h 739"/>
                    <a:gd name="T72" fmla="*/ 500 w 814"/>
                    <a:gd name="T73" fmla="*/ 721 h 739"/>
                    <a:gd name="T74" fmla="*/ 513 w 814"/>
                    <a:gd name="T75" fmla="*/ 736 h 739"/>
                    <a:gd name="T76" fmla="*/ 527 w 814"/>
                    <a:gd name="T77" fmla="*/ 736 h 739"/>
                    <a:gd name="T78" fmla="*/ 541 w 814"/>
                    <a:gd name="T79" fmla="*/ 737 h 739"/>
                    <a:gd name="T80" fmla="*/ 554 w 814"/>
                    <a:gd name="T81" fmla="*/ 739 h 739"/>
                    <a:gd name="T82" fmla="*/ 568 w 814"/>
                    <a:gd name="T83" fmla="*/ 737 h 739"/>
                    <a:gd name="T84" fmla="*/ 581 w 814"/>
                    <a:gd name="T85" fmla="*/ 371 h 739"/>
                    <a:gd name="T86" fmla="*/ 595 w 814"/>
                    <a:gd name="T87" fmla="*/ 659 h 739"/>
                    <a:gd name="T88" fmla="*/ 608 w 814"/>
                    <a:gd name="T89" fmla="*/ 712 h 739"/>
                    <a:gd name="T90" fmla="*/ 622 w 814"/>
                    <a:gd name="T91" fmla="*/ 731 h 739"/>
                    <a:gd name="T92" fmla="*/ 635 w 814"/>
                    <a:gd name="T93" fmla="*/ 725 h 739"/>
                    <a:gd name="T94" fmla="*/ 649 w 814"/>
                    <a:gd name="T95" fmla="*/ 733 h 739"/>
                    <a:gd name="T96" fmla="*/ 662 w 814"/>
                    <a:gd name="T97" fmla="*/ 707 h 739"/>
                    <a:gd name="T98" fmla="*/ 676 w 814"/>
                    <a:gd name="T99" fmla="*/ 726 h 739"/>
                    <a:gd name="T100" fmla="*/ 690 w 814"/>
                    <a:gd name="T101" fmla="*/ 734 h 739"/>
                    <a:gd name="T102" fmla="*/ 703 w 814"/>
                    <a:gd name="T103" fmla="*/ 736 h 739"/>
                    <a:gd name="T104" fmla="*/ 716 w 814"/>
                    <a:gd name="T105" fmla="*/ 738 h 739"/>
                    <a:gd name="T106" fmla="*/ 730 w 814"/>
                    <a:gd name="T107" fmla="*/ 735 h 739"/>
                    <a:gd name="T108" fmla="*/ 744 w 814"/>
                    <a:gd name="T109" fmla="*/ 737 h 739"/>
                    <a:gd name="T110" fmla="*/ 757 w 814"/>
                    <a:gd name="T111" fmla="*/ 735 h 739"/>
                    <a:gd name="T112" fmla="*/ 771 w 814"/>
                    <a:gd name="T113" fmla="*/ 736 h 739"/>
                    <a:gd name="T114" fmla="*/ 784 w 814"/>
                    <a:gd name="T115" fmla="*/ 735 h 739"/>
                    <a:gd name="T116" fmla="*/ 798 w 814"/>
                    <a:gd name="T117" fmla="*/ 737 h 739"/>
                    <a:gd name="T118" fmla="*/ 811 w 814"/>
                    <a:gd name="T119" fmla="*/ 738 h 7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14" h="739">
                      <a:moveTo>
                        <a:pt x="0" y="738"/>
                      </a:moveTo>
                      <a:lnTo>
                        <a:pt x="1" y="738"/>
                      </a:lnTo>
                      <a:lnTo>
                        <a:pt x="2" y="738"/>
                      </a:lnTo>
                      <a:lnTo>
                        <a:pt x="2" y="738"/>
                      </a:lnTo>
                      <a:lnTo>
                        <a:pt x="3" y="737"/>
                      </a:lnTo>
                      <a:lnTo>
                        <a:pt x="4" y="737"/>
                      </a:lnTo>
                      <a:lnTo>
                        <a:pt x="5" y="737"/>
                      </a:lnTo>
                      <a:lnTo>
                        <a:pt x="6" y="736"/>
                      </a:lnTo>
                      <a:lnTo>
                        <a:pt x="7" y="736"/>
                      </a:lnTo>
                      <a:lnTo>
                        <a:pt x="7" y="737"/>
                      </a:lnTo>
                      <a:lnTo>
                        <a:pt x="8" y="736"/>
                      </a:lnTo>
                      <a:lnTo>
                        <a:pt x="9" y="737"/>
                      </a:lnTo>
                      <a:lnTo>
                        <a:pt x="10" y="737"/>
                      </a:lnTo>
                      <a:lnTo>
                        <a:pt x="10" y="738"/>
                      </a:lnTo>
                      <a:lnTo>
                        <a:pt x="11" y="738"/>
                      </a:lnTo>
                      <a:lnTo>
                        <a:pt x="12" y="738"/>
                      </a:lnTo>
                      <a:lnTo>
                        <a:pt x="13" y="738"/>
                      </a:lnTo>
                      <a:lnTo>
                        <a:pt x="14" y="738"/>
                      </a:lnTo>
                      <a:lnTo>
                        <a:pt x="14" y="738"/>
                      </a:lnTo>
                      <a:lnTo>
                        <a:pt x="15" y="737"/>
                      </a:lnTo>
                      <a:lnTo>
                        <a:pt x="16" y="736"/>
                      </a:lnTo>
                      <a:lnTo>
                        <a:pt x="17" y="732"/>
                      </a:lnTo>
                      <a:lnTo>
                        <a:pt x="18" y="724"/>
                      </a:lnTo>
                      <a:lnTo>
                        <a:pt x="19" y="711"/>
                      </a:lnTo>
                      <a:lnTo>
                        <a:pt x="19" y="695"/>
                      </a:lnTo>
                      <a:lnTo>
                        <a:pt x="20" y="678"/>
                      </a:lnTo>
                      <a:lnTo>
                        <a:pt x="21" y="662"/>
                      </a:lnTo>
                      <a:lnTo>
                        <a:pt x="22" y="653"/>
                      </a:lnTo>
                      <a:lnTo>
                        <a:pt x="22" y="651"/>
                      </a:lnTo>
                      <a:lnTo>
                        <a:pt x="23" y="654"/>
                      </a:lnTo>
                      <a:lnTo>
                        <a:pt x="24" y="661"/>
                      </a:lnTo>
                      <a:lnTo>
                        <a:pt x="25" y="668"/>
                      </a:lnTo>
                      <a:lnTo>
                        <a:pt x="25" y="675"/>
                      </a:lnTo>
                      <a:lnTo>
                        <a:pt x="26" y="681"/>
                      </a:lnTo>
                      <a:lnTo>
                        <a:pt x="27" y="687"/>
                      </a:lnTo>
                      <a:lnTo>
                        <a:pt x="28" y="693"/>
                      </a:lnTo>
                      <a:lnTo>
                        <a:pt x="29" y="698"/>
                      </a:lnTo>
                      <a:lnTo>
                        <a:pt x="30" y="702"/>
                      </a:lnTo>
                      <a:lnTo>
                        <a:pt x="30" y="706"/>
                      </a:lnTo>
                      <a:lnTo>
                        <a:pt x="31" y="708"/>
                      </a:lnTo>
                      <a:lnTo>
                        <a:pt x="32" y="710"/>
                      </a:lnTo>
                      <a:lnTo>
                        <a:pt x="33" y="712"/>
                      </a:lnTo>
                      <a:lnTo>
                        <a:pt x="33" y="715"/>
                      </a:lnTo>
                      <a:lnTo>
                        <a:pt x="34" y="716"/>
                      </a:lnTo>
                      <a:lnTo>
                        <a:pt x="35" y="718"/>
                      </a:lnTo>
                      <a:lnTo>
                        <a:pt x="36" y="719"/>
                      </a:lnTo>
                      <a:lnTo>
                        <a:pt x="37" y="721"/>
                      </a:lnTo>
                      <a:lnTo>
                        <a:pt x="37" y="721"/>
                      </a:lnTo>
                      <a:lnTo>
                        <a:pt x="38" y="722"/>
                      </a:lnTo>
                      <a:lnTo>
                        <a:pt x="39" y="723"/>
                      </a:lnTo>
                      <a:lnTo>
                        <a:pt x="40" y="724"/>
                      </a:lnTo>
                      <a:lnTo>
                        <a:pt x="41" y="725"/>
                      </a:lnTo>
                      <a:lnTo>
                        <a:pt x="42" y="725"/>
                      </a:lnTo>
                      <a:lnTo>
                        <a:pt x="42" y="725"/>
                      </a:lnTo>
                      <a:lnTo>
                        <a:pt x="43" y="725"/>
                      </a:lnTo>
                      <a:lnTo>
                        <a:pt x="44" y="725"/>
                      </a:lnTo>
                      <a:lnTo>
                        <a:pt x="45" y="726"/>
                      </a:lnTo>
                      <a:lnTo>
                        <a:pt x="45" y="726"/>
                      </a:lnTo>
                      <a:lnTo>
                        <a:pt x="46" y="726"/>
                      </a:lnTo>
                      <a:lnTo>
                        <a:pt x="47" y="727"/>
                      </a:lnTo>
                      <a:lnTo>
                        <a:pt x="48" y="727"/>
                      </a:lnTo>
                      <a:lnTo>
                        <a:pt x="49" y="728"/>
                      </a:lnTo>
                      <a:lnTo>
                        <a:pt x="49" y="728"/>
                      </a:lnTo>
                      <a:lnTo>
                        <a:pt x="50" y="728"/>
                      </a:lnTo>
                      <a:lnTo>
                        <a:pt x="51" y="726"/>
                      </a:lnTo>
                      <a:lnTo>
                        <a:pt x="52" y="720"/>
                      </a:lnTo>
                      <a:lnTo>
                        <a:pt x="53" y="704"/>
                      </a:lnTo>
                      <a:lnTo>
                        <a:pt x="53" y="666"/>
                      </a:lnTo>
                      <a:lnTo>
                        <a:pt x="54" y="602"/>
                      </a:lnTo>
                      <a:lnTo>
                        <a:pt x="55" y="512"/>
                      </a:lnTo>
                      <a:lnTo>
                        <a:pt x="56" y="400"/>
                      </a:lnTo>
                      <a:lnTo>
                        <a:pt x="57" y="277"/>
                      </a:lnTo>
                      <a:lnTo>
                        <a:pt x="57" y="157"/>
                      </a:lnTo>
                      <a:lnTo>
                        <a:pt x="58" y="61"/>
                      </a:lnTo>
                      <a:lnTo>
                        <a:pt x="59" y="6"/>
                      </a:lnTo>
                      <a:lnTo>
                        <a:pt x="60" y="0"/>
                      </a:lnTo>
                      <a:lnTo>
                        <a:pt x="61" y="30"/>
                      </a:lnTo>
                      <a:lnTo>
                        <a:pt x="61" y="98"/>
                      </a:lnTo>
                      <a:lnTo>
                        <a:pt x="62" y="186"/>
                      </a:lnTo>
                      <a:lnTo>
                        <a:pt x="63" y="283"/>
                      </a:lnTo>
                      <a:lnTo>
                        <a:pt x="64" y="371"/>
                      </a:lnTo>
                      <a:lnTo>
                        <a:pt x="65" y="441"/>
                      </a:lnTo>
                      <a:lnTo>
                        <a:pt x="65" y="479"/>
                      </a:lnTo>
                      <a:lnTo>
                        <a:pt x="66" y="478"/>
                      </a:lnTo>
                      <a:lnTo>
                        <a:pt x="67" y="431"/>
                      </a:lnTo>
                      <a:lnTo>
                        <a:pt x="68" y="350"/>
                      </a:lnTo>
                      <a:lnTo>
                        <a:pt x="68" y="261"/>
                      </a:lnTo>
                      <a:lnTo>
                        <a:pt x="69" y="186"/>
                      </a:lnTo>
                      <a:lnTo>
                        <a:pt x="70" y="144"/>
                      </a:lnTo>
                      <a:lnTo>
                        <a:pt x="71" y="126"/>
                      </a:lnTo>
                      <a:lnTo>
                        <a:pt x="72" y="141"/>
                      </a:lnTo>
                      <a:lnTo>
                        <a:pt x="73" y="179"/>
                      </a:lnTo>
                      <a:lnTo>
                        <a:pt x="73" y="235"/>
                      </a:lnTo>
                      <a:lnTo>
                        <a:pt x="74" y="294"/>
                      </a:lnTo>
                      <a:lnTo>
                        <a:pt x="75" y="356"/>
                      </a:lnTo>
                      <a:lnTo>
                        <a:pt x="76" y="414"/>
                      </a:lnTo>
                      <a:lnTo>
                        <a:pt x="77" y="465"/>
                      </a:lnTo>
                      <a:lnTo>
                        <a:pt x="77" y="505"/>
                      </a:lnTo>
                      <a:lnTo>
                        <a:pt x="78" y="536"/>
                      </a:lnTo>
                      <a:lnTo>
                        <a:pt x="79" y="563"/>
                      </a:lnTo>
                      <a:lnTo>
                        <a:pt x="80" y="585"/>
                      </a:lnTo>
                      <a:lnTo>
                        <a:pt x="80" y="606"/>
                      </a:lnTo>
                      <a:lnTo>
                        <a:pt x="81" y="622"/>
                      </a:lnTo>
                      <a:lnTo>
                        <a:pt x="82" y="635"/>
                      </a:lnTo>
                      <a:lnTo>
                        <a:pt x="83" y="645"/>
                      </a:lnTo>
                      <a:lnTo>
                        <a:pt x="84" y="656"/>
                      </a:lnTo>
                      <a:lnTo>
                        <a:pt x="85" y="665"/>
                      </a:lnTo>
                      <a:lnTo>
                        <a:pt x="85" y="671"/>
                      </a:lnTo>
                      <a:lnTo>
                        <a:pt x="86" y="678"/>
                      </a:lnTo>
                      <a:lnTo>
                        <a:pt x="87" y="683"/>
                      </a:lnTo>
                      <a:lnTo>
                        <a:pt x="88" y="686"/>
                      </a:lnTo>
                      <a:lnTo>
                        <a:pt x="88" y="689"/>
                      </a:lnTo>
                      <a:lnTo>
                        <a:pt x="89" y="691"/>
                      </a:lnTo>
                      <a:lnTo>
                        <a:pt x="90" y="693"/>
                      </a:lnTo>
                      <a:lnTo>
                        <a:pt x="91" y="695"/>
                      </a:lnTo>
                      <a:lnTo>
                        <a:pt x="92" y="697"/>
                      </a:lnTo>
                      <a:lnTo>
                        <a:pt x="92" y="699"/>
                      </a:lnTo>
                      <a:lnTo>
                        <a:pt x="93" y="701"/>
                      </a:lnTo>
                      <a:lnTo>
                        <a:pt x="94" y="704"/>
                      </a:lnTo>
                      <a:lnTo>
                        <a:pt x="95" y="706"/>
                      </a:lnTo>
                      <a:lnTo>
                        <a:pt x="96" y="709"/>
                      </a:lnTo>
                      <a:lnTo>
                        <a:pt x="97" y="711"/>
                      </a:lnTo>
                      <a:lnTo>
                        <a:pt x="97" y="713"/>
                      </a:lnTo>
                      <a:lnTo>
                        <a:pt x="98" y="714"/>
                      </a:lnTo>
                      <a:lnTo>
                        <a:pt x="99" y="715"/>
                      </a:lnTo>
                      <a:lnTo>
                        <a:pt x="100" y="717"/>
                      </a:lnTo>
                      <a:lnTo>
                        <a:pt x="100" y="718"/>
                      </a:lnTo>
                      <a:lnTo>
                        <a:pt x="101" y="720"/>
                      </a:lnTo>
                      <a:lnTo>
                        <a:pt x="102" y="721"/>
                      </a:lnTo>
                      <a:lnTo>
                        <a:pt x="103" y="722"/>
                      </a:lnTo>
                      <a:lnTo>
                        <a:pt x="103" y="723"/>
                      </a:lnTo>
                      <a:lnTo>
                        <a:pt x="104" y="724"/>
                      </a:lnTo>
                      <a:lnTo>
                        <a:pt x="105" y="724"/>
                      </a:lnTo>
                      <a:lnTo>
                        <a:pt x="106" y="725"/>
                      </a:lnTo>
                      <a:lnTo>
                        <a:pt x="107" y="726"/>
                      </a:lnTo>
                      <a:lnTo>
                        <a:pt x="108" y="726"/>
                      </a:lnTo>
                      <a:lnTo>
                        <a:pt x="108" y="726"/>
                      </a:lnTo>
                      <a:lnTo>
                        <a:pt x="109" y="727"/>
                      </a:lnTo>
                      <a:lnTo>
                        <a:pt x="110" y="728"/>
                      </a:lnTo>
                      <a:lnTo>
                        <a:pt x="111" y="728"/>
                      </a:lnTo>
                      <a:lnTo>
                        <a:pt x="112" y="729"/>
                      </a:lnTo>
                      <a:lnTo>
                        <a:pt x="112" y="729"/>
                      </a:lnTo>
                      <a:lnTo>
                        <a:pt x="113" y="730"/>
                      </a:lnTo>
                      <a:lnTo>
                        <a:pt x="114" y="730"/>
                      </a:lnTo>
                      <a:lnTo>
                        <a:pt x="115" y="730"/>
                      </a:lnTo>
                      <a:lnTo>
                        <a:pt x="115" y="731"/>
                      </a:lnTo>
                      <a:lnTo>
                        <a:pt x="116" y="731"/>
                      </a:lnTo>
                      <a:lnTo>
                        <a:pt x="117" y="731"/>
                      </a:lnTo>
                      <a:lnTo>
                        <a:pt x="118" y="732"/>
                      </a:lnTo>
                      <a:lnTo>
                        <a:pt x="119" y="732"/>
                      </a:lnTo>
                      <a:lnTo>
                        <a:pt x="120" y="732"/>
                      </a:lnTo>
                      <a:lnTo>
                        <a:pt x="120" y="733"/>
                      </a:lnTo>
                      <a:lnTo>
                        <a:pt x="121" y="733"/>
                      </a:lnTo>
                      <a:lnTo>
                        <a:pt x="122" y="734"/>
                      </a:lnTo>
                      <a:lnTo>
                        <a:pt x="123" y="734"/>
                      </a:lnTo>
                      <a:lnTo>
                        <a:pt x="123" y="734"/>
                      </a:lnTo>
                      <a:lnTo>
                        <a:pt x="124" y="735"/>
                      </a:lnTo>
                      <a:lnTo>
                        <a:pt x="125" y="735"/>
                      </a:lnTo>
                      <a:lnTo>
                        <a:pt x="126" y="735"/>
                      </a:lnTo>
                      <a:lnTo>
                        <a:pt x="127" y="735"/>
                      </a:lnTo>
                      <a:lnTo>
                        <a:pt x="127" y="735"/>
                      </a:lnTo>
                      <a:lnTo>
                        <a:pt x="128" y="735"/>
                      </a:lnTo>
                      <a:lnTo>
                        <a:pt x="129" y="735"/>
                      </a:lnTo>
                      <a:lnTo>
                        <a:pt x="130" y="734"/>
                      </a:lnTo>
                      <a:lnTo>
                        <a:pt x="131" y="734"/>
                      </a:lnTo>
                      <a:lnTo>
                        <a:pt x="131" y="734"/>
                      </a:lnTo>
                      <a:lnTo>
                        <a:pt x="132" y="734"/>
                      </a:lnTo>
                      <a:lnTo>
                        <a:pt x="133" y="734"/>
                      </a:lnTo>
                      <a:lnTo>
                        <a:pt x="134" y="735"/>
                      </a:lnTo>
                      <a:lnTo>
                        <a:pt x="135" y="735"/>
                      </a:lnTo>
                      <a:lnTo>
                        <a:pt x="135" y="735"/>
                      </a:lnTo>
                      <a:lnTo>
                        <a:pt x="136" y="735"/>
                      </a:lnTo>
                      <a:lnTo>
                        <a:pt x="137" y="735"/>
                      </a:lnTo>
                      <a:lnTo>
                        <a:pt x="138" y="735"/>
                      </a:lnTo>
                      <a:lnTo>
                        <a:pt x="139" y="735"/>
                      </a:lnTo>
                      <a:lnTo>
                        <a:pt x="139" y="736"/>
                      </a:lnTo>
                      <a:lnTo>
                        <a:pt x="140" y="736"/>
                      </a:lnTo>
                      <a:lnTo>
                        <a:pt x="141" y="736"/>
                      </a:lnTo>
                      <a:lnTo>
                        <a:pt x="142" y="736"/>
                      </a:lnTo>
                      <a:lnTo>
                        <a:pt x="143" y="736"/>
                      </a:lnTo>
                      <a:lnTo>
                        <a:pt x="143" y="736"/>
                      </a:lnTo>
                      <a:lnTo>
                        <a:pt x="144" y="736"/>
                      </a:lnTo>
                      <a:lnTo>
                        <a:pt x="145" y="736"/>
                      </a:lnTo>
                      <a:lnTo>
                        <a:pt x="146" y="736"/>
                      </a:lnTo>
                      <a:lnTo>
                        <a:pt x="146" y="736"/>
                      </a:lnTo>
                      <a:lnTo>
                        <a:pt x="147" y="736"/>
                      </a:lnTo>
                      <a:lnTo>
                        <a:pt x="148" y="736"/>
                      </a:lnTo>
                      <a:lnTo>
                        <a:pt x="149" y="736"/>
                      </a:lnTo>
                      <a:lnTo>
                        <a:pt x="150" y="737"/>
                      </a:lnTo>
                      <a:lnTo>
                        <a:pt x="151" y="736"/>
                      </a:lnTo>
                      <a:lnTo>
                        <a:pt x="151" y="736"/>
                      </a:lnTo>
                      <a:lnTo>
                        <a:pt x="152" y="737"/>
                      </a:lnTo>
                      <a:lnTo>
                        <a:pt x="153" y="737"/>
                      </a:lnTo>
                      <a:lnTo>
                        <a:pt x="154" y="737"/>
                      </a:lnTo>
                      <a:lnTo>
                        <a:pt x="155" y="737"/>
                      </a:lnTo>
                      <a:lnTo>
                        <a:pt x="155" y="737"/>
                      </a:lnTo>
                      <a:lnTo>
                        <a:pt x="156" y="737"/>
                      </a:lnTo>
                      <a:lnTo>
                        <a:pt x="157" y="737"/>
                      </a:lnTo>
                      <a:lnTo>
                        <a:pt x="158" y="737"/>
                      </a:lnTo>
                      <a:lnTo>
                        <a:pt x="158" y="737"/>
                      </a:lnTo>
                      <a:lnTo>
                        <a:pt x="159" y="737"/>
                      </a:lnTo>
                      <a:lnTo>
                        <a:pt x="160" y="737"/>
                      </a:lnTo>
                      <a:lnTo>
                        <a:pt x="161" y="737"/>
                      </a:lnTo>
                      <a:lnTo>
                        <a:pt x="162" y="737"/>
                      </a:lnTo>
                      <a:lnTo>
                        <a:pt x="163" y="737"/>
                      </a:lnTo>
                      <a:lnTo>
                        <a:pt x="163" y="737"/>
                      </a:lnTo>
                      <a:lnTo>
                        <a:pt x="164" y="737"/>
                      </a:lnTo>
                      <a:lnTo>
                        <a:pt x="165" y="737"/>
                      </a:lnTo>
                      <a:lnTo>
                        <a:pt x="166" y="737"/>
                      </a:lnTo>
                      <a:lnTo>
                        <a:pt x="166" y="737"/>
                      </a:lnTo>
                      <a:lnTo>
                        <a:pt x="167" y="737"/>
                      </a:lnTo>
                      <a:lnTo>
                        <a:pt x="168" y="737"/>
                      </a:lnTo>
                      <a:lnTo>
                        <a:pt x="169" y="737"/>
                      </a:lnTo>
                      <a:lnTo>
                        <a:pt x="170" y="737"/>
                      </a:lnTo>
                      <a:lnTo>
                        <a:pt x="170" y="737"/>
                      </a:lnTo>
                      <a:lnTo>
                        <a:pt x="171" y="737"/>
                      </a:lnTo>
                      <a:lnTo>
                        <a:pt x="172" y="737"/>
                      </a:lnTo>
                      <a:lnTo>
                        <a:pt x="173" y="737"/>
                      </a:lnTo>
                      <a:lnTo>
                        <a:pt x="174" y="737"/>
                      </a:lnTo>
                      <a:lnTo>
                        <a:pt x="175" y="737"/>
                      </a:lnTo>
                      <a:lnTo>
                        <a:pt x="175" y="737"/>
                      </a:lnTo>
                      <a:lnTo>
                        <a:pt x="176" y="737"/>
                      </a:lnTo>
                      <a:lnTo>
                        <a:pt x="177" y="737"/>
                      </a:lnTo>
                      <a:lnTo>
                        <a:pt x="178" y="737"/>
                      </a:lnTo>
                      <a:lnTo>
                        <a:pt x="178" y="737"/>
                      </a:lnTo>
                      <a:lnTo>
                        <a:pt x="179" y="737"/>
                      </a:lnTo>
                      <a:lnTo>
                        <a:pt x="180" y="737"/>
                      </a:lnTo>
                      <a:lnTo>
                        <a:pt x="181" y="737"/>
                      </a:lnTo>
                      <a:lnTo>
                        <a:pt x="181" y="738"/>
                      </a:lnTo>
                      <a:lnTo>
                        <a:pt x="182" y="738"/>
                      </a:lnTo>
                      <a:lnTo>
                        <a:pt x="183" y="737"/>
                      </a:lnTo>
                      <a:lnTo>
                        <a:pt x="184" y="738"/>
                      </a:lnTo>
                      <a:lnTo>
                        <a:pt x="185" y="737"/>
                      </a:lnTo>
                      <a:lnTo>
                        <a:pt x="186" y="738"/>
                      </a:lnTo>
                      <a:lnTo>
                        <a:pt x="186" y="738"/>
                      </a:lnTo>
                      <a:lnTo>
                        <a:pt x="187" y="738"/>
                      </a:lnTo>
                      <a:lnTo>
                        <a:pt x="188" y="738"/>
                      </a:lnTo>
                      <a:lnTo>
                        <a:pt x="189" y="738"/>
                      </a:lnTo>
                      <a:lnTo>
                        <a:pt x="190" y="738"/>
                      </a:lnTo>
                      <a:lnTo>
                        <a:pt x="190" y="738"/>
                      </a:lnTo>
                      <a:lnTo>
                        <a:pt x="191" y="738"/>
                      </a:lnTo>
                      <a:lnTo>
                        <a:pt x="192" y="738"/>
                      </a:lnTo>
                      <a:lnTo>
                        <a:pt x="193" y="738"/>
                      </a:lnTo>
                      <a:lnTo>
                        <a:pt x="193" y="738"/>
                      </a:lnTo>
                      <a:lnTo>
                        <a:pt x="194" y="737"/>
                      </a:lnTo>
                      <a:lnTo>
                        <a:pt x="195" y="737"/>
                      </a:lnTo>
                      <a:lnTo>
                        <a:pt x="196" y="737"/>
                      </a:lnTo>
                      <a:lnTo>
                        <a:pt x="197" y="737"/>
                      </a:lnTo>
                      <a:lnTo>
                        <a:pt x="198" y="737"/>
                      </a:lnTo>
                      <a:lnTo>
                        <a:pt x="198" y="737"/>
                      </a:lnTo>
                      <a:lnTo>
                        <a:pt x="199" y="736"/>
                      </a:lnTo>
                      <a:lnTo>
                        <a:pt x="200" y="736"/>
                      </a:lnTo>
                      <a:lnTo>
                        <a:pt x="201" y="735"/>
                      </a:lnTo>
                      <a:lnTo>
                        <a:pt x="201" y="735"/>
                      </a:lnTo>
                      <a:lnTo>
                        <a:pt x="202" y="733"/>
                      </a:lnTo>
                      <a:lnTo>
                        <a:pt x="203" y="732"/>
                      </a:lnTo>
                      <a:lnTo>
                        <a:pt x="204" y="731"/>
                      </a:lnTo>
                      <a:lnTo>
                        <a:pt x="205" y="731"/>
                      </a:lnTo>
                      <a:lnTo>
                        <a:pt x="205" y="730"/>
                      </a:lnTo>
                      <a:lnTo>
                        <a:pt x="206" y="729"/>
                      </a:lnTo>
                      <a:lnTo>
                        <a:pt x="207" y="729"/>
                      </a:lnTo>
                      <a:lnTo>
                        <a:pt x="208" y="729"/>
                      </a:lnTo>
                      <a:lnTo>
                        <a:pt x="209" y="729"/>
                      </a:lnTo>
                      <a:lnTo>
                        <a:pt x="210" y="730"/>
                      </a:lnTo>
                      <a:lnTo>
                        <a:pt x="210" y="730"/>
                      </a:lnTo>
                      <a:lnTo>
                        <a:pt x="211" y="730"/>
                      </a:lnTo>
                      <a:lnTo>
                        <a:pt x="212" y="731"/>
                      </a:lnTo>
                      <a:lnTo>
                        <a:pt x="213" y="731"/>
                      </a:lnTo>
                      <a:lnTo>
                        <a:pt x="213" y="731"/>
                      </a:lnTo>
                      <a:lnTo>
                        <a:pt x="214" y="731"/>
                      </a:lnTo>
                      <a:lnTo>
                        <a:pt x="215" y="731"/>
                      </a:lnTo>
                      <a:lnTo>
                        <a:pt x="216" y="731"/>
                      </a:lnTo>
                      <a:lnTo>
                        <a:pt x="217" y="730"/>
                      </a:lnTo>
                      <a:lnTo>
                        <a:pt x="217" y="730"/>
                      </a:lnTo>
                      <a:lnTo>
                        <a:pt x="218" y="730"/>
                      </a:lnTo>
                      <a:lnTo>
                        <a:pt x="219" y="730"/>
                      </a:lnTo>
                      <a:lnTo>
                        <a:pt x="220" y="730"/>
                      </a:lnTo>
                      <a:lnTo>
                        <a:pt x="221" y="730"/>
                      </a:lnTo>
                      <a:lnTo>
                        <a:pt x="221" y="730"/>
                      </a:lnTo>
                      <a:lnTo>
                        <a:pt x="222" y="731"/>
                      </a:lnTo>
                      <a:lnTo>
                        <a:pt x="223" y="731"/>
                      </a:lnTo>
                      <a:lnTo>
                        <a:pt x="224" y="732"/>
                      </a:lnTo>
                      <a:lnTo>
                        <a:pt x="224" y="732"/>
                      </a:lnTo>
                      <a:lnTo>
                        <a:pt x="225" y="732"/>
                      </a:lnTo>
                      <a:lnTo>
                        <a:pt x="226" y="732"/>
                      </a:lnTo>
                      <a:lnTo>
                        <a:pt x="227" y="731"/>
                      </a:lnTo>
                      <a:lnTo>
                        <a:pt x="228" y="729"/>
                      </a:lnTo>
                      <a:lnTo>
                        <a:pt x="229" y="724"/>
                      </a:lnTo>
                      <a:lnTo>
                        <a:pt x="229" y="716"/>
                      </a:lnTo>
                      <a:lnTo>
                        <a:pt x="230" y="705"/>
                      </a:lnTo>
                      <a:lnTo>
                        <a:pt x="231" y="691"/>
                      </a:lnTo>
                      <a:lnTo>
                        <a:pt x="232" y="677"/>
                      </a:lnTo>
                      <a:lnTo>
                        <a:pt x="233" y="663"/>
                      </a:lnTo>
                      <a:lnTo>
                        <a:pt x="233" y="652"/>
                      </a:lnTo>
                      <a:lnTo>
                        <a:pt x="234" y="646"/>
                      </a:lnTo>
                      <a:lnTo>
                        <a:pt x="235" y="644"/>
                      </a:lnTo>
                      <a:lnTo>
                        <a:pt x="236" y="647"/>
                      </a:lnTo>
                      <a:lnTo>
                        <a:pt x="236" y="655"/>
                      </a:lnTo>
                      <a:lnTo>
                        <a:pt x="237" y="665"/>
                      </a:lnTo>
                      <a:lnTo>
                        <a:pt x="238" y="676"/>
                      </a:lnTo>
                      <a:lnTo>
                        <a:pt x="239" y="686"/>
                      </a:lnTo>
                      <a:lnTo>
                        <a:pt x="240" y="695"/>
                      </a:lnTo>
                      <a:lnTo>
                        <a:pt x="241" y="701"/>
                      </a:lnTo>
                      <a:lnTo>
                        <a:pt x="241" y="706"/>
                      </a:lnTo>
                      <a:lnTo>
                        <a:pt x="242" y="710"/>
                      </a:lnTo>
                      <a:lnTo>
                        <a:pt x="243" y="713"/>
                      </a:lnTo>
                      <a:lnTo>
                        <a:pt x="244" y="715"/>
                      </a:lnTo>
                      <a:lnTo>
                        <a:pt x="244" y="717"/>
                      </a:lnTo>
                      <a:lnTo>
                        <a:pt x="245" y="718"/>
                      </a:lnTo>
                      <a:lnTo>
                        <a:pt x="246" y="719"/>
                      </a:lnTo>
                      <a:lnTo>
                        <a:pt x="247" y="721"/>
                      </a:lnTo>
                      <a:lnTo>
                        <a:pt x="248" y="722"/>
                      </a:lnTo>
                      <a:lnTo>
                        <a:pt x="248" y="723"/>
                      </a:lnTo>
                      <a:lnTo>
                        <a:pt x="249" y="725"/>
                      </a:lnTo>
                      <a:lnTo>
                        <a:pt x="250" y="726"/>
                      </a:lnTo>
                      <a:lnTo>
                        <a:pt x="251" y="727"/>
                      </a:lnTo>
                      <a:lnTo>
                        <a:pt x="252" y="729"/>
                      </a:lnTo>
                      <a:lnTo>
                        <a:pt x="253" y="730"/>
                      </a:lnTo>
                      <a:lnTo>
                        <a:pt x="253" y="731"/>
                      </a:lnTo>
                      <a:lnTo>
                        <a:pt x="254" y="731"/>
                      </a:lnTo>
                      <a:lnTo>
                        <a:pt x="255" y="732"/>
                      </a:lnTo>
                      <a:lnTo>
                        <a:pt x="256" y="733"/>
                      </a:lnTo>
                      <a:lnTo>
                        <a:pt x="256" y="733"/>
                      </a:lnTo>
                      <a:lnTo>
                        <a:pt x="257" y="733"/>
                      </a:lnTo>
                      <a:lnTo>
                        <a:pt x="258" y="734"/>
                      </a:lnTo>
                      <a:lnTo>
                        <a:pt x="259" y="734"/>
                      </a:lnTo>
                      <a:lnTo>
                        <a:pt x="259" y="734"/>
                      </a:lnTo>
                      <a:lnTo>
                        <a:pt x="260" y="735"/>
                      </a:lnTo>
                      <a:lnTo>
                        <a:pt x="261" y="735"/>
                      </a:lnTo>
                      <a:lnTo>
                        <a:pt x="262" y="735"/>
                      </a:lnTo>
                      <a:lnTo>
                        <a:pt x="263" y="735"/>
                      </a:lnTo>
                      <a:lnTo>
                        <a:pt x="264" y="735"/>
                      </a:lnTo>
                      <a:lnTo>
                        <a:pt x="264" y="735"/>
                      </a:lnTo>
                      <a:lnTo>
                        <a:pt x="265" y="735"/>
                      </a:lnTo>
                      <a:lnTo>
                        <a:pt x="266" y="735"/>
                      </a:lnTo>
                      <a:lnTo>
                        <a:pt x="267" y="735"/>
                      </a:lnTo>
                      <a:lnTo>
                        <a:pt x="268" y="735"/>
                      </a:lnTo>
                      <a:lnTo>
                        <a:pt x="268" y="735"/>
                      </a:lnTo>
                      <a:lnTo>
                        <a:pt x="269" y="735"/>
                      </a:lnTo>
                      <a:lnTo>
                        <a:pt x="270" y="735"/>
                      </a:lnTo>
                      <a:lnTo>
                        <a:pt x="271" y="735"/>
                      </a:lnTo>
                      <a:lnTo>
                        <a:pt x="271" y="735"/>
                      </a:lnTo>
                      <a:lnTo>
                        <a:pt x="272" y="735"/>
                      </a:lnTo>
                      <a:lnTo>
                        <a:pt x="273" y="735"/>
                      </a:lnTo>
                      <a:lnTo>
                        <a:pt x="274" y="735"/>
                      </a:lnTo>
                      <a:lnTo>
                        <a:pt x="275" y="734"/>
                      </a:lnTo>
                      <a:lnTo>
                        <a:pt x="276" y="734"/>
                      </a:lnTo>
                      <a:lnTo>
                        <a:pt x="276" y="734"/>
                      </a:lnTo>
                      <a:lnTo>
                        <a:pt x="277" y="734"/>
                      </a:lnTo>
                      <a:lnTo>
                        <a:pt x="278" y="733"/>
                      </a:lnTo>
                      <a:lnTo>
                        <a:pt x="279" y="733"/>
                      </a:lnTo>
                      <a:lnTo>
                        <a:pt x="279" y="733"/>
                      </a:lnTo>
                      <a:lnTo>
                        <a:pt x="280" y="734"/>
                      </a:lnTo>
                      <a:lnTo>
                        <a:pt x="281" y="734"/>
                      </a:lnTo>
                      <a:lnTo>
                        <a:pt x="282" y="735"/>
                      </a:lnTo>
                      <a:lnTo>
                        <a:pt x="283" y="735"/>
                      </a:lnTo>
                      <a:lnTo>
                        <a:pt x="283" y="735"/>
                      </a:lnTo>
                      <a:lnTo>
                        <a:pt x="284" y="735"/>
                      </a:lnTo>
                      <a:lnTo>
                        <a:pt x="285" y="735"/>
                      </a:lnTo>
                      <a:lnTo>
                        <a:pt x="286" y="735"/>
                      </a:lnTo>
                      <a:lnTo>
                        <a:pt x="287" y="734"/>
                      </a:lnTo>
                      <a:lnTo>
                        <a:pt x="288" y="732"/>
                      </a:lnTo>
                      <a:lnTo>
                        <a:pt x="288" y="730"/>
                      </a:lnTo>
                      <a:lnTo>
                        <a:pt x="289" y="728"/>
                      </a:lnTo>
                      <a:lnTo>
                        <a:pt x="290" y="724"/>
                      </a:lnTo>
                      <a:lnTo>
                        <a:pt x="291" y="721"/>
                      </a:lnTo>
                      <a:lnTo>
                        <a:pt x="291" y="718"/>
                      </a:lnTo>
                      <a:lnTo>
                        <a:pt x="292" y="715"/>
                      </a:lnTo>
                      <a:lnTo>
                        <a:pt x="293" y="714"/>
                      </a:lnTo>
                      <a:lnTo>
                        <a:pt x="294" y="713"/>
                      </a:lnTo>
                      <a:lnTo>
                        <a:pt x="295" y="714"/>
                      </a:lnTo>
                      <a:lnTo>
                        <a:pt x="295" y="715"/>
                      </a:lnTo>
                      <a:lnTo>
                        <a:pt x="296" y="716"/>
                      </a:lnTo>
                      <a:lnTo>
                        <a:pt x="297" y="717"/>
                      </a:lnTo>
                      <a:lnTo>
                        <a:pt x="298" y="719"/>
                      </a:lnTo>
                      <a:lnTo>
                        <a:pt x="299" y="720"/>
                      </a:lnTo>
                      <a:lnTo>
                        <a:pt x="299" y="722"/>
                      </a:lnTo>
                      <a:lnTo>
                        <a:pt x="300" y="723"/>
                      </a:lnTo>
                      <a:lnTo>
                        <a:pt x="301" y="724"/>
                      </a:lnTo>
                      <a:lnTo>
                        <a:pt x="302" y="725"/>
                      </a:lnTo>
                      <a:lnTo>
                        <a:pt x="303" y="726"/>
                      </a:lnTo>
                      <a:lnTo>
                        <a:pt x="303" y="727"/>
                      </a:lnTo>
                      <a:lnTo>
                        <a:pt x="304" y="727"/>
                      </a:lnTo>
                      <a:lnTo>
                        <a:pt x="305" y="728"/>
                      </a:lnTo>
                      <a:lnTo>
                        <a:pt x="306" y="729"/>
                      </a:lnTo>
                      <a:lnTo>
                        <a:pt x="307" y="729"/>
                      </a:lnTo>
                      <a:lnTo>
                        <a:pt x="307" y="730"/>
                      </a:lnTo>
                      <a:lnTo>
                        <a:pt x="308" y="730"/>
                      </a:lnTo>
                      <a:lnTo>
                        <a:pt x="309" y="731"/>
                      </a:lnTo>
                      <a:lnTo>
                        <a:pt x="310" y="731"/>
                      </a:lnTo>
                      <a:lnTo>
                        <a:pt x="311" y="731"/>
                      </a:lnTo>
                      <a:lnTo>
                        <a:pt x="311" y="731"/>
                      </a:lnTo>
                      <a:lnTo>
                        <a:pt x="312" y="731"/>
                      </a:lnTo>
                      <a:lnTo>
                        <a:pt x="313" y="732"/>
                      </a:lnTo>
                      <a:lnTo>
                        <a:pt x="314" y="732"/>
                      </a:lnTo>
                      <a:lnTo>
                        <a:pt x="314" y="732"/>
                      </a:lnTo>
                      <a:lnTo>
                        <a:pt x="315" y="732"/>
                      </a:lnTo>
                      <a:lnTo>
                        <a:pt x="316" y="733"/>
                      </a:lnTo>
                      <a:lnTo>
                        <a:pt x="317" y="733"/>
                      </a:lnTo>
                      <a:lnTo>
                        <a:pt x="318" y="733"/>
                      </a:lnTo>
                      <a:lnTo>
                        <a:pt x="319" y="733"/>
                      </a:lnTo>
                      <a:lnTo>
                        <a:pt x="319" y="733"/>
                      </a:lnTo>
                      <a:lnTo>
                        <a:pt x="320" y="733"/>
                      </a:lnTo>
                      <a:lnTo>
                        <a:pt x="321" y="734"/>
                      </a:lnTo>
                      <a:lnTo>
                        <a:pt x="322" y="734"/>
                      </a:lnTo>
                      <a:lnTo>
                        <a:pt x="322" y="734"/>
                      </a:lnTo>
                      <a:lnTo>
                        <a:pt x="323" y="734"/>
                      </a:lnTo>
                      <a:lnTo>
                        <a:pt x="324" y="734"/>
                      </a:lnTo>
                      <a:lnTo>
                        <a:pt x="325" y="734"/>
                      </a:lnTo>
                      <a:lnTo>
                        <a:pt x="326" y="734"/>
                      </a:lnTo>
                      <a:lnTo>
                        <a:pt x="326" y="734"/>
                      </a:lnTo>
                      <a:lnTo>
                        <a:pt x="327" y="734"/>
                      </a:lnTo>
                      <a:lnTo>
                        <a:pt x="328" y="734"/>
                      </a:lnTo>
                      <a:lnTo>
                        <a:pt x="329" y="734"/>
                      </a:lnTo>
                      <a:lnTo>
                        <a:pt x="330" y="734"/>
                      </a:lnTo>
                      <a:lnTo>
                        <a:pt x="331" y="734"/>
                      </a:lnTo>
                      <a:lnTo>
                        <a:pt x="331" y="734"/>
                      </a:lnTo>
                      <a:lnTo>
                        <a:pt x="332" y="734"/>
                      </a:lnTo>
                      <a:lnTo>
                        <a:pt x="333" y="735"/>
                      </a:lnTo>
                      <a:lnTo>
                        <a:pt x="334" y="735"/>
                      </a:lnTo>
                      <a:lnTo>
                        <a:pt x="334" y="735"/>
                      </a:lnTo>
                      <a:lnTo>
                        <a:pt x="335" y="735"/>
                      </a:lnTo>
                      <a:lnTo>
                        <a:pt x="336" y="735"/>
                      </a:lnTo>
                      <a:lnTo>
                        <a:pt x="337" y="735"/>
                      </a:lnTo>
                      <a:lnTo>
                        <a:pt x="337" y="735"/>
                      </a:lnTo>
                      <a:lnTo>
                        <a:pt x="338" y="735"/>
                      </a:lnTo>
                      <a:lnTo>
                        <a:pt x="339" y="736"/>
                      </a:lnTo>
                      <a:lnTo>
                        <a:pt x="340" y="735"/>
                      </a:lnTo>
                      <a:lnTo>
                        <a:pt x="341" y="736"/>
                      </a:lnTo>
                      <a:lnTo>
                        <a:pt x="342" y="736"/>
                      </a:lnTo>
                      <a:lnTo>
                        <a:pt x="342" y="735"/>
                      </a:lnTo>
                      <a:lnTo>
                        <a:pt x="343" y="735"/>
                      </a:lnTo>
                      <a:lnTo>
                        <a:pt x="344" y="735"/>
                      </a:lnTo>
                      <a:lnTo>
                        <a:pt x="345" y="735"/>
                      </a:lnTo>
                      <a:lnTo>
                        <a:pt x="346" y="736"/>
                      </a:lnTo>
                      <a:lnTo>
                        <a:pt x="346" y="736"/>
                      </a:lnTo>
                      <a:lnTo>
                        <a:pt x="347" y="736"/>
                      </a:lnTo>
                      <a:lnTo>
                        <a:pt x="348" y="736"/>
                      </a:lnTo>
                      <a:lnTo>
                        <a:pt x="349" y="736"/>
                      </a:lnTo>
                      <a:lnTo>
                        <a:pt x="349" y="736"/>
                      </a:lnTo>
                      <a:lnTo>
                        <a:pt x="350" y="736"/>
                      </a:lnTo>
                      <a:lnTo>
                        <a:pt x="351" y="737"/>
                      </a:lnTo>
                      <a:lnTo>
                        <a:pt x="352" y="736"/>
                      </a:lnTo>
                      <a:lnTo>
                        <a:pt x="353" y="737"/>
                      </a:lnTo>
                      <a:lnTo>
                        <a:pt x="354" y="736"/>
                      </a:lnTo>
                      <a:lnTo>
                        <a:pt x="354" y="736"/>
                      </a:lnTo>
                      <a:lnTo>
                        <a:pt x="355" y="736"/>
                      </a:lnTo>
                      <a:lnTo>
                        <a:pt x="356" y="736"/>
                      </a:lnTo>
                      <a:lnTo>
                        <a:pt x="357" y="735"/>
                      </a:lnTo>
                      <a:lnTo>
                        <a:pt x="357" y="735"/>
                      </a:lnTo>
                      <a:lnTo>
                        <a:pt x="358" y="735"/>
                      </a:lnTo>
                      <a:lnTo>
                        <a:pt x="359" y="735"/>
                      </a:lnTo>
                      <a:lnTo>
                        <a:pt x="360" y="735"/>
                      </a:lnTo>
                      <a:lnTo>
                        <a:pt x="361" y="735"/>
                      </a:lnTo>
                      <a:lnTo>
                        <a:pt x="361" y="734"/>
                      </a:lnTo>
                      <a:lnTo>
                        <a:pt x="362" y="731"/>
                      </a:lnTo>
                      <a:lnTo>
                        <a:pt x="363" y="725"/>
                      </a:lnTo>
                      <a:lnTo>
                        <a:pt x="364" y="714"/>
                      </a:lnTo>
                      <a:lnTo>
                        <a:pt x="365" y="698"/>
                      </a:lnTo>
                      <a:lnTo>
                        <a:pt x="366" y="680"/>
                      </a:lnTo>
                      <a:lnTo>
                        <a:pt x="366" y="659"/>
                      </a:lnTo>
                      <a:lnTo>
                        <a:pt x="367" y="638"/>
                      </a:lnTo>
                      <a:lnTo>
                        <a:pt x="368" y="616"/>
                      </a:lnTo>
                      <a:lnTo>
                        <a:pt x="369" y="596"/>
                      </a:lnTo>
                      <a:lnTo>
                        <a:pt x="369" y="580"/>
                      </a:lnTo>
                      <a:lnTo>
                        <a:pt x="370" y="569"/>
                      </a:lnTo>
                      <a:lnTo>
                        <a:pt x="371" y="563"/>
                      </a:lnTo>
                      <a:lnTo>
                        <a:pt x="372" y="563"/>
                      </a:lnTo>
                      <a:lnTo>
                        <a:pt x="373" y="570"/>
                      </a:lnTo>
                      <a:lnTo>
                        <a:pt x="373" y="582"/>
                      </a:lnTo>
                      <a:lnTo>
                        <a:pt x="374" y="596"/>
                      </a:lnTo>
                      <a:lnTo>
                        <a:pt x="375" y="610"/>
                      </a:lnTo>
                      <a:lnTo>
                        <a:pt x="376" y="624"/>
                      </a:lnTo>
                      <a:lnTo>
                        <a:pt x="377" y="636"/>
                      </a:lnTo>
                      <a:lnTo>
                        <a:pt x="377" y="647"/>
                      </a:lnTo>
                      <a:lnTo>
                        <a:pt x="378" y="657"/>
                      </a:lnTo>
                      <a:lnTo>
                        <a:pt x="379" y="665"/>
                      </a:lnTo>
                      <a:lnTo>
                        <a:pt x="380" y="673"/>
                      </a:lnTo>
                      <a:lnTo>
                        <a:pt x="381" y="680"/>
                      </a:lnTo>
                      <a:lnTo>
                        <a:pt x="381" y="686"/>
                      </a:lnTo>
                      <a:lnTo>
                        <a:pt x="382" y="691"/>
                      </a:lnTo>
                      <a:lnTo>
                        <a:pt x="383" y="695"/>
                      </a:lnTo>
                      <a:lnTo>
                        <a:pt x="384" y="699"/>
                      </a:lnTo>
                      <a:lnTo>
                        <a:pt x="385" y="703"/>
                      </a:lnTo>
                      <a:lnTo>
                        <a:pt x="385" y="706"/>
                      </a:lnTo>
                      <a:lnTo>
                        <a:pt x="386" y="709"/>
                      </a:lnTo>
                      <a:lnTo>
                        <a:pt x="387" y="712"/>
                      </a:lnTo>
                      <a:lnTo>
                        <a:pt x="388" y="714"/>
                      </a:lnTo>
                      <a:lnTo>
                        <a:pt x="389" y="716"/>
                      </a:lnTo>
                      <a:lnTo>
                        <a:pt x="389" y="718"/>
                      </a:lnTo>
                      <a:lnTo>
                        <a:pt x="390" y="720"/>
                      </a:lnTo>
                      <a:lnTo>
                        <a:pt x="391" y="722"/>
                      </a:lnTo>
                      <a:lnTo>
                        <a:pt x="392" y="723"/>
                      </a:lnTo>
                      <a:lnTo>
                        <a:pt x="392" y="725"/>
                      </a:lnTo>
                      <a:lnTo>
                        <a:pt x="393" y="726"/>
                      </a:lnTo>
                      <a:lnTo>
                        <a:pt x="394" y="727"/>
                      </a:lnTo>
                      <a:lnTo>
                        <a:pt x="395" y="728"/>
                      </a:lnTo>
                      <a:lnTo>
                        <a:pt x="396" y="729"/>
                      </a:lnTo>
                      <a:lnTo>
                        <a:pt x="397" y="729"/>
                      </a:lnTo>
                      <a:lnTo>
                        <a:pt x="397" y="730"/>
                      </a:lnTo>
                      <a:lnTo>
                        <a:pt x="398" y="731"/>
                      </a:lnTo>
                      <a:lnTo>
                        <a:pt x="399" y="731"/>
                      </a:lnTo>
                      <a:lnTo>
                        <a:pt x="400" y="732"/>
                      </a:lnTo>
                      <a:lnTo>
                        <a:pt x="401" y="733"/>
                      </a:lnTo>
                      <a:lnTo>
                        <a:pt x="401" y="733"/>
                      </a:lnTo>
                      <a:lnTo>
                        <a:pt x="402" y="733"/>
                      </a:lnTo>
                      <a:lnTo>
                        <a:pt x="403" y="733"/>
                      </a:lnTo>
                      <a:lnTo>
                        <a:pt x="404" y="734"/>
                      </a:lnTo>
                      <a:lnTo>
                        <a:pt x="404" y="734"/>
                      </a:lnTo>
                      <a:lnTo>
                        <a:pt x="405" y="735"/>
                      </a:lnTo>
                      <a:lnTo>
                        <a:pt x="406" y="735"/>
                      </a:lnTo>
                      <a:lnTo>
                        <a:pt x="407" y="736"/>
                      </a:lnTo>
                      <a:lnTo>
                        <a:pt x="408" y="736"/>
                      </a:lnTo>
                      <a:lnTo>
                        <a:pt x="409" y="736"/>
                      </a:lnTo>
                      <a:lnTo>
                        <a:pt x="409" y="736"/>
                      </a:lnTo>
                      <a:lnTo>
                        <a:pt x="410" y="736"/>
                      </a:lnTo>
                      <a:lnTo>
                        <a:pt x="411" y="736"/>
                      </a:lnTo>
                      <a:lnTo>
                        <a:pt x="412" y="735"/>
                      </a:lnTo>
                      <a:lnTo>
                        <a:pt x="412" y="735"/>
                      </a:lnTo>
                      <a:lnTo>
                        <a:pt x="413" y="735"/>
                      </a:lnTo>
                      <a:lnTo>
                        <a:pt x="414" y="735"/>
                      </a:lnTo>
                      <a:lnTo>
                        <a:pt x="415" y="735"/>
                      </a:lnTo>
                      <a:lnTo>
                        <a:pt x="415" y="735"/>
                      </a:lnTo>
                      <a:lnTo>
                        <a:pt x="416" y="735"/>
                      </a:lnTo>
                      <a:lnTo>
                        <a:pt x="417" y="735"/>
                      </a:lnTo>
                      <a:lnTo>
                        <a:pt x="418" y="735"/>
                      </a:lnTo>
                      <a:lnTo>
                        <a:pt x="419" y="735"/>
                      </a:lnTo>
                      <a:lnTo>
                        <a:pt x="420" y="735"/>
                      </a:lnTo>
                      <a:lnTo>
                        <a:pt x="420" y="735"/>
                      </a:lnTo>
                      <a:lnTo>
                        <a:pt x="421" y="735"/>
                      </a:lnTo>
                      <a:lnTo>
                        <a:pt x="422" y="735"/>
                      </a:lnTo>
                      <a:lnTo>
                        <a:pt x="423" y="735"/>
                      </a:lnTo>
                      <a:lnTo>
                        <a:pt x="424" y="735"/>
                      </a:lnTo>
                      <a:lnTo>
                        <a:pt x="424" y="735"/>
                      </a:lnTo>
                      <a:lnTo>
                        <a:pt x="425" y="735"/>
                      </a:lnTo>
                      <a:lnTo>
                        <a:pt x="426" y="735"/>
                      </a:lnTo>
                      <a:lnTo>
                        <a:pt x="427" y="735"/>
                      </a:lnTo>
                      <a:lnTo>
                        <a:pt x="427" y="735"/>
                      </a:lnTo>
                      <a:lnTo>
                        <a:pt x="428" y="735"/>
                      </a:lnTo>
                      <a:lnTo>
                        <a:pt x="429" y="735"/>
                      </a:lnTo>
                      <a:lnTo>
                        <a:pt x="430" y="735"/>
                      </a:lnTo>
                      <a:lnTo>
                        <a:pt x="431" y="735"/>
                      </a:lnTo>
                      <a:lnTo>
                        <a:pt x="432" y="735"/>
                      </a:lnTo>
                      <a:lnTo>
                        <a:pt x="432" y="736"/>
                      </a:lnTo>
                      <a:lnTo>
                        <a:pt x="433" y="736"/>
                      </a:lnTo>
                      <a:lnTo>
                        <a:pt x="434" y="736"/>
                      </a:lnTo>
                      <a:lnTo>
                        <a:pt x="435" y="736"/>
                      </a:lnTo>
                      <a:lnTo>
                        <a:pt x="435" y="735"/>
                      </a:lnTo>
                      <a:lnTo>
                        <a:pt x="436" y="735"/>
                      </a:lnTo>
                      <a:lnTo>
                        <a:pt x="437" y="735"/>
                      </a:lnTo>
                      <a:lnTo>
                        <a:pt x="438" y="734"/>
                      </a:lnTo>
                      <a:lnTo>
                        <a:pt x="439" y="733"/>
                      </a:lnTo>
                      <a:lnTo>
                        <a:pt x="439" y="733"/>
                      </a:lnTo>
                      <a:lnTo>
                        <a:pt x="440" y="732"/>
                      </a:lnTo>
                      <a:lnTo>
                        <a:pt x="441" y="732"/>
                      </a:lnTo>
                      <a:lnTo>
                        <a:pt x="442" y="731"/>
                      </a:lnTo>
                      <a:lnTo>
                        <a:pt x="443" y="732"/>
                      </a:lnTo>
                      <a:lnTo>
                        <a:pt x="444" y="732"/>
                      </a:lnTo>
                      <a:lnTo>
                        <a:pt x="444" y="732"/>
                      </a:lnTo>
                      <a:lnTo>
                        <a:pt x="445" y="732"/>
                      </a:lnTo>
                      <a:lnTo>
                        <a:pt x="446" y="733"/>
                      </a:lnTo>
                      <a:lnTo>
                        <a:pt x="447" y="733"/>
                      </a:lnTo>
                      <a:lnTo>
                        <a:pt x="447" y="733"/>
                      </a:lnTo>
                      <a:lnTo>
                        <a:pt x="448" y="734"/>
                      </a:lnTo>
                      <a:lnTo>
                        <a:pt x="449" y="734"/>
                      </a:lnTo>
                      <a:lnTo>
                        <a:pt x="450" y="735"/>
                      </a:lnTo>
                      <a:lnTo>
                        <a:pt x="451" y="735"/>
                      </a:lnTo>
                      <a:lnTo>
                        <a:pt x="451" y="735"/>
                      </a:lnTo>
                      <a:lnTo>
                        <a:pt x="452" y="736"/>
                      </a:lnTo>
                      <a:lnTo>
                        <a:pt x="453" y="736"/>
                      </a:lnTo>
                      <a:lnTo>
                        <a:pt x="454" y="736"/>
                      </a:lnTo>
                      <a:lnTo>
                        <a:pt x="455" y="736"/>
                      </a:lnTo>
                      <a:lnTo>
                        <a:pt x="455" y="736"/>
                      </a:lnTo>
                      <a:lnTo>
                        <a:pt x="456" y="737"/>
                      </a:lnTo>
                      <a:lnTo>
                        <a:pt x="457" y="737"/>
                      </a:lnTo>
                      <a:lnTo>
                        <a:pt x="458" y="737"/>
                      </a:lnTo>
                      <a:lnTo>
                        <a:pt x="459" y="737"/>
                      </a:lnTo>
                      <a:lnTo>
                        <a:pt x="459" y="737"/>
                      </a:lnTo>
                      <a:lnTo>
                        <a:pt x="460" y="737"/>
                      </a:lnTo>
                      <a:lnTo>
                        <a:pt x="461" y="737"/>
                      </a:lnTo>
                      <a:lnTo>
                        <a:pt x="462" y="737"/>
                      </a:lnTo>
                      <a:lnTo>
                        <a:pt x="463" y="737"/>
                      </a:lnTo>
                      <a:lnTo>
                        <a:pt x="463" y="737"/>
                      </a:lnTo>
                      <a:lnTo>
                        <a:pt x="464" y="737"/>
                      </a:lnTo>
                      <a:lnTo>
                        <a:pt x="465" y="737"/>
                      </a:lnTo>
                      <a:lnTo>
                        <a:pt x="466" y="737"/>
                      </a:lnTo>
                      <a:lnTo>
                        <a:pt x="467" y="737"/>
                      </a:lnTo>
                      <a:lnTo>
                        <a:pt x="467" y="737"/>
                      </a:lnTo>
                      <a:lnTo>
                        <a:pt x="468" y="737"/>
                      </a:lnTo>
                      <a:lnTo>
                        <a:pt x="469" y="738"/>
                      </a:lnTo>
                      <a:lnTo>
                        <a:pt x="470" y="738"/>
                      </a:lnTo>
                      <a:lnTo>
                        <a:pt x="470" y="738"/>
                      </a:lnTo>
                      <a:lnTo>
                        <a:pt x="471" y="738"/>
                      </a:lnTo>
                      <a:lnTo>
                        <a:pt x="472" y="738"/>
                      </a:lnTo>
                      <a:lnTo>
                        <a:pt x="473" y="738"/>
                      </a:lnTo>
                      <a:lnTo>
                        <a:pt x="474" y="738"/>
                      </a:lnTo>
                      <a:lnTo>
                        <a:pt x="475" y="738"/>
                      </a:lnTo>
                      <a:lnTo>
                        <a:pt x="475" y="738"/>
                      </a:lnTo>
                      <a:lnTo>
                        <a:pt x="476" y="738"/>
                      </a:lnTo>
                      <a:lnTo>
                        <a:pt x="477" y="738"/>
                      </a:lnTo>
                      <a:lnTo>
                        <a:pt x="478" y="738"/>
                      </a:lnTo>
                      <a:lnTo>
                        <a:pt x="479" y="738"/>
                      </a:lnTo>
                      <a:lnTo>
                        <a:pt x="479" y="738"/>
                      </a:lnTo>
                      <a:lnTo>
                        <a:pt x="480" y="738"/>
                      </a:lnTo>
                      <a:lnTo>
                        <a:pt x="481" y="738"/>
                      </a:lnTo>
                      <a:lnTo>
                        <a:pt x="482" y="737"/>
                      </a:lnTo>
                      <a:lnTo>
                        <a:pt x="482" y="736"/>
                      </a:lnTo>
                      <a:lnTo>
                        <a:pt x="483" y="733"/>
                      </a:lnTo>
                      <a:lnTo>
                        <a:pt x="484" y="729"/>
                      </a:lnTo>
                      <a:lnTo>
                        <a:pt x="485" y="723"/>
                      </a:lnTo>
                      <a:lnTo>
                        <a:pt x="486" y="715"/>
                      </a:lnTo>
                      <a:lnTo>
                        <a:pt x="487" y="707"/>
                      </a:lnTo>
                      <a:lnTo>
                        <a:pt x="487" y="698"/>
                      </a:lnTo>
                      <a:lnTo>
                        <a:pt x="488" y="690"/>
                      </a:lnTo>
                      <a:lnTo>
                        <a:pt x="489" y="684"/>
                      </a:lnTo>
                      <a:lnTo>
                        <a:pt x="490" y="678"/>
                      </a:lnTo>
                      <a:lnTo>
                        <a:pt x="490" y="676"/>
                      </a:lnTo>
                      <a:lnTo>
                        <a:pt x="491" y="676"/>
                      </a:lnTo>
                      <a:lnTo>
                        <a:pt x="492" y="677"/>
                      </a:lnTo>
                      <a:lnTo>
                        <a:pt x="493" y="681"/>
                      </a:lnTo>
                      <a:lnTo>
                        <a:pt x="494" y="685"/>
                      </a:lnTo>
                      <a:lnTo>
                        <a:pt x="494" y="690"/>
                      </a:lnTo>
                      <a:lnTo>
                        <a:pt x="495" y="695"/>
                      </a:lnTo>
                      <a:lnTo>
                        <a:pt x="496" y="701"/>
                      </a:lnTo>
                      <a:lnTo>
                        <a:pt x="497" y="706"/>
                      </a:lnTo>
                      <a:lnTo>
                        <a:pt x="498" y="711"/>
                      </a:lnTo>
                      <a:lnTo>
                        <a:pt x="499" y="715"/>
                      </a:lnTo>
                      <a:lnTo>
                        <a:pt x="499" y="718"/>
                      </a:lnTo>
                      <a:lnTo>
                        <a:pt x="500" y="721"/>
                      </a:lnTo>
                      <a:lnTo>
                        <a:pt x="501" y="723"/>
                      </a:lnTo>
                      <a:lnTo>
                        <a:pt x="502" y="725"/>
                      </a:lnTo>
                      <a:lnTo>
                        <a:pt x="502" y="726"/>
                      </a:lnTo>
                      <a:lnTo>
                        <a:pt x="503" y="728"/>
                      </a:lnTo>
                      <a:lnTo>
                        <a:pt x="504" y="730"/>
                      </a:lnTo>
                      <a:lnTo>
                        <a:pt x="505" y="730"/>
                      </a:lnTo>
                      <a:lnTo>
                        <a:pt x="505" y="731"/>
                      </a:lnTo>
                      <a:lnTo>
                        <a:pt x="506" y="732"/>
                      </a:lnTo>
                      <a:lnTo>
                        <a:pt x="507" y="733"/>
                      </a:lnTo>
                      <a:lnTo>
                        <a:pt x="508" y="733"/>
                      </a:lnTo>
                      <a:lnTo>
                        <a:pt x="509" y="734"/>
                      </a:lnTo>
                      <a:lnTo>
                        <a:pt x="510" y="734"/>
                      </a:lnTo>
                      <a:lnTo>
                        <a:pt x="510" y="735"/>
                      </a:lnTo>
                      <a:lnTo>
                        <a:pt x="511" y="735"/>
                      </a:lnTo>
                      <a:lnTo>
                        <a:pt x="512" y="735"/>
                      </a:lnTo>
                      <a:lnTo>
                        <a:pt x="513" y="736"/>
                      </a:lnTo>
                      <a:lnTo>
                        <a:pt x="513" y="736"/>
                      </a:lnTo>
                      <a:lnTo>
                        <a:pt x="514" y="736"/>
                      </a:lnTo>
                      <a:lnTo>
                        <a:pt x="515" y="736"/>
                      </a:lnTo>
                      <a:lnTo>
                        <a:pt x="516" y="736"/>
                      </a:lnTo>
                      <a:lnTo>
                        <a:pt x="517" y="736"/>
                      </a:lnTo>
                      <a:lnTo>
                        <a:pt x="517" y="737"/>
                      </a:lnTo>
                      <a:lnTo>
                        <a:pt x="518" y="737"/>
                      </a:lnTo>
                      <a:lnTo>
                        <a:pt x="519" y="737"/>
                      </a:lnTo>
                      <a:lnTo>
                        <a:pt x="520" y="737"/>
                      </a:lnTo>
                      <a:lnTo>
                        <a:pt x="521" y="737"/>
                      </a:lnTo>
                      <a:lnTo>
                        <a:pt x="522" y="737"/>
                      </a:lnTo>
                      <a:lnTo>
                        <a:pt x="522" y="737"/>
                      </a:lnTo>
                      <a:lnTo>
                        <a:pt x="523" y="736"/>
                      </a:lnTo>
                      <a:lnTo>
                        <a:pt x="524" y="736"/>
                      </a:lnTo>
                      <a:lnTo>
                        <a:pt x="525" y="736"/>
                      </a:lnTo>
                      <a:lnTo>
                        <a:pt x="525" y="736"/>
                      </a:lnTo>
                      <a:lnTo>
                        <a:pt x="526" y="736"/>
                      </a:lnTo>
                      <a:lnTo>
                        <a:pt x="527" y="736"/>
                      </a:lnTo>
                      <a:lnTo>
                        <a:pt x="528" y="736"/>
                      </a:lnTo>
                      <a:lnTo>
                        <a:pt x="529" y="735"/>
                      </a:lnTo>
                      <a:lnTo>
                        <a:pt x="529" y="736"/>
                      </a:lnTo>
                      <a:lnTo>
                        <a:pt x="530" y="736"/>
                      </a:lnTo>
                      <a:lnTo>
                        <a:pt x="531" y="736"/>
                      </a:lnTo>
                      <a:lnTo>
                        <a:pt x="532" y="736"/>
                      </a:lnTo>
                      <a:lnTo>
                        <a:pt x="533" y="736"/>
                      </a:lnTo>
                      <a:lnTo>
                        <a:pt x="533" y="736"/>
                      </a:lnTo>
                      <a:lnTo>
                        <a:pt x="534" y="736"/>
                      </a:lnTo>
                      <a:lnTo>
                        <a:pt x="535" y="736"/>
                      </a:lnTo>
                      <a:lnTo>
                        <a:pt x="536" y="737"/>
                      </a:lnTo>
                      <a:lnTo>
                        <a:pt x="537" y="737"/>
                      </a:lnTo>
                      <a:lnTo>
                        <a:pt x="537" y="737"/>
                      </a:lnTo>
                      <a:lnTo>
                        <a:pt x="538" y="737"/>
                      </a:lnTo>
                      <a:lnTo>
                        <a:pt x="539" y="737"/>
                      </a:lnTo>
                      <a:lnTo>
                        <a:pt x="540" y="737"/>
                      </a:lnTo>
                      <a:lnTo>
                        <a:pt x="541" y="737"/>
                      </a:lnTo>
                      <a:lnTo>
                        <a:pt x="541" y="737"/>
                      </a:lnTo>
                      <a:lnTo>
                        <a:pt x="542" y="738"/>
                      </a:lnTo>
                      <a:lnTo>
                        <a:pt x="543" y="738"/>
                      </a:lnTo>
                      <a:lnTo>
                        <a:pt x="544" y="738"/>
                      </a:lnTo>
                      <a:lnTo>
                        <a:pt x="545" y="738"/>
                      </a:lnTo>
                      <a:lnTo>
                        <a:pt x="545" y="738"/>
                      </a:lnTo>
                      <a:lnTo>
                        <a:pt x="546" y="738"/>
                      </a:lnTo>
                      <a:lnTo>
                        <a:pt x="547" y="738"/>
                      </a:lnTo>
                      <a:lnTo>
                        <a:pt x="548" y="738"/>
                      </a:lnTo>
                      <a:lnTo>
                        <a:pt x="548" y="738"/>
                      </a:lnTo>
                      <a:lnTo>
                        <a:pt x="549" y="739"/>
                      </a:lnTo>
                      <a:lnTo>
                        <a:pt x="550" y="738"/>
                      </a:lnTo>
                      <a:lnTo>
                        <a:pt x="551" y="739"/>
                      </a:lnTo>
                      <a:lnTo>
                        <a:pt x="552" y="739"/>
                      </a:lnTo>
                      <a:lnTo>
                        <a:pt x="553" y="739"/>
                      </a:lnTo>
                      <a:lnTo>
                        <a:pt x="553" y="739"/>
                      </a:lnTo>
                      <a:lnTo>
                        <a:pt x="554" y="739"/>
                      </a:lnTo>
                      <a:lnTo>
                        <a:pt x="555" y="739"/>
                      </a:lnTo>
                      <a:lnTo>
                        <a:pt x="556" y="739"/>
                      </a:lnTo>
                      <a:lnTo>
                        <a:pt x="557" y="739"/>
                      </a:lnTo>
                      <a:lnTo>
                        <a:pt x="557" y="739"/>
                      </a:lnTo>
                      <a:lnTo>
                        <a:pt x="558" y="739"/>
                      </a:lnTo>
                      <a:lnTo>
                        <a:pt x="559" y="739"/>
                      </a:lnTo>
                      <a:lnTo>
                        <a:pt x="560" y="739"/>
                      </a:lnTo>
                      <a:lnTo>
                        <a:pt x="560" y="739"/>
                      </a:lnTo>
                      <a:lnTo>
                        <a:pt x="561" y="739"/>
                      </a:lnTo>
                      <a:lnTo>
                        <a:pt x="562" y="739"/>
                      </a:lnTo>
                      <a:lnTo>
                        <a:pt x="563" y="738"/>
                      </a:lnTo>
                      <a:lnTo>
                        <a:pt x="564" y="738"/>
                      </a:lnTo>
                      <a:lnTo>
                        <a:pt x="565" y="738"/>
                      </a:lnTo>
                      <a:lnTo>
                        <a:pt x="565" y="738"/>
                      </a:lnTo>
                      <a:lnTo>
                        <a:pt x="566" y="738"/>
                      </a:lnTo>
                      <a:lnTo>
                        <a:pt x="567" y="737"/>
                      </a:lnTo>
                      <a:lnTo>
                        <a:pt x="568" y="737"/>
                      </a:lnTo>
                      <a:lnTo>
                        <a:pt x="568" y="736"/>
                      </a:lnTo>
                      <a:lnTo>
                        <a:pt x="569" y="736"/>
                      </a:lnTo>
                      <a:lnTo>
                        <a:pt x="570" y="735"/>
                      </a:lnTo>
                      <a:lnTo>
                        <a:pt x="571" y="732"/>
                      </a:lnTo>
                      <a:lnTo>
                        <a:pt x="572" y="727"/>
                      </a:lnTo>
                      <a:lnTo>
                        <a:pt x="572" y="718"/>
                      </a:lnTo>
                      <a:lnTo>
                        <a:pt x="573" y="704"/>
                      </a:lnTo>
                      <a:lnTo>
                        <a:pt x="574" y="681"/>
                      </a:lnTo>
                      <a:lnTo>
                        <a:pt x="575" y="647"/>
                      </a:lnTo>
                      <a:lnTo>
                        <a:pt x="576" y="606"/>
                      </a:lnTo>
                      <a:lnTo>
                        <a:pt x="577" y="557"/>
                      </a:lnTo>
                      <a:lnTo>
                        <a:pt x="577" y="510"/>
                      </a:lnTo>
                      <a:lnTo>
                        <a:pt x="578" y="463"/>
                      </a:lnTo>
                      <a:lnTo>
                        <a:pt x="579" y="421"/>
                      </a:lnTo>
                      <a:lnTo>
                        <a:pt x="580" y="392"/>
                      </a:lnTo>
                      <a:lnTo>
                        <a:pt x="580" y="378"/>
                      </a:lnTo>
                      <a:lnTo>
                        <a:pt x="581" y="371"/>
                      </a:lnTo>
                      <a:lnTo>
                        <a:pt x="582" y="372"/>
                      </a:lnTo>
                      <a:lnTo>
                        <a:pt x="583" y="385"/>
                      </a:lnTo>
                      <a:lnTo>
                        <a:pt x="583" y="405"/>
                      </a:lnTo>
                      <a:lnTo>
                        <a:pt x="584" y="428"/>
                      </a:lnTo>
                      <a:lnTo>
                        <a:pt x="585" y="457"/>
                      </a:lnTo>
                      <a:lnTo>
                        <a:pt x="586" y="483"/>
                      </a:lnTo>
                      <a:lnTo>
                        <a:pt x="587" y="511"/>
                      </a:lnTo>
                      <a:lnTo>
                        <a:pt x="588" y="535"/>
                      </a:lnTo>
                      <a:lnTo>
                        <a:pt x="588" y="558"/>
                      </a:lnTo>
                      <a:lnTo>
                        <a:pt x="589" y="578"/>
                      </a:lnTo>
                      <a:lnTo>
                        <a:pt x="590" y="595"/>
                      </a:lnTo>
                      <a:lnTo>
                        <a:pt x="591" y="609"/>
                      </a:lnTo>
                      <a:lnTo>
                        <a:pt x="592" y="623"/>
                      </a:lnTo>
                      <a:lnTo>
                        <a:pt x="592" y="632"/>
                      </a:lnTo>
                      <a:lnTo>
                        <a:pt x="593" y="643"/>
                      </a:lnTo>
                      <a:lnTo>
                        <a:pt x="594" y="651"/>
                      </a:lnTo>
                      <a:lnTo>
                        <a:pt x="595" y="659"/>
                      </a:lnTo>
                      <a:lnTo>
                        <a:pt x="595" y="666"/>
                      </a:lnTo>
                      <a:lnTo>
                        <a:pt x="596" y="671"/>
                      </a:lnTo>
                      <a:lnTo>
                        <a:pt x="597" y="676"/>
                      </a:lnTo>
                      <a:lnTo>
                        <a:pt x="598" y="681"/>
                      </a:lnTo>
                      <a:lnTo>
                        <a:pt x="599" y="685"/>
                      </a:lnTo>
                      <a:lnTo>
                        <a:pt x="600" y="688"/>
                      </a:lnTo>
                      <a:lnTo>
                        <a:pt x="600" y="692"/>
                      </a:lnTo>
                      <a:lnTo>
                        <a:pt x="601" y="695"/>
                      </a:lnTo>
                      <a:lnTo>
                        <a:pt x="602" y="697"/>
                      </a:lnTo>
                      <a:lnTo>
                        <a:pt x="603" y="700"/>
                      </a:lnTo>
                      <a:lnTo>
                        <a:pt x="603" y="701"/>
                      </a:lnTo>
                      <a:lnTo>
                        <a:pt x="604" y="702"/>
                      </a:lnTo>
                      <a:lnTo>
                        <a:pt x="605" y="705"/>
                      </a:lnTo>
                      <a:lnTo>
                        <a:pt x="606" y="706"/>
                      </a:lnTo>
                      <a:lnTo>
                        <a:pt x="607" y="708"/>
                      </a:lnTo>
                      <a:lnTo>
                        <a:pt x="607" y="710"/>
                      </a:lnTo>
                      <a:lnTo>
                        <a:pt x="608" y="712"/>
                      </a:lnTo>
                      <a:lnTo>
                        <a:pt x="609" y="713"/>
                      </a:lnTo>
                      <a:lnTo>
                        <a:pt x="610" y="716"/>
                      </a:lnTo>
                      <a:lnTo>
                        <a:pt x="611" y="718"/>
                      </a:lnTo>
                      <a:lnTo>
                        <a:pt x="611" y="719"/>
                      </a:lnTo>
                      <a:lnTo>
                        <a:pt x="612" y="721"/>
                      </a:lnTo>
                      <a:lnTo>
                        <a:pt x="613" y="722"/>
                      </a:lnTo>
                      <a:lnTo>
                        <a:pt x="614" y="724"/>
                      </a:lnTo>
                      <a:lnTo>
                        <a:pt x="615" y="725"/>
                      </a:lnTo>
                      <a:lnTo>
                        <a:pt x="615" y="726"/>
                      </a:lnTo>
                      <a:lnTo>
                        <a:pt x="616" y="727"/>
                      </a:lnTo>
                      <a:lnTo>
                        <a:pt x="617" y="728"/>
                      </a:lnTo>
                      <a:lnTo>
                        <a:pt x="618" y="728"/>
                      </a:lnTo>
                      <a:lnTo>
                        <a:pt x="619" y="729"/>
                      </a:lnTo>
                      <a:lnTo>
                        <a:pt x="619" y="730"/>
                      </a:lnTo>
                      <a:lnTo>
                        <a:pt x="620" y="730"/>
                      </a:lnTo>
                      <a:lnTo>
                        <a:pt x="621" y="730"/>
                      </a:lnTo>
                      <a:lnTo>
                        <a:pt x="622" y="731"/>
                      </a:lnTo>
                      <a:lnTo>
                        <a:pt x="623" y="731"/>
                      </a:lnTo>
                      <a:lnTo>
                        <a:pt x="623" y="731"/>
                      </a:lnTo>
                      <a:lnTo>
                        <a:pt x="624" y="732"/>
                      </a:lnTo>
                      <a:lnTo>
                        <a:pt x="625" y="732"/>
                      </a:lnTo>
                      <a:lnTo>
                        <a:pt x="626" y="732"/>
                      </a:lnTo>
                      <a:lnTo>
                        <a:pt x="626" y="733"/>
                      </a:lnTo>
                      <a:lnTo>
                        <a:pt x="627" y="732"/>
                      </a:lnTo>
                      <a:lnTo>
                        <a:pt x="628" y="732"/>
                      </a:lnTo>
                      <a:lnTo>
                        <a:pt x="629" y="732"/>
                      </a:lnTo>
                      <a:lnTo>
                        <a:pt x="630" y="732"/>
                      </a:lnTo>
                      <a:lnTo>
                        <a:pt x="631" y="732"/>
                      </a:lnTo>
                      <a:lnTo>
                        <a:pt x="631" y="731"/>
                      </a:lnTo>
                      <a:lnTo>
                        <a:pt x="632" y="730"/>
                      </a:lnTo>
                      <a:lnTo>
                        <a:pt x="633" y="729"/>
                      </a:lnTo>
                      <a:lnTo>
                        <a:pt x="634" y="728"/>
                      </a:lnTo>
                      <a:lnTo>
                        <a:pt x="635" y="726"/>
                      </a:lnTo>
                      <a:lnTo>
                        <a:pt x="635" y="725"/>
                      </a:lnTo>
                      <a:lnTo>
                        <a:pt x="636" y="724"/>
                      </a:lnTo>
                      <a:lnTo>
                        <a:pt x="637" y="723"/>
                      </a:lnTo>
                      <a:lnTo>
                        <a:pt x="638" y="722"/>
                      </a:lnTo>
                      <a:lnTo>
                        <a:pt x="638" y="722"/>
                      </a:lnTo>
                      <a:lnTo>
                        <a:pt x="639" y="723"/>
                      </a:lnTo>
                      <a:lnTo>
                        <a:pt x="640" y="723"/>
                      </a:lnTo>
                      <a:lnTo>
                        <a:pt x="641" y="724"/>
                      </a:lnTo>
                      <a:lnTo>
                        <a:pt x="642" y="725"/>
                      </a:lnTo>
                      <a:lnTo>
                        <a:pt x="643" y="726"/>
                      </a:lnTo>
                      <a:lnTo>
                        <a:pt x="643" y="728"/>
                      </a:lnTo>
                      <a:lnTo>
                        <a:pt x="644" y="729"/>
                      </a:lnTo>
                      <a:lnTo>
                        <a:pt x="645" y="730"/>
                      </a:lnTo>
                      <a:lnTo>
                        <a:pt x="646" y="731"/>
                      </a:lnTo>
                      <a:lnTo>
                        <a:pt x="646" y="732"/>
                      </a:lnTo>
                      <a:lnTo>
                        <a:pt x="647" y="732"/>
                      </a:lnTo>
                      <a:lnTo>
                        <a:pt x="648" y="733"/>
                      </a:lnTo>
                      <a:lnTo>
                        <a:pt x="649" y="733"/>
                      </a:lnTo>
                      <a:lnTo>
                        <a:pt x="650" y="734"/>
                      </a:lnTo>
                      <a:lnTo>
                        <a:pt x="650" y="734"/>
                      </a:lnTo>
                      <a:lnTo>
                        <a:pt x="651" y="734"/>
                      </a:lnTo>
                      <a:lnTo>
                        <a:pt x="652" y="734"/>
                      </a:lnTo>
                      <a:lnTo>
                        <a:pt x="653" y="735"/>
                      </a:lnTo>
                      <a:lnTo>
                        <a:pt x="654" y="735"/>
                      </a:lnTo>
                      <a:lnTo>
                        <a:pt x="655" y="734"/>
                      </a:lnTo>
                      <a:lnTo>
                        <a:pt x="655" y="734"/>
                      </a:lnTo>
                      <a:lnTo>
                        <a:pt x="656" y="733"/>
                      </a:lnTo>
                      <a:lnTo>
                        <a:pt x="657" y="731"/>
                      </a:lnTo>
                      <a:lnTo>
                        <a:pt x="658" y="729"/>
                      </a:lnTo>
                      <a:lnTo>
                        <a:pt x="658" y="726"/>
                      </a:lnTo>
                      <a:lnTo>
                        <a:pt x="659" y="722"/>
                      </a:lnTo>
                      <a:lnTo>
                        <a:pt x="660" y="718"/>
                      </a:lnTo>
                      <a:lnTo>
                        <a:pt x="661" y="714"/>
                      </a:lnTo>
                      <a:lnTo>
                        <a:pt x="661" y="710"/>
                      </a:lnTo>
                      <a:lnTo>
                        <a:pt x="662" y="707"/>
                      </a:lnTo>
                      <a:lnTo>
                        <a:pt x="663" y="705"/>
                      </a:lnTo>
                      <a:lnTo>
                        <a:pt x="664" y="703"/>
                      </a:lnTo>
                      <a:lnTo>
                        <a:pt x="665" y="702"/>
                      </a:lnTo>
                      <a:lnTo>
                        <a:pt x="666" y="702"/>
                      </a:lnTo>
                      <a:lnTo>
                        <a:pt x="666" y="704"/>
                      </a:lnTo>
                      <a:lnTo>
                        <a:pt x="667" y="706"/>
                      </a:lnTo>
                      <a:lnTo>
                        <a:pt x="668" y="708"/>
                      </a:lnTo>
                      <a:lnTo>
                        <a:pt x="669" y="711"/>
                      </a:lnTo>
                      <a:lnTo>
                        <a:pt x="670" y="713"/>
                      </a:lnTo>
                      <a:lnTo>
                        <a:pt x="670" y="715"/>
                      </a:lnTo>
                      <a:lnTo>
                        <a:pt x="671" y="717"/>
                      </a:lnTo>
                      <a:lnTo>
                        <a:pt x="672" y="719"/>
                      </a:lnTo>
                      <a:lnTo>
                        <a:pt x="673" y="721"/>
                      </a:lnTo>
                      <a:lnTo>
                        <a:pt x="673" y="722"/>
                      </a:lnTo>
                      <a:lnTo>
                        <a:pt x="674" y="724"/>
                      </a:lnTo>
                      <a:lnTo>
                        <a:pt x="675" y="725"/>
                      </a:lnTo>
                      <a:lnTo>
                        <a:pt x="676" y="726"/>
                      </a:lnTo>
                      <a:lnTo>
                        <a:pt x="677" y="727"/>
                      </a:lnTo>
                      <a:lnTo>
                        <a:pt x="678" y="727"/>
                      </a:lnTo>
                      <a:lnTo>
                        <a:pt x="678" y="728"/>
                      </a:lnTo>
                      <a:lnTo>
                        <a:pt x="679" y="728"/>
                      </a:lnTo>
                      <a:lnTo>
                        <a:pt x="680" y="729"/>
                      </a:lnTo>
                      <a:lnTo>
                        <a:pt x="681" y="730"/>
                      </a:lnTo>
                      <a:lnTo>
                        <a:pt x="681" y="730"/>
                      </a:lnTo>
                      <a:lnTo>
                        <a:pt x="682" y="730"/>
                      </a:lnTo>
                      <a:lnTo>
                        <a:pt x="683" y="731"/>
                      </a:lnTo>
                      <a:lnTo>
                        <a:pt x="684" y="731"/>
                      </a:lnTo>
                      <a:lnTo>
                        <a:pt x="685" y="732"/>
                      </a:lnTo>
                      <a:lnTo>
                        <a:pt x="685" y="732"/>
                      </a:lnTo>
                      <a:lnTo>
                        <a:pt x="686" y="733"/>
                      </a:lnTo>
                      <a:lnTo>
                        <a:pt x="687" y="733"/>
                      </a:lnTo>
                      <a:lnTo>
                        <a:pt x="688" y="733"/>
                      </a:lnTo>
                      <a:lnTo>
                        <a:pt x="689" y="734"/>
                      </a:lnTo>
                      <a:lnTo>
                        <a:pt x="690" y="734"/>
                      </a:lnTo>
                      <a:lnTo>
                        <a:pt x="690" y="735"/>
                      </a:lnTo>
                      <a:lnTo>
                        <a:pt x="691" y="735"/>
                      </a:lnTo>
                      <a:lnTo>
                        <a:pt x="692" y="735"/>
                      </a:lnTo>
                      <a:lnTo>
                        <a:pt x="693" y="735"/>
                      </a:lnTo>
                      <a:lnTo>
                        <a:pt x="693" y="736"/>
                      </a:lnTo>
                      <a:lnTo>
                        <a:pt x="694" y="736"/>
                      </a:lnTo>
                      <a:lnTo>
                        <a:pt x="695" y="736"/>
                      </a:lnTo>
                      <a:lnTo>
                        <a:pt x="696" y="736"/>
                      </a:lnTo>
                      <a:lnTo>
                        <a:pt x="697" y="736"/>
                      </a:lnTo>
                      <a:lnTo>
                        <a:pt x="697" y="736"/>
                      </a:lnTo>
                      <a:lnTo>
                        <a:pt x="698" y="736"/>
                      </a:lnTo>
                      <a:lnTo>
                        <a:pt x="699" y="736"/>
                      </a:lnTo>
                      <a:lnTo>
                        <a:pt x="700" y="736"/>
                      </a:lnTo>
                      <a:lnTo>
                        <a:pt x="701" y="736"/>
                      </a:lnTo>
                      <a:lnTo>
                        <a:pt x="701" y="736"/>
                      </a:lnTo>
                      <a:lnTo>
                        <a:pt x="702" y="736"/>
                      </a:lnTo>
                      <a:lnTo>
                        <a:pt x="703" y="736"/>
                      </a:lnTo>
                      <a:lnTo>
                        <a:pt x="704" y="736"/>
                      </a:lnTo>
                      <a:lnTo>
                        <a:pt x="704" y="736"/>
                      </a:lnTo>
                      <a:lnTo>
                        <a:pt x="705" y="736"/>
                      </a:lnTo>
                      <a:lnTo>
                        <a:pt x="706" y="737"/>
                      </a:lnTo>
                      <a:lnTo>
                        <a:pt x="707" y="737"/>
                      </a:lnTo>
                      <a:lnTo>
                        <a:pt x="708" y="737"/>
                      </a:lnTo>
                      <a:lnTo>
                        <a:pt x="709" y="737"/>
                      </a:lnTo>
                      <a:lnTo>
                        <a:pt x="709" y="737"/>
                      </a:lnTo>
                      <a:lnTo>
                        <a:pt x="710" y="737"/>
                      </a:lnTo>
                      <a:lnTo>
                        <a:pt x="711" y="737"/>
                      </a:lnTo>
                      <a:lnTo>
                        <a:pt x="712" y="737"/>
                      </a:lnTo>
                      <a:lnTo>
                        <a:pt x="713" y="738"/>
                      </a:lnTo>
                      <a:lnTo>
                        <a:pt x="713" y="738"/>
                      </a:lnTo>
                      <a:lnTo>
                        <a:pt x="714" y="738"/>
                      </a:lnTo>
                      <a:lnTo>
                        <a:pt x="715" y="738"/>
                      </a:lnTo>
                      <a:lnTo>
                        <a:pt x="716" y="738"/>
                      </a:lnTo>
                      <a:lnTo>
                        <a:pt x="716" y="738"/>
                      </a:lnTo>
                      <a:lnTo>
                        <a:pt x="717" y="738"/>
                      </a:lnTo>
                      <a:lnTo>
                        <a:pt x="718" y="738"/>
                      </a:lnTo>
                      <a:lnTo>
                        <a:pt x="719" y="738"/>
                      </a:lnTo>
                      <a:lnTo>
                        <a:pt x="720" y="738"/>
                      </a:lnTo>
                      <a:lnTo>
                        <a:pt x="721" y="738"/>
                      </a:lnTo>
                      <a:lnTo>
                        <a:pt x="721" y="738"/>
                      </a:lnTo>
                      <a:lnTo>
                        <a:pt x="722" y="737"/>
                      </a:lnTo>
                      <a:lnTo>
                        <a:pt x="723" y="737"/>
                      </a:lnTo>
                      <a:lnTo>
                        <a:pt x="724" y="737"/>
                      </a:lnTo>
                      <a:lnTo>
                        <a:pt x="724" y="736"/>
                      </a:lnTo>
                      <a:lnTo>
                        <a:pt x="725" y="736"/>
                      </a:lnTo>
                      <a:lnTo>
                        <a:pt x="726" y="736"/>
                      </a:lnTo>
                      <a:lnTo>
                        <a:pt x="727" y="735"/>
                      </a:lnTo>
                      <a:lnTo>
                        <a:pt x="728" y="735"/>
                      </a:lnTo>
                      <a:lnTo>
                        <a:pt x="728" y="735"/>
                      </a:lnTo>
                      <a:lnTo>
                        <a:pt x="729" y="735"/>
                      </a:lnTo>
                      <a:lnTo>
                        <a:pt x="730" y="735"/>
                      </a:lnTo>
                      <a:lnTo>
                        <a:pt x="731" y="735"/>
                      </a:lnTo>
                      <a:lnTo>
                        <a:pt x="732" y="736"/>
                      </a:lnTo>
                      <a:lnTo>
                        <a:pt x="733" y="736"/>
                      </a:lnTo>
                      <a:lnTo>
                        <a:pt x="733" y="736"/>
                      </a:lnTo>
                      <a:lnTo>
                        <a:pt x="734" y="736"/>
                      </a:lnTo>
                      <a:lnTo>
                        <a:pt x="735" y="736"/>
                      </a:lnTo>
                      <a:lnTo>
                        <a:pt x="736" y="736"/>
                      </a:lnTo>
                      <a:lnTo>
                        <a:pt x="736" y="736"/>
                      </a:lnTo>
                      <a:lnTo>
                        <a:pt x="737" y="736"/>
                      </a:lnTo>
                      <a:lnTo>
                        <a:pt x="738" y="736"/>
                      </a:lnTo>
                      <a:lnTo>
                        <a:pt x="739" y="736"/>
                      </a:lnTo>
                      <a:lnTo>
                        <a:pt x="739" y="736"/>
                      </a:lnTo>
                      <a:lnTo>
                        <a:pt x="740" y="736"/>
                      </a:lnTo>
                      <a:lnTo>
                        <a:pt x="741" y="737"/>
                      </a:lnTo>
                      <a:lnTo>
                        <a:pt x="742" y="737"/>
                      </a:lnTo>
                      <a:lnTo>
                        <a:pt x="743" y="737"/>
                      </a:lnTo>
                      <a:lnTo>
                        <a:pt x="744" y="737"/>
                      </a:lnTo>
                      <a:lnTo>
                        <a:pt x="744" y="737"/>
                      </a:lnTo>
                      <a:lnTo>
                        <a:pt x="745" y="737"/>
                      </a:lnTo>
                      <a:lnTo>
                        <a:pt x="746" y="737"/>
                      </a:lnTo>
                      <a:lnTo>
                        <a:pt x="747" y="736"/>
                      </a:lnTo>
                      <a:lnTo>
                        <a:pt x="748" y="736"/>
                      </a:lnTo>
                      <a:lnTo>
                        <a:pt x="748" y="736"/>
                      </a:lnTo>
                      <a:lnTo>
                        <a:pt x="749" y="736"/>
                      </a:lnTo>
                      <a:lnTo>
                        <a:pt x="750" y="736"/>
                      </a:lnTo>
                      <a:lnTo>
                        <a:pt x="751" y="736"/>
                      </a:lnTo>
                      <a:lnTo>
                        <a:pt x="751" y="735"/>
                      </a:lnTo>
                      <a:lnTo>
                        <a:pt x="752" y="735"/>
                      </a:lnTo>
                      <a:lnTo>
                        <a:pt x="753" y="735"/>
                      </a:lnTo>
                      <a:lnTo>
                        <a:pt x="754" y="735"/>
                      </a:lnTo>
                      <a:lnTo>
                        <a:pt x="755" y="735"/>
                      </a:lnTo>
                      <a:lnTo>
                        <a:pt x="756" y="735"/>
                      </a:lnTo>
                      <a:lnTo>
                        <a:pt x="756" y="735"/>
                      </a:lnTo>
                      <a:lnTo>
                        <a:pt x="757" y="735"/>
                      </a:lnTo>
                      <a:lnTo>
                        <a:pt x="758" y="735"/>
                      </a:lnTo>
                      <a:lnTo>
                        <a:pt x="759" y="735"/>
                      </a:lnTo>
                      <a:lnTo>
                        <a:pt x="759" y="735"/>
                      </a:lnTo>
                      <a:lnTo>
                        <a:pt x="760" y="735"/>
                      </a:lnTo>
                      <a:lnTo>
                        <a:pt x="761" y="735"/>
                      </a:lnTo>
                      <a:lnTo>
                        <a:pt x="762" y="736"/>
                      </a:lnTo>
                      <a:lnTo>
                        <a:pt x="763" y="735"/>
                      </a:lnTo>
                      <a:lnTo>
                        <a:pt x="763" y="736"/>
                      </a:lnTo>
                      <a:lnTo>
                        <a:pt x="764" y="736"/>
                      </a:lnTo>
                      <a:lnTo>
                        <a:pt x="765" y="736"/>
                      </a:lnTo>
                      <a:lnTo>
                        <a:pt x="766" y="736"/>
                      </a:lnTo>
                      <a:lnTo>
                        <a:pt x="767" y="736"/>
                      </a:lnTo>
                      <a:lnTo>
                        <a:pt x="768" y="736"/>
                      </a:lnTo>
                      <a:lnTo>
                        <a:pt x="768" y="736"/>
                      </a:lnTo>
                      <a:lnTo>
                        <a:pt x="769" y="736"/>
                      </a:lnTo>
                      <a:lnTo>
                        <a:pt x="770" y="736"/>
                      </a:lnTo>
                      <a:lnTo>
                        <a:pt x="771" y="736"/>
                      </a:lnTo>
                      <a:lnTo>
                        <a:pt x="771" y="736"/>
                      </a:lnTo>
                      <a:lnTo>
                        <a:pt x="772" y="736"/>
                      </a:lnTo>
                      <a:lnTo>
                        <a:pt x="773" y="736"/>
                      </a:lnTo>
                      <a:lnTo>
                        <a:pt x="774" y="736"/>
                      </a:lnTo>
                      <a:lnTo>
                        <a:pt x="775" y="736"/>
                      </a:lnTo>
                      <a:lnTo>
                        <a:pt x="775" y="736"/>
                      </a:lnTo>
                      <a:lnTo>
                        <a:pt x="776" y="736"/>
                      </a:lnTo>
                      <a:lnTo>
                        <a:pt x="777" y="736"/>
                      </a:lnTo>
                      <a:lnTo>
                        <a:pt x="778" y="735"/>
                      </a:lnTo>
                      <a:lnTo>
                        <a:pt x="779" y="735"/>
                      </a:lnTo>
                      <a:lnTo>
                        <a:pt x="779" y="735"/>
                      </a:lnTo>
                      <a:lnTo>
                        <a:pt x="780" y="735"/>
                      </a:lnTo>
                      <a:lnTo>
                        <a:pt x="781" y="735"/>
                      </a:lnTo>
                      <a:lnTo>
                        <a:pt x="782" y="735"/>
                      </a:lnTo>
                      <a:lnTo>
                        <a:pt x="783" y="735"/>
                      </a:lnTo>
                      <a:lnTo>
                        <a:pt x="783" y="735"/>
                      </a:lnTo>
                      <a:lnTo>
                        <a:pt x="784" y="735"/>
                      </a:lnTo>
                      <a:lnTo>
                        <a:pt x="785" y="735"/>
                      </a:lnTo>
                      <a:lnTo>
                        <a:pt x="786" y="735"/>
                      </a:lnTo>
                      <a:lnTo>
                        <a:pt x="787" y="736"/>
                      </a:lnTo>
                      <a:lnTo>
                        <a:pt x="787" y="736"/>
                      </a:lnTo>
                      <a:lnTo>
                        <a:pt x="788" y="735"/>
                      </a:lnTo>
                      <a:lnTo>
                        <a:pt x="789" y="736"/>
                      </a:lnTo>
                      <a:lnTo>
                        <a:pt x="790" y="736"/>
                      </a:lnTo>
                      <a:lnTo>
                        <a:pt x="791" y="736"/>
                      </a:lnTo>
                      <a:lnTo>
                        <a:pt x="791" y="736"/>
                      </a:lnTo>
                      <a:lnTo>
                        <a:pt x="792" y="736"/>
                      </a:lnTo>
                      <a:lnTo>
                        <a:pt x="793" y="736"/>
                      </a:lnTo>
                      <a:lnTo>
                        <a:pt x="794" y="736"/>
                      </a:lnTo>
                      <a:lnTo>
                        <a:pt x="794" y="737"/>
                      </a:lnTo>
                      <a:lnTo>
                        <a:pt x="795" y="737"/>
                      </a:lnTo>
                      <a:lnTo>
                        <a:pt x="796" y="737"/>
                      </a:lnTo>
                      <a:lnTo>
                        <a:pt x="797" y="737"/>
                      </a:lnTo>
                      <a:lnTo>
                        <a:pt x="798" y="737"/>
                      </a:lnTo>
                      <a:lnTo>
                        <a:pt x="799" y="737"/>
                      </a:lnTo>
                      <a:lnTo>
                        <a:pt x="799" y="737"/>
                      </a:lnTo>
                      <a:lnTo>
                        <a:pt x="800" y="737"/>
                      </a:lnTo>
                      <a:lnTo>
                        <a:pt x="801" y="737"/>
                      </a:lnTo>
                      <a:lnTo>
                        <a:pt x="802" y="738"/>
                      </a:lnTo>
                      <a:lnTo>
                        <a:pt x="802" y="738"/>
                      </a:lnTo>
                      <a:lnTo>
                        <a:pt x="803" y="738"/>
                      </a:lnTo>
                      <a:lnTo>
                        <a:pt x="804" y="738"/>
                      </a:lnTo>
                      <a:lnTo>
                        <a:pt x="805" y="738"/>
                      </a:lnTo>
                      <a:lnTo>
                        <a:pt x="806" y="738"/>
                      </a:lnTo>
                      <a:lnTo>
                        <a:pt x="806" y="737"/>
                      </a:lnTo>
                      <a:lnTo>
                        <a:pt x="807" y="738"/>
                      </a:lnTo>
                      <a:lnTo>
                        <a:pt x="808" y="738"/>
                      </a:lnTo>
                      <a:lnTo>
                        <a:pt x="809" y="738"/>
                      </a:lnTo>
                      <a:lnTo>
                        <a:pt x="810" y="738"/>
                      </a:lnTo>
                      <a:lnTo>
                        <a:pt x="811" y="738"/>
                      </a:lnTo>
                      <a:lnTo>
                        <a:pt x="811" y="738"/>
                      </a:lnTo>
                      <a:lnTo>
                        <a:pt x="812" y="738"/>
                      </a:lnTo>
                      <a:lnTo>
                        <a:pt x="813" y="738"/>
                      </a:lnTo>
                      <a:lnTo>
                        <a:pt x="814" y="738"/>
                      </a:lnTo>
                      <a:lnTo>
                        <a:pt x="814" y="738"/>
                      </a:lnTo>
                    </a:path>
                  </a:pathLst>
                </a:custGeom>
                <a:noFill/>
                <a:ln w="0" cap="flat">
                  <a:solidFill>
                    <a:srgbClr val="0000CD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40" name="Freeform 57">
                  <a:extLst>
                    <a:ext uri="{FF2B5EF4-FFF2-40B4-BE49-F238E27FC236}">
                      <a16:creationId xmlns:a16="http://schemas.microsoft.com/office/drawing/2014/main" id="{04F4BA4F-8DD9-4535-8F8C-B290B3D7D8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7" y="1369"/>
                  <a:ext cx="815" cy="622"/>
                </a:xfrm>
                <a:custGeom>
                  <a:avLst/>
                  <a:gdLst>
                    <a:gd name="T0" fmla="*/ 13 w 815"/>
                    <a:gd name="T1" fmla="*/ 621 h 622"/>
                    <a:gd name="T2" fmla="*/ 27 w 815"/>
                    <a:gd name="T3" fmla="*/ 617 h 622"/>
                    <a:gd name="T4" fmla="*/ 40 w 815"/>
                    <a:gd name="T5" fmla="*/ 616 h 622"/>
                    <a:gd name="T6" fmla="*/ 54 w 815"/>
                    <a:gd name="T7" fmla="*/ 618 h 622"/>
                    <a:gd name="T8" fmla="*/ 67 w 815"/>
                    <a:gd name="T9" fmla="*/ 612 h 622"/>
                    <a:gd name="T10" fmla="*/ 81 w 815"/>
                    <a:gd name="T11" fmla="*/ 590 h 622"/>
                    <a:gd name="T12" fmla="*/ 94 w 815"/>
                    <a:gd name="T13" fmla="*/ 418 h 622"/>
                    <a:gd name="T14" fmla="*/ 108 w 815"/>
                    <a:gd name="T15" fmla="*/ 342 h 622"/>
                    <a:gd name="T16" fmla="*/ 121 w 815"/>
                    <a:gd name="T17" fmla="*/ 609 h 622"/>
                    <a:gd name="T18" fmla="*/ 135 w 815"/>
                    <a:gd name="T19" fmla="*/ 613 h 622"/>
                    <a:gd name="T20" fmla="*/ 148 w 815"/>
                    <a:gd name="T21" fmla="*/ 591 h 622"/>
                    <a:gd name="T22" fmla="*/ 162 w 815"/>
                    <a:gd name="T23" fmla="*/ 608 h 622"/>
                    <a:gd name="T24" fmla="*/ 176 w 815"/>
                    <a:gd name="T25" fmla="*/ 615 h 622"/>
                    <a:gd name="T26" fmla="*/ 189 w 815"/>
                    <a:gd name="T27" fmla="*/ 617 h 622"/>
                    <a:gd name="T28" fmla="*/ 203 w 815"/>
                    <a:gd name="T29" fmla="*/ 553 h 622"/>
                    <a:gd name="T30" fmla="*/ 216 w 815"/>
                    <a:gd name="T31" fmla="*/ 509 h 622"/>
                    <a:gd name="T32" fmla="*/ 230 w 815"/>
                    <a:gd name="T33" fmla="*/ 596 h 622"/>
                    <a:gd name="T34" fmla="*/ 243 w 815"/>
                    <a:gd name="T35" fmla="*/ 612 h 622"/>
                    <a:gd name="T36" fmla="*/ 257 w 815"/>
                    <a:gd name="T37" fmla="*/ 607 h 622"/>
                    <a:gd name="T38" fmla="*/ 270 w 815"/>
                    <a:gd name="T39" fmla="*/ 615 h 622"/>
                    <a:gd name="T40" fmla="*/ 284 w 815"/>
                    <a:gd name="T41" fmla="*/ 615 h 622"/>
                    <a:gd name="T42" fmla="*/ 297 w 815"/>
                    <a:gd name="T43" fmla="*/ 570 h 622"/>
                    <a:gd name="T44" fmla="*/ 311 w 815"/>
                    <a:gd name="T45" fmla="*/ 608 h 622"/>
                    <a:gd name="T46" fmla="*/ 324 w 815"/>
                    <a:gd name="T47" fmla="*/ 617 h 622"/>
                    <a:gd name="T48" fmla="*/ 338 w 815"/>
                    <a:gd name="T49" fmla="*/ 618 h 622"/>
                    <a:gd name="T50" fmla="*/ 351 w 815"/>
                    <a:gd name="T51" fmla="*/ 618 h 622"/>
                    <a:gd name="T52" fmla="*/ 365 w 815"/>
                    <a:gd name="T53" fmla="*/ 620 h 622"/>
                    <a:gd name="T54" fmla="*/ 379 w 815"/>
                    <a:gd name="T55" fmla="*/ 618 h 622"/>
                    <a:gd name="T56" fmla="*/ 392 w 815"/>
                    <a:gd name="T57" fmla="*/ 587 h 622"/>
                    <a:gd name="T58" fmla="*/ 405 w 815"/>
                    <a:gd name="T59" fmla="*/ 607 h 622"/>
                    <a:gd name="T60" fmla="*/ 419 w 815"/>
                    <a:gd name="T61" fmla="*/ 616 h 622"/>
                    <a:gd name="T62" fmla="*/ 433 w 815"/>
                    <a:gd name="T63" fmla="*/ 618 h 622"/>
                    <a:gd name="T64" fmla="*/ 446 w 815"/>
                    <a:gd name="T65" fmla="*/ 618 h 622"/>
                    <a:gd name="T66" fmla="*/ 460 w 815"/>
                    <a:gd name="T67" fmla="*/ 615 h 622"/>
                    <a:gd name="T68" fmla="*/ 473 w 815"/>
                    <a:gd name="T69" fmla="*/ 611 h 622"/>
                    <a:gd name="T70" fmla="*/ 487 w 815"/>
                    <a:gd name="T71" fmla="*/ 618 h 622"/>
                    <a:gd name="T72" fmla="*/ 500 w 815"/>
                    <a:gd name="T73" fmla="*/ 620 h 622"/>
                    <a:gd name="T74" fmla="*/ 514 w 815"/>
                    <a:gd name="T75" fmla="*/ 621 h 622"/>
                    <a:gd name="T76" fmla="*/ 527 w 815"/>
                    <a:gd name="T77" fmla="*/ 621 h 622"/>
                    <a:gd name="T78" fmla="*/ 541 w 815"/>
                    <a:gd name="T79" fmla="*/ 622 h 622"/>
                    <a:gd name="T80" fmla="*/ 554 w 815"/>
                    <a:gd name="T81" fmla="*/ 622 h 622"/>
                    <a:gd name="T82" fmla="*/ 568 w 815"/>
                    <a:gd name="T83" fmla="*/ 622 h 622"/>
                    <a:gd name="T84" fmla="*/ 581 w 815"/>
                    <a:gd name="T85" fmla="*/ 622 h 622"/>
                    <a:gd name="T86" fmla="*/ 595 w 815"/>
                    <a:gd name="T87" fmla="*/ 622 h 622"/>
                    <a:gd name="T88" fmla="*/ 608 w 815"/>
                    <a:gd name="T89" fmla="*/ 622 h 622"/>
                    <a:gd name="T90" fmla="*/ 622 w 815"/>
                    <a:gd name="T91" fmla="*/ 621 h 622"/>
                    <a:gd name="T92" fmla="*/ 636 w 815"/>
                    <a:gd name="T93" fmla="*/ 619 h 622"/>
                    <a:gd name="T94" fmla="*/ 649 w 815"/>
                    <a:gd name="T95" fmla="*/ 618 h 622"/>
                    <a:gd name="T96" fmla="*/ 663 w 815"/>
                    <a:gd name="T97" fmla="*/ 620 h 622"/>
                    <a:gd name="T98" fmla="*/ 676 w 815"/>
                    <a:gd name="T99" fmla="*/ 620 h 622"/>
                    <a:gd name="T100" fmla="*/ 690 w 815"/>
                    <a:gd name="T101" fmla="*/ 622 h 622"/>
                    <a:gd name="T102" fmla="*/ 703 w 815"/>
                    <a:gd name="T103" fmla="*/ 622 h 622"/>
                    <a:gd name="T104" fmla="*/ 717 w 815"/>
                    <a:gd name="T105" fmla="*/ 622 h 622"/>
                    <a:gd name="T106" fmla="*/ 730 w 815"/>
                    <a:gd name="T107" fmla="*/ 622 h 622"/>
                    <a:gd name="T108" fmla="*/ 744 w 815"/>
                    <a:gd name="T109" fmla="*/ 621 h 622"/>
                    <a:gd name="T110" fmla="*/ 757 w 815"/>
                    <a:gd name="T111" fmla="*/ 621 h 622"/>
                    <a:gd name="T112" fmla="*/ 771 w 815"/>
                    <a:gd name="T113" fmla="*/ 621 h 622"/>
                    <a:gd name="T114" fmla="*/ 784 w 815"/>
                    <a:gd name="T115" fmla="*/ 621 h 622"/>
                    <a:gd name="T116" fmla="*/ 798 w 815"/>
                    <a:gd name="T117" fmla="*/ 621 h 622"/>
                    <a:gd name="T118" fmla="*/ 812 w 815"/>
                    <a:gd name="T119" fmla="*/ 618 h 6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15" h="622">
                      <a:moveTo>
                        <a:pt x="0" y="620"/>
                      </a:moveTo>
                      <a:lnTo>
                        <a:pt x="1" y="620"/>
                      </a:lnTo>
                      <a:lnTo>
                        <a:pt x="2" y="620"/>
                      </a:lnTo>
                      <a:lnTo>
                        <a:pt x="3" y="620"/>
                      </a:lnTo>
                      <a:lnTo>
                        <a:pt x="3" y="621"/>
                      </a:lnTo>
                      <a:lnTo>
                        <a:pt x="4" y="621"/>
                      </a:lnTo>
                      <a:lnTo>
                        <a:pt x="5" y="621"/>
                      </a:lnTo>
                      <a:lnTo>
                        <a:pt x="6" y="621"/>
                      </a:lnTo>
                      <a:lnTo>
                        <a:pt x="7" y="621"/>
                      </a:lnTo>
                      <a:lnTo>
                        <a:pt x="8" y="621"/>
                      </a:lnTo>
                      <a:lnTo>
                        <a:pt x="8" y="621"/>
                      </a:lnTo>
                      <a:lnTo>
                        <a:pt x="9" y="621"/>
                      </a:lnTo>
                      <a:lnTo>
                        <a:pt x="10" y="621"/>
                      </a:lnTo>
                      <a:lnTo>
                        <a:pt x="11" y="621"/>
                      </a:lnTo>
                      <a:lnTo>
                        <a:pt x="12" y="621"/>
                      </a:lnTo>
                      <a:lnTo>
                        <a:pt x="12" y="621"/>
                      </a:lnTo>
                      <a:lnTo>
                        <a:pt x="13" y="621"/>
                      </a:lnTo>
                      <a:lnTo>
                        <a:pt x="14" y="621"/>
                      </a:lnTo>
                      <a:lnTo>
                        <a:pt x="15" y="621"/>
                      </a:lnTo>
                      <a:lnTo>
                        <a:pt x="15" y="621"/>
                      </a:lnTo>
                      <a:lnTo>
                        <a:pt x="16" y="621"/>
                      </a:lnTo>
                      <a:lnTo>
                        <a:pt x="17" y="621"/>
                      </a:lnTo>
                      <a:lnTo>
                        <a:pt x="18" y="621"/>
                      </a:lnTo>
                      <a:lnTo>
                        <a:pt x="19" y="620"/>
                      </a:lnTo>
                      <a:lnTo>
                        <a:pt x="20" y="620"/>
                      </a:lnTo>
                      <a:lnTo>
                        <a:pt x="20" y="620"/>
                      </a:lnTo>
                      <a:lnTo>
                        <a:pt x="21" y="620"/>
                      </a:lnTo>
                      <a:lnTo>
                        <a:pt x="22" y="620"/>
                      </a:lnTo>
                      <a:lnTo>
                        <a:pt x="23" y="620"/>
                      </a:lnTo>
                      <a:lnTo>
                        <a:pt x="23" y="619"/>
                      </a:lnTo>
                      <a:lnTo>
                        <a:pt x="24" y="619"/>
                      </a:lnTo>
                      <a:lnTo>
                        <a:pt x="25" y="618"/>
                      </a:lnTo>
                      <a:lnTo>
                        <a:pt x="26" y="618"/>
                      </a:lnTo>
                      <a:lnTo>
                        <a:pt x="27" y="617"/>
                      </a:lnTo>
                      <a:lnTo>
                        <a:pt x="27" y="617"/>
                      </a:lnTo>
                      <a:lnTo>
                        <a:pt x="28" y="617"/>
                      </a:lnTo>
                      <a:lnTo>
                        <a:pt x="29" y="616"/>
                      </a:lnTo>
                      <a:lnTo>
                        <a:pt x="30" y="616"/>
                      </a:lnTo>
                      <a:lnTo>
                        <a:pt x="31" y="616"/>
                      </a:lnTo>
                      <a:lnTo>
                        <a:pt x="32" y="615"/>
                      </a:lnTo>
                      <a:lnTo>
                        <a:pt x="32" y="615"/>
                      </a:lnTo>
                      <a:lnTo>
                        <a:pt x="33" y="616"/>
                      </a:lnTo>
                      <a:lnTo>
                        <a:pt x="34" y="615"/>
                      </a:lnTo>
                      <a:lnTo>
                        <a:pt x="35" y="615"/>
                      </a:lnTo>
                      <a:lnTo>
                        <a:pt x="35" y="615"/>
                      </a:lnTo>
                      <a:lnTo>
                        <a:pt x="36" y="616"/>
                      </a:lnTo>
                      <a:lnTo>
                        <a:pt x="37" y="616"/>
                      </a:lnTo>
                      <a:lnTo>
                        <a:pt x="38" y="616"/>
                      </a:lnTo>
                      <a:lnTo>
                        <a:pt x="39" y="616"/>
                      </a:lnTo>
                      <a:lnTo>
                        <a:pt x="39" y="616"/>
                      </a:lnTo>
                      <a:lnTo>
                        <a:pt x="40" y="616"/>
                      </a:lnTo>
                      <a:lnTo>
                        <a:pt x="41" y="616"/>
                      </a:lnTo>
                      <a:lnTo>
                        <a:pt x="42" y="617"/>
                      </a:lnTo>
                      <a:lnTo>
                        <a:pt x="43" y="617"/>
                      </a:lnTo>
                      <a:lnTo>
                        <a:pt x="43" y="617"/>
                      </a:lnTo>
                      <a:lnTo>
                        <a:pt x="44" y="617"/>
                      </a:lnTo>
                      <a:lnTo>
                        <a:pt x="45" y="617"/>
                      </a:lnTo>
                      <a:lnTo>
                        <a:pt x="46" y="617"/>
                      </a:lnTo>
                      <a:lnTo>
                        <a:pt x="47" y="617"/>
                      </a:lnTo>
                      <a:lnTo>
                        <a:pt x="47" y="617"/>
                      </a:lnTo>
                      <a:lnTo>
                        <a:pt x="48" y="617"/>
                      </a:lnTo>
                      <a:lnTo>
                        <a:pt x="49" y="618"/>
                      </a:lnTo>
                      <a:lnTo>
                        <a:pt x="50" y="618"/>
                      </a:lnTo>
                      <a:lnTo>
                        <a:pt x="51" y="618"/>
                      </a:lnTo>
                      <a:lnTo>
                        <a:pt x="51" y="618"/>
                      </a:lnTo>
                      <a:lnTo>
                        <a:pt x="52" y="618"/>
                      </a:lnTo>
                      <a:lnTo>
                        <a:pt x="53" y="618"/>
                      </a:lnTo>
                      <a:lnTo>
                        <a:pt x="54" y="618"/>
                      </a:lnTo>
                      <a:lnTo>
                        <a:pt x="55" y="618"/>
                      </a:lnTo>
                      <a:lnTo>
                        <a:pt x="55" y="619"/>
                      </a:lnTo>
                      <a:lnTo>
                        <a:pt x="56" y="619"/>
                      </a:lnTo>
                      <a:lnTo>
                        <a:pt x="57" y="619"/>
                      </a:lnTo>
                      <a:lnTo>
                        <a:pt x="58" y="619"/>
                      </a:lnTo>
                      <a:lnTo>
                        <a:pt x="58" y="619"/>
                      </a:lnTo>
                      <a:lnTo>
                        <a:pt x="59" y="619"/>
                      </a:lnTo>
                      <a:lnTo>
                        <a:pt x="60" y="619"/>
                      </a:lnTo>
                      <a:lnTo>
                        <a:pt x="61" y="620"/>
                      </a:lnTo>
                      <a:lnTo>
                        <a:pt x="62" y="620"/>
                      </a:lnTo>
                      <a:lnTo>
                        <a:pt x="63" y="620"/>
                      </a:lnTo>
                      <a:lnTo>
                        <a:pt x="63" y="619"/>
                      </a:lnTo>
                      <a:lnTo>
                        <a:pt x="64" y="619"/>
                      </a:lnTo>
                      <a:lnTo>
                        <a:pt x="65" y="618"/>
                      </a:lnTo>
                      <a:lnTo>
                        <a:pt x="66" y="617"/>
                      </a:lnTo>
                      <a:lnTo>
                        <a:pt x="67" y="615"/>
                      </a:lnTo>
                      <a:lnTo>
                        <a:pt x="67" y="612"/>
                      </a:lnTo>
                      <a:lnTo>
                        <a:pt x="68" y="608"/>
                      </a:lnTo>
                      <a:lnTo>
                        <a:pt x="69" y="603"/>
                      </a:lnTo>
                      <a:lnTo>
                        <a:pt x="70" y="599"/>
                      </a:lnTo>
                      <a:lnTo>
                        <a:pt x="70" y="593"/>
                      </a:lnTo>
                      <a:lnTo>
                        <a:pt x="71" y="586"/>
                      </a:lnTo>
                      <a:lnTo>
                        <a:pt x="72" y="581"/>
                      </a:lnTo>
                      <a:lnTo>
                        <a:pt x="73" y="576"/>
                      </a:lnTo>
                      <a:lnTo>
                        <a:pt x="74" y="572"/>
                      </a:lnTo>
                      <a:lnTo>
                        <a:pt x="75" y="570"/>
                      </a:lnTo>
                      <a:lnTo>
                        <a:pt x="75" y="570"/>
                      </a:lnTo>
                      <a:lnTo>
                        <a:pt x="76" y="571"/>
                      </a:lnTo>
                      <a:lnTo>
                        <a:pt x="77" y="573"/>
                      </a:lnTo>
                      <a:lnTo>
                        <a:pt x="78" y="575"/>
                      </a:lnTo>
                      <a:lnTo>
                        <a:pt x="78" y="578"/>
                      </a:lnTo>
                      <a:lnTo>
                        <a:pt x="79" y="583"/>
                      </a:lnTo>
                      <a:lnTo>
                        <a:pt x="80" y="587"/>
                      </a:lnTo>
                      <a:lnTo>
                        <a:pt x="81" y="590"/>
                      </a:lnTo>
                      <a:lnTo>
                        <a:pt x="81" y="594"/>
                      </a:lnTo>
                      <a:lnTo>
                        <a:pt x="82" y="597"/>
                      </a:lnTo>
                      <a:lnTo>
                        <a:pt x="83" y="600"/>
                      </a:lnTo>
                      <a:lnTo>
                        <a:pt x="84" y="603"/>
                      </a:lnTo>
                      <a:lnTo>
                        <a:pt x="85" y="604"/>
                      </a:lnTo>
                      <a:lnTo>
                        <a:pt x="86" y="606"/>
                      </a:lnTo>
                      <a:lnTo>
                        <a:pt x="86" y="607"/>
                      </a:lnTo>
                      <a:lnTo>
                        <a:pt x="87" y="608"/>
                      </a:lnTo>
                      <a:lnTo>
                        <a:pt x="88" y="608"/>
                      </a:lnTo>
                      <a:lnTo>
                        <a:pt x="89" y="606"/>
                      </a:lnTo>
                      <a:lnTo>
                        <a:pt x="90" y="602"/>
                      </a:lnTo>
                      <a:lnTo>
                        <a:pt x="90" y="594"/>
                      </a:lnTo>
                      <a:lnTo>
                        <a:pt x="91" y="580"/>
                      </a:lnTo>
                      <a:lnTo>
                        <a:pt x="92" y="555"/>
                      </a:lnTo>
                      <a:lnTo>
                        <a:pt x="93" y="518"/>
                      </a:lnTo>
                      <a:lnTo>
                        <a:pt x="93" y="473"/>
                      </a:lnTo>
                      <a:lnTo>
                        <a:pt x="94" y="418"/>
                      </a:lnTo>
                      <a:lnTo>
                        <a:pt x="95" y="357"/>
                      </a:lnTo>
                      <a:lnTo>
                        <a:pt x="96" y="292"/>
                      </a:lnTo>
                      <a:lnTo>
                        <a:pt x="97" y="225"/>
                      </a:lnTo>
                      <a:lnTo>
                        <a:pt x="98" y="160"/>
                      </a:lnTo>
                      <a:lnTo>
                        <a:pt x="98" y="105"/>
                      </a:lnTo>
                      <a:lnTo>
                        <a:pt x="99" y="59"/>
                      </a:lnTo>
                      <a:lnTo>
                        <a:pt x="100" y="23"/>
                      </a:lnTo>
                      <a:lnTo>
                        <a:pt x="101" y="7"/>
                      </a:lnTo>
                      <a:lnTo>
                        <a:pt x="101" y="0"/>
                      </a:lnTo>
                      <a:lnTo>
                        <a:pt x="102" y="8"/>
                      </a:lnTo>
                      <a:lnTo>
                        <a:pt x="103" y="31"/>
                      </a:lnTo>
                      <a:lnTo>
                        <a:pt x="104" y="71"/>
                      </a:lnTo>
                      <a:lnTo>
                        <a:pt x="105" y="119"/>
                      </a:lnTo>
                      <a:lnTo>
                        <a:pt x="105" y="176"/>
                      </a:lnTo>
                      <a:lnTo>
                        <a:pt x="106" y="231"/>
                      </a:lnTo>
                      <a:lnTo>
                        <a:pt x="107" y="287"/>
                      </a:lnTo>
                      <a:lnTo>
                        <a:pt x="108" y="342"/>
                      </a:lnTo>
                      <a:lnTo>
                        <a:pt x="109" y="391"/>
                      </a:lnTo>
                      <a:lnTo>
                        <a:pt x="110" y="432"/>
                      </a:lnTo>
                      <a:lnTo>
                        <a:pt x="110" y="467"/>
                      </a:lnTo>
                      <a:lnTo>
                        <a:pt x="111" y="498"/>
                      </a:lnTo>
                      <a:lnTo>
                        <a:pt x="112" y="522"/>
                      </a:lnTo>
                      <a:lnTo>
                        <a:pt x="113" y="543"/>
                      </a:lnTo>
                      <a:lnTo>
                        <a:pt x="113" y="560"/>
                      </a:lnTo>
                      <a:lnTo>
                        <a:pt x="114" y="573"/>
                      </a:lnTo>
                      <a:lnTo>
                        <a:pt x="115" y="583"/>
                      </a:lnTo>
                      <a:lnTo>
                        <a:pt x="116" y="591"/>
                      </a:lnTo>
                      <a:lnTo>
                        <a:pt x="116" y="596"/>
                      </a:lnTo>
                      <a:lnTo>
                        <a:pt x="117" y="600"/>
                      </a:lnTo>
                      <a:lnTo>
                        <a:pt x="118" y="603"/>
                      </a:lnTo>
                      <a:lnTo>
                        <a:pt x="119" y="605"/>
                      </a:lnTo>
                      <a:lnTo>
                        <a:pt x="120" y="607"/>
                      </a:lnTo>
                      <a:lnTo>
                        <a:pt x="121" y="608"/>
                      </a:lnTo>
                      <a:lnTo>
                        <a:pt x="121" y="609"/>
                      </a:lnTo>
                      <a:lnTo>
                        <a:pt x="122" y="610"/>
                      </a:lnTo>
                      <a:lnTo>
                        <a:pt x="123" y="610"/>
                      </a:lnTo>
                      <a:lnTo>
                        <a:pt x="124" y="610"/>
                      </a:lnTo>
                      <a:lnTo>
                        <a:pt x="125" y="610"/>
                      </a:lnTo>
                      <a:lnTo>
                        <a:pt x="125" y="610"/>
                      </a:lnTo>
                      <a:lnTo>
                        <a:pt x="126" y="610"/>
                      </a:lnTo>
                      <a:lnTo>
                        <a:pt x="127" y="610"/>
                      </a:lnTo>
                      <a:lnTo>
                        <a:pt x="128" y="610"/>
                      </a:lnTo>
                      <a:lnTo>
                        <a:pt x="129" y="610"/>
                      </a:lnTo>
                      <a:lnTo>
                        <a:pt x="129" y="610"/>
                      </a:lnTo>
                      <a:lnTo>
                        <a:pt x="130" y="610"/>
                      </a:lnTo>
                      <a:lnTo>
                        <a:pt x="131" y="610"/>
                      </a:lnTo>
                      <a:lnTo>
                        <a:pt x="132" y="610"/>
                      </a:lnTo>
                      <a:lnTo>
                        <a:pt x="133" y="611"/>
                      </a:lnTo>
                      <a:lnTo>
                        <a:pt x="133" y="612"/>
                      </a:lnTo>
                      <a:lnTo>
                        <a:pt x="134" y="612"/>
                      </a:lnTo>
                      <a:lnTo>
                        <a:pt x="135" y="613"/>
                      </a:lnTo>
                      <a:lnTo>
                        <a:pt x="136" y="613"/>
                      </a:lnTo>
                      <a:lnTo>
                        <a:pt x="136" y="613"/>
                      </a:lnTo>
                      <a:lnTo>
                        <a:pt x="137" y="613"/>
                      </a:lnTo>
                      <a:lnTo>
                        <a:pt x="138" y="613"/>
                      </a:lnTo>
                      <a:lnTo>
                        <a:pt x="139" y="613"/>
                      </a:lnTo>
                      <a:lnTo>
                        <a:pt x="140" y="613"/>
                      </a:lnTo>
                      <a:lnTo>
                        <a:pt x="141" y="612"/>
                      </a:lnTo>
                      <a:lnTo>
                        <a:pt x="141" y="611"/>
                      </a:lnTo>
                      <a:lnTo>
                        <a:pt x="142" y="609"/>
                      </a:lnTo>
                      <a:lnTo>
                        <a:pt x="143" y="607"/>
                      </a:lnTo>
                      <a:lnTo>
                        <a:pt x="144" y="605"/>
                      </a:lnTo>
                      <a:lnTo>
                        <a:pt x="145" y="602"/>
                      </a:lnTo>
                      <a:lnTo>
                        <a:pt x="145" y="599"/>
                      </a:lnTo>
                      <a:lnTo>
                        <a:pt x="146" y="596"/>
                      </a:lnTo>
                      <a:lnTo>
                        <a:pt x="147" y="594"/>
                      </a:lnTo>
                      <a:lnTo>
                        <a:pt x="148" y="592"/>
                      </a:lnTo>
                      <a:lnTo>
                        <a:pt x="148" y="591"/>
                      </a:lnTo>
                      <a:lnTo>
                        <a:pt x="149" y="590"/>
                      </a:lnTo>
                      <a:lnTo>
                        <a:pt x="150" y="590"/>
                      </a:lnTo>
                      <a:lnTo>
                        <a:pt x="151" y="590"/>
                      </a:lnTo>
                      <a:lnTo>
                        <a:pt x="152" y="591"/>
                      </a:lnTo>
                      <a:lnTo>
                        <a:pt x="153" y="592"/>
                      </a:lnTo>
                      <a:lnTo>
                        <a:pt x="153" y="594"/>
                      </a:lnTo>
                      <a:lnTo>
                        <a:pt x="154" y="596"/>
                      </a:lnTo>
                      <a:lnTo>
                        <a:pt x="155" y="597"/>
                      </a:lnTo>
                      <a:lnTo>
                        <a:pt x="156" y="599"/>
                      </a:lnTo>
                      <a:lnTo>
                        <a:pt x="156" y="600"/>
                      </a:lnTo>
                      <a:lnTo>
                        <a:pt x="157" y="602"/>
                      </a:lnTo>
                      <a:lnTo>
                        <a:pt x="158" y="603"/>
                      </a:lnTo>
                      <a:lnTo>
                        <a:pt x="159" y="604"/>
                      </a:lnTo>
                      <a:lnTo>
                        <a:pt x="160" y="605"/>
                      </a:lnTo>
                      <a:lnTo>
                        <a:pt x="160" y="606"/>
                      </a:lnTo>
                      <a:lnTo>
                        <a:pt x="161" y="607"/>
                      </a:lnTo>
                      <a:lnTo>
                        <a:pt x="162" y="608"/>
                      </a:lnTo>
                      <a:lnTo>
                        <a:pt x="163" y="608"/>
                      </a:lnTo>
                      <a:lnTo>
                        <a:pt x="164" y="609"/>
                      </a:lnTo>
                      <a:lnTo>
                        <a:pt x="165" y="610"/>
                      </a:lnTo>
                      <a:lnTo>
                        <a:pt x="165" y="610"/>
                      </a:lnTo>
                      <a:lnTo>
                        <a:pt x="166" y="611"/>
                      </a:lnTo>
                      <a:lnTo>
                        <a:pt x="167" y="611"/>
                      </a:lnTo>
                      <a:lnTo>
                        <a:pt x="168" y="612"/>
                      </a:lnTo>
                      <a:lnTo>
                        <a:pt x="168" y="613"/>
                      </a:lnTo>
                      <a:lnTo>
                        <a:pt x="169" y="613"/>
                      </a:lnTo>
                      <a:lnTo>
                        <a:pt x="170" y="613"/>
                      </a:lnTo>
                      <a:lnTo>
                        <a:pt x="171" y="614"/>
                      </a:lnTo>
                      <a:lnTo>
                        <a:pt x="171" y="614"/>
                      </a:lnTo>
                      <a:lnTo>
                        <a:pt x="172" y="614"/>
                      </a:lnTo>
                      <a:lnTo>
                        <a:pt x="173" y="614"/>
                      </a:lnTo>
                      <a:lnTo>
                        <a:pt x="174" y="615"/>
                      </a:lnTo>
                      <a:lnTo>
                        <a:pt x="175" y="615"/>
                      </a:lnTo>
                      <a:lnTo>
                        <a:pt x="176" y="615"/>
                      </a:lnTo>
                      <a:lnTo>
                        <a:pt x="176" y="615"/>
                      </a:lnTo>
                      <a:lnTo>
                        <a:pt x="177" y="615"/>
                      </a:lnTo>
                      <a:lnTo>
                        <a:pt x="178" y="615"/>
                      </a:lnTo>
                      <a:lnTo>
                        <a:pt x="179" y="616"/>
                      </a:lnTo>
                      <a:lnTo>
                        <a:pt x="179" y="616"/>
                      </a:lnTo>
                      <a:lnTo>
                        <a:pt x="180" y="616"/>
                      </a:lnTo>
                      <a:lnTo>
                        <a:pt x="181" y="616"/>
                      </a:lnTo>
                      <a:lnTo>
                        <a:pt x="182" y="616"/>
                      </a:lnTo>
                      <a:lnTo>
                        <a:pt x="183" y="617"/>
                      </a:lnTo>
                      <a:lnTo>
                        <a:pt x="183" y="617"/>
                      </a:lnTo>
                      <a:lnTo>
                        <a:pt x="184" y="617"/>
                      </a:lnTo>
                      <a:lnTo>
                        <a:pt x="185" y="617"/>
                      </a:lnTo>
                      <a:lnTo>
                        <a:pt x="186" y="617"/>
                      </a:lnTo>
                      <a:lnTo>
                        <a:pt x="187" y="617"/>
                      </a:lnTo>
                      <a:lnTo>
                        <a:pt x="188" y="617"/>
                      </a:lnTo>
                      <a:lnTo>
                        <a:pt x="188" y="617"/>
                      </a:lnTo>
                      <a:lnTo>
                        <a:pt x="189" y="617"/>
                      </a:lnTo>
                      <a:lnTo>
                        <a:pt x="190" y="616"/>
                      </a:lnTo>
                      <a:lnTo>
                        <a:pt x="191" y="615"/>
                      </a:lnTo>
                      <a:lnTo>
                        <a:pt x="191" y="614"/>
                      </a:lnTo>
                      <a:lnTo>
                        <a:pt x="192" y="612"/>
                      </a:lnTo>
                      <a:lnTo>
                        <a:pt x="193" y="609"/>
                      </a:lnTo>
                      <a:lnTo>
                        <a:pt x="194" y="606"/>
                      </a:lnTo>
                      <a:lnTo>
                        <a:pt x="194" y="602"/>
                      </a:lnTo>
                      <a:lnTo>
                        <a:pt x="195" y="597"/>
                      </a:lnTo>
                      <a:lnTo>
                        <a:pt x="196" y="591"/>
                      </a:lnTo>
                      <a:lnTo>
                        <a:pt x="197" y="585"/>
                      </a:lnTo>
                      <a:lnTo>
                        <a:pt x="198" y="578"/>
                      </a:lnTo>
                      <a:lnTo>
                        <a:pt x="199" y="572"/>
                      </a:lnTo>
                      <a:lnTo>
                        <a:pt x="199" y="567"/>
                      </a:lnTo>
                      <a:lnTo>
                        <a:pt x="200" y="561"/>
                      </a:lnTo>
                      <a:lnTo>
                        <a:pt x="201" y="558"/>
                      </a:lnTo>
                      <a:lnTo>
                        <a:pt x="202" y="555"/>
                      </a:lnTo>
                      <a:lnTo>
                        <a:pt x="203" y="553"/>
                      </a:lnTo>
                      <a:lnTo>
                        <a:pt x="203" y="552"/>
                      </a:lnTo>
                      <a:lnTo>
                        <a:pt x="204" y="551"/>
                      </a:lnTo>
                      <a:lnTo>
                        <a:pt x="205" y="550"/>
                      </a:lnTo>
                      <a:lnTo>
                        <a:pt x="206" y="548"/>
                      </a:lnTo>
                      <a:lnTo>
                        <a:pt x="207" y="544"/>
                      </a:lnTo>
                      <a:lnTo>
                        <a:pt x="207" y="540"/>
                      </a:lnTo>
                      <a:lnTo>
                        <a:pt x="208" y="534"/>
                      </a:lnTo>
                      <a:lnTo>
                        <a:pt x="209" y="528"/>
                      </a:lnTo>
                      <a:lnTo>
                        <a:pt x="210" y="521"/>
                      </a:lnTo>
                      <a:lnTo>
                        <a:pt x="211" y="516"/>
                      </a:lnTo>
                      <a:lnTo>
                        <a:pt x="211" y="511"/>
                      </a:lnTo>
                      <a:lnTo>
                        <a:pt x="212" y="507"/>
                      </a:lnTo>
                      <a:lnTo>
                        <a:pt x="213" y="503"/>
                      </a:lnTo>
                      <a:lnTo>
                        <a:pt x="214" y="502"/>
                      </a:lnTo>
                      <a:lnTo>
                        <a:pt x="214" y="503"/>
                      </a:lnTo>
                      <a:lnTo>
                        <a:pt x="215" y="505"/>
                      </a:lnTo>
                      <a:lnTo>
                        <a:pt x="216" y="509"/>
                      </a:lnTo>
                      <a:lnTo>
                        <a:pt x="217" y="514"/>
                      </a:lnTo>
                      <a:lnTo>
                        <a:pt x="218" y="520"/>
                      </a:lnTo>
                      <a:lnTo>
                        <a:pt x="219" y="527"/>
                      </a:lnTo>
                      <a:lnTo>
                        <a:pt x="219" y="533"/>
                      </a:lnTo>
                      <a:lnTo>
                        <a:pt x="220" y="540"/>
                      </a:lnTo>
                      <a:lnTo>
                        <a:pt x="221" y="547"/>
                      </a:lnTo>
                      <a:lnTo>
                        <a:pt x="222" y="554"/>
                      </a:lnTo>
                      <a:lnTo>
                        <a:pt x="223" y="560"/>
                      </a:lnTo>
                      <a:lnTo>
                        <a:pt x="223" y="567"/>
                      </a:lnTo>
                      <a:lnTo>
                        <a:pt x="224" y="572"/>
                      </a:lnTo>
                      <a:lnTo>
                        <a:pt x="225" y="576"/>
                      </a:lnTo>
                      <a:lnTo>
                        <a:pt x="226" y="581"/>
                      </a:lnTo>
                      <a:lnTo>
                        <a:pt x="226" y="585"/>
                      </a:lnTo>
                      <a:lnTo>
                        <a:pt x="227" y="588"/>
                      </a:lnTo>
                      <a:lnTo>
                        <a:pt x="228" y="591"/>
                      </a:lnTo>
                      <a:lnTo>
                        <a:pt x="229" y="593"/>
                      </a:lnTo>
                      <a:lnTo>
                        <a:pt x="230" y="596"/>
                      </a:lnTo>
                      <a:lnTo>
                        <a:pt x="231" y="598"/>
                      </a:lnTo>
                      <a:lnTo>
                        <a:pt x="231" y="599"/>
                      </a:lnTo>
                      <a:lnTo>
                        <a:pt x="232" y="601"/>
                      </a:lnTo>
                      <a:lnTo>
                        <a:pt x="233" y="602"/>
                      </a:lnTo>
                      <a:lnTo>
                        <a:pt x="234" y="603"/>
                      </a:lnTo>
                      <a:lnTo>
                        <a:pt x="234" y="605"/>
                      </a:lnTo>
                      <a:lnTo>
                        <a:pt x="235" y="606"/>
                      </a:lnTo>
                      <a:lnTo>
                        <a:pt x="236" y="607"/>
                      </a:lnTo>
                      <a:lnTo>
                        <a:pt x="237" y="608"/>
                      </a:lnTo>
                      <a:lnTo>
                        <a:pt x="238" y="609"/>
                      </a:lnTo>
                      <a:lnTo>
                        <a:pt x="238" y="609"/>
                      </a:lnTo>
                      <a:lnTo>
                        <a:pt x="239" y="610"/>
                      </a:lnTo>
                      <a:lnTo>
                        <a:pt x="240" y="610"/>
                      </a:lnTo>
                      <a:lnTo>
                        <a:pt x="241" y="611"/>
                      </a:lnTo>
                      <a:lnTo>
                        <a:pt x="242" y="612"/>
                      </a:lnTo>
                      <a:lnTo>
                        <a:pt x="243" y="612"/>
                      </a:lnTo>
                      <a:lnTo>
                        <a:pt x="243" y="612"/>
                      </a:lnTo>
                      <a:lnTo>
                        <a:pt x="244" y="612"/>
                      </a:lnTo>
                      <a:lnTo>
                        <a:pt x="245" y="613"/>
                      </a:lnTo>
                      <a:lnTo>
                        <a:pt x="246" y="612"/>
                      </a:lnTo>
                      <a:lnTo>
                        <a:pt x="246" y="612"/>
                      </a:lnTo>
                      <a:lnTo>
                        <a:pt x="247" y="612"/>
                      </a:lnTo>
                      <a:lnTo>
                        <a:pt x="248" y="612"/>
                      </a:lnTo>
                      <a:lnTo>
                        <a:pt x="249" y="611"/>
                      </a:lnTo>
                      <a:lnTo>
                        <a:pt x="249" y="610"/>
                      </a:lnTo>
                      <a:lnTo>
                        <a:pt x="250" y="609"/>
                      </a:lnTo>
                      <a:lnTo>
                        <a:pt x="251" y="609"/>
                      </a:lnTo>
                      <a:lnTo>
                        <a:pt x="252" y="608"/>
                      </a:lnTo>
                      <a:lnTo>
                        <a:pt x="253" y="607"/>
                      </a:lnTo>
                      <a:lnTo>
                        <a:pt x="254" y="607"/>
                      </a:lnTo>
                      <a:lnTo>
                        <a:pt x="254" y="607"/>
                      </a:lnTo>
                      <a:lnTo>
                        <a:pt x="255" y="607"/>
                      </a:lnTo>
                      <a:lnTo>
                        <a:pt x="256" y="607"/>
                      </a:lnTo>
                      <a:lnTo>
                        <a:pt x="257" y="607"/>
                      </a:lnTo>
                      <a:lnTo>
                        <a:pt x="258" y="607"/>
                      </a:lnTo>
                      <a:lnTo>
                        <a:pt x="258" y="608"/>
                      </a:lnTo>
                      <a:lnTo>
                        <a:pt x="259" y="609"/>
                      </a:lnTo>
                      <a:lnTo>
                        <a:pt x="260" y="609"/>
                      </a:lnTo>
                      <a:lnTo>
                        <a:pt x="261" y="610"/>
                      </a:lnTo>
                      <a:lnTo>
                        <a:pt x="261" y="611"/>
                      </a:lnTo>
                      <a:lnTo>
                        <a:pt x="262" y="611"/>
                      </a:lnTo>
                      <a:lnTo>
                        <a:pt x="263" y="612"/>
                      </a:lnTo>
                      <a:lnTo>
                        <a:pt x="264" y="612"/>
                      </a:lnTo>
                      <a:lnTo>
                        <a:pt x="265" y="613"/>
                      </a:lnTo>
                      <a:lnTo>
                        <a:pt x="266" y="613"/>
                      </a:lnTo>
                      <a:lnTo>
                        <a:pt x="266" y="614"/>
                      </a:lnTo>
                      <a:lnTo>
                        <a:pt x="267" y="614"/>
                      </a:lnTo>
                      <a:lnTo>
                        <a:pt x="268" y="615"/>
                      </a:lnTo>
                      <a:lnTo>
                        <a:pt x="269" y="615"/>
                      </a:lnTo>
                      <a:lnTo>
                        <a:pt x="269" y="615"/>
                      </a:lnTo>
                      <a:lnTo>
                        <a:pt x="270" y="615"/>
                      </a:lnTo>
                      <a:lnTo>
                        <a:pt x="271" y="615"/>
                      </a:lnTo>
                      <a:lnTo>
                        <a:pt x="272" y="616"/>
                      </a:lnTo>
                      <a:lnTo>
                        <a:pt x="272" y="616"/>
                      </a:lnTo>
                      <a:lnTo>
                        <a:pt x="273" y="616"/>
                      </a:lnTo>
                      <a:lnTo>
                        <a:pt x="274" y="616"/>
                      </a:lnTo>
                      <a:lnTo>
                        <a:pt x="275" y="617"/>
                      </a:lnTo>
                      <a:lnTo>
                        <a:pt x="276" y="617"/>
                      </a:lnTo>
                      <a:lnTo>
                        <a:pt x="277" y="617"/>
                      </a:lnTo>
                      <a:lnTo>
                        <a:pt x="277" y="617"/>
                      </a:lnTo>
                      <a:lnTo>
                        <a:pt x="278" y="617"/>
                      </a:lnTo>
                      <a:lnTo>
                        <a:pt x="279" y="617"/>
                      </a:lnTo>
                      <a:lnTo>
                        <a:pt x="280" y="617"/>
                      </a:lnTo>
                      <a:lnTo>
                        <a:pt x="281" y="617"/>
                      </a:lnTo>
                      <a:lnTo>
                        <a:pt x="281" y="616"/>
                      </a:lnTo>
                      <a:lnTo>
                        <a:pt x="282" y="616"/>
                      </a:lnTo>
                      <a:lnTo>
                        <a:pt x="283" y="615"/>
                      </a:lnTo>
                      <a:lnTo>
                        <a:pt x="284" y="615"/>
                      </a:lnTo>
                      <a:lnTo>
                        <a:pt x="284" y="614"/>
                      </a:lnTo>
                      <a:lnTo>
                        <a:pt x="285" y="612"/>
                      </a:lnTo>
                      <a:lnTo>
                        <a:pt x="286" y="610"/>
                      </a:lnTo>
                      <a:lnTo>
                        <a:pt x="287" y="607"/>
                      </a:lnTo>
                      <a:lnTo>
                        <a:pt x="288" y="604"/>
                      </a:lnTo>
                      <a:lnTo>
                        <a:pt x="289" y="601"/>
                      </a:lnTo>
                      <a:lnTo>
                        <a:pt x="289" y="597"/>
                      </a:lnTo>
                      <a:lnTo>
                        <a:pt x="290" y="592"/>
                      </a:lnTo>
                      <a:lnTo>
                        <a:pt x="291" y="587"/>
                      </a:lnTo>
                      <a:lnTo>
                        <a:pt x="292" y="582"/>
                      </a:lnTo>
                      <a:lnTo>
                        <a:pt x="292" y="578"/>
                      </a:lnTo>
                      <a:lnTo>
                        <a:pt x="293" y="574"/>
                      </a:lnTo>
                      <a:lnTo>
                        <a:pt x="294" y="571"/>
                      </a:lnTo>
                      <a:lnTo>
                        <a:pt x="295" y="568"/>
                      </a:lnTo>
                      <a:lnTo>
                        <a:pt x="296" y="569"/>
                      </a:lnTo>
                      <a:lnTo>
                        <a:pt x="296" y="568"/>
                      </a:lnTo>
                      <a:lnTo>
                        <a:pt x="297" y="570"/>
                      </a:lnTo>
                      <a:lnTo>
                        <a:pt x="298" y="572"/>
                      </a:lnTo>
                      <a:lnTo>
                        <a:pt x="299" y="575"/>
                      </a:lnTo>
                      <a:lnTo>
                        <a:pt x="300" y="578"/>
                      </a:lnTo>
                      <a:lnTo>
                        <a:pt x="301" y="582"/>
                      </a:lnTo>
                      <a:lnTo>
                        <a:pt x="301" y="585"/>
                      </a:lnTo>
                      <a:lnTo>
                        <a:pt x="302" y="588"/>
                      </a:lnTo>
                      <a:lnTo>
                        <a:pt x="303" y="591"/>
                      </a:lnTo>
                      <a:lnTo>
                        <a:pt x="304" y="593"/>
                      </a:lnTo>
                      <a:lnTo>
                        <a:pt x="304" y="596"/>
                      </a:lnTo>
                      <a:lnTo>
                        <a:pt x="305" y="598"/>
                      </a:lnTo>
                      <a:lnTo>
                        <a:pt x="306" y="600"/>
                      </a:lnTo>
                      <a:lnTo>
                        <a:pt x="307" y="602"/>
                      </a:lnTo>
                      <a:lnTo>
                        <a:pt x="308" y="603"/>
                      </a:lnTo>
                      <a:lnTo>
                        <a:pt x="309" y="605"/>
                      </a:lnTo>
                      <a:lnTo>
                        <a:pt x="309" y="606"/>
                      </a:lnTo>
                      <a:lnTo>
                        <a:pt x="310" y="607"/>
                      </a:lnTo>
                      <a:lnTo>
                        <a:pt x="311" y="608"/>
                      </a:lnTo>
                      <a:lnTo>
                        <a:pt x="312" y="609"/>
                      </a:lnTo>
                      <a:lnTo>
                        <a:pt x="312" y="610"/>
                      </a:lnTo>
                      <a:lnTo>
                        <a:pt x="313" y="611"/>
                      </a:lnTo>
                      <a:lnTo>
                        <a:pt x="314" y="612"/>
                      </a:lnTo>
                      <a:lnTo>
                        <a:pt x="315" y="612"/>
                      </a:lnTo>
                      <a:lnTo>
                        <a:pt x="316" y="613"/>
                      </a:lnTo>
                      <a:lnTo>
                        <a:pt x="316" y="613"/>
                      </a:lnTo>
                      <a:lnTo>
                        <a:pt x="317" y="614"/>
                      </a:lnTo>
                      <a:lnTo>
                        <a:pt x="318" y="615"/>
                      </a:lnTo>
                      <a:lnTo>
                        <a:pt x="319" y="615"/>
                      </a:lnTo>
                      <a:lnTo>
                        <a:pt x="320" y="616"/>
                      </a:lnTo>
                      <a:lnTo>
                        <a:pt x="321" y="616"/>
                      </a:lnTo>
                      <a:lnTo>
                        <a:pt x="321" y="616"/>
                      </a:lnTo>
                      <a:lnTo>
                        <a:pt x="322" y="617"/>
                      </a:lnTo>
                      <a:lnTo>
                        <a:pt x="323" y="617"/>
                      </a:lnTo>
                      <a:lnTo>
                        <a:pt x="324" y="617"/>
                      </a:lnTo>
                      <a:lnTo>
                        <a:pt x="324" y="617"/>
                      </a:lnTo>
                      <a:lnTo>
                        <a:pt x="325" y="617"/>
                      </a:lnTo>
                      <a:lnTo>
                        <a:pt x="326" y="617"/>
                      </a:lnTo>
                      <a:lnTo>
                        <a:pt x="327" y="617"/>
                      </a:lnTo>
                      <a:lnTo>
                        <a:pt x="327" y="618"/>
                      </a:lnTo>
                      <a:lnTo>
                        <a:pt x="328" y="618"/>
                      </a:lnTo>
                      <a:lnTo>
                        <a:pt x="329" y="618"/>
                      </a:lnTo>
                      <a:lnTo>
                        <a:pt x="330" y="618"/>
                      </a:lnTo>
                      <a:lnTo>
                        <a:pt x="331" y="618"/>
                      </a:lnTo>
                      <a:lnTo>
                        <a:pt x="332" y="618"/>
                      </a:lnTo>
                      <a:lnTo>
                        <a:pt x="332" y="618"/>
                      </a:lnTo>
                      <a:lnTo>
                        <a:pt x="333" y="618"/>
                      </a:lnTo>
                      <a:lnTo>
                        <a:pt x="334" y="618"/>
                      </a:lnTo>
                      <a:lnTo>
                        <a:pt x="335" y="618"/>
                      </a:lnTo>
                      <a:lnTo>
                        <a:pt x="336" y="618"/>
                      </a:lnTo>
                      <a:lnTo>
                        <a:pt x="336" y="618"/>
                      </a:lnTo>
                      <a:lnTo>
                        <a:pt x="337" y="618"/>
                      </a:lnTo>
                      <a:lnTo>
                        <a:pt x="338" y="618"/>
                      </a:lnTo>
                      <a:lnTo>
                        <a:pt x="339" y="618"/>
                      </a:lnTo>
                      <a:lnTo>
                        <a:pt x="339" y="618"/>
                      </a:lnTo>
                      <a:lnTo>
                        <a:pt x="340" y="618"/>
                      </a:lnTo>
                      <a:lnTo>
                        <a:pt x="341" y="618"/>
                      </a:lnTo>
                      <a:lnTo>
                        <a:pt x="342" y="618"/>
                      </a:lnTo>
                      <a:lnTo>
                        <a:pt x="343" y="618"/>
                      </a:lnTo>
                      <a:lnTo>
                        <a:pt x="344" y="618"/>
                      </a:lnTo>
                      <a:lnTo>
                        <a:pt x="344" y="618"/>
                      </a:lnTo>
                      <a:lnTo>
                        <a:pt x="345" y="618"/>
                      </a:lnTo>
                      <a:lnTo>
                        <a:pt x="346" y="618"/>
                      </a:lnTo>
                      <a:lnTo>
                        <a:pt x="347" y="618"/>
                      </a:lnTo>
                      <a:lnTo>
                        <a:pt x="347" y="618"/>
                      </a:lnTo>
                      <a:lnTo>
                        <a:pt x="348" y="618"/>
                      </a:lnTo>
                      <a:lnTo>
                        <a:pt x="349" y="619"/>
                      </a:lnTo>
                      <a:lnTo>
                        <a:pt x="350" y="619"/>
                      </a:lnTo>
                      <a:lnTo>
                        <a:pt x="351" y="619"/>
                      </a:lnTo>
                      <a:lnTo>
                        <a:pt x="351" y="618"/>
                      </a:lnTo>
                      <a:lnTo>
                        <a:pt x="352" y="619"/>
                      </a:lnTo>
                      <a:lnTo>
                        <a:pt x="353" y="619"/>
                      </a:lnTo>
                      <a:lnTo>
                        <a:pt x="354" y="619"/>
                      </a:lnTo>
                      <a:lnTo>
                        <a:pt x="355" y="619"/>
                      </a:lnTo>
                      <a:lnTo>
                        <a:pt x="355" y="619"/>
                      </a:lnTo>
                      <a:lnTo>
                        <a:pt x="356" y="619"/>
                      </a:lnTo>
                      <a:lnTo>
                        <a:pt x="357" y="619"/>
                      </a:lnTo>
                      <a:lnTo>
                        <a:pt x="358" y="620"/>
                      </a:lnTo>
                      <a:lnTo>
                        <a:pt x="359" y="620"/>
                      </a:lnTo>
                      <a:lnTo>
                        <a:pt x="359" y="620"/>
                      </a:lnTo>
                      <a:lnTo>
                        <a:pt x="360" y="620"/>
                      </a:lnTo>
                      <a:lnTo>
                        <a:pt x="361" y="620"/>
                      </a:lnTo>
                      <a:lnTo>
                        <a:pt x="362" y="620"/>
                      </a:lnTo>
                      <a:lnTo>
                        <a:pt x="362" y="620"/>
                      </a:lnTo>
                      <a:lnTo>
                        <a:pt x="363" y="620"/>
                      </a:lnTo>
                      <a:lnTo>
                        <a:pt x="364" y="620"/>
                      </a:lnTo>
                      <a:lnTo>
                        <a:pt x="365" y="620"/>
                      </a:lnTo>
                      <a:lnTo>
                        <a:pt x="366" y="620"/>
                      </a:lnTo>
                      <a:lnTo>
                        <a:pt x="367" y="620"/>
                      </a:lnTo>
                      <a:lnTo>
                        <a:pt x="367" y="620"/>
                      </a:lnTo>
                      <a:lnTo>
                        <a:pt x="368" y="620"/>
                      </a:lnTo>
                      <a:lnTo>
                        <a:pt x="369" y="620"/>
                      </a:lnTo>
                      <a:lnTo>
                        <a:pt x="370" y="620"/>
                      </a:lnTo>
                      <a:lnTo>
                        <a:pt x="370" y="620"/>
                      </a:lnTo>
                      <a:lnTo>
                        <a:pt x="371" y="620"/>
                      </a:lnTo>
                      <a:lnTo>
                        <a:pt x="372" y="620"/>
                      </a:lnTo>
                      <a:lnTo>
                        <a:pt x="373" y="620"/>
                      </a:lnTo>
                      <a:lnTo>
                        <a:pt x="374" y="620"/>
                      </a:lnTo>
                      <a:lnTo>
                        <a:pt x="374" y="620"/>
                      </a:lnTo>
                      <a:lnTo>
                        <a:pt x="375" y="620"/>
                      </a:lnTo>
                      <a:lnTo>
                        <a:pt x="376" y="620"/>
                      </a:lnTo>
                      <a:lnTo>
                        <a:pt x="377" y="620"/>
                      </a:lnTo>
                      <a:lnTo>
                        <a:pt x="378" y="619"/>
                      </a:lnTo>
                      <a:lnTo>
                        <a:pt x="379" y="618"/>
                      </a:lnTo>
                      <a:lnTo>
                        <a:pt x="379" y="618"/>
                      </a:lnTo>
                      <a:lnTo>
                        <a:pt x="380" y="616"/>
                      </a:lnTo>
                      <a:lnTo>
                        <a:pt x="381" y="615"/>
                      </a:lnTo>
                      <a:lnTo>
                        <a:pt x="382" y="613"/>
                      </a:lnTo>
                      <a:lnTo>
                        <a:pt x="382" y="610"/>
                      </a:lnTo>
                      <a:lnTo>
                        <a:pt x="383" y="608"/>
                      </a:lnTo>
                      <a:lnTo>
                        <a:pt x="384" y="605"/>
                      </a:lnTo>
                      <a:lnTo>
                        <a:pt x="385" y="602"/>
                      </a:lnTo>
                      <a:lnTo>
                        <a:pt x="386" y="599"/>
                      </a:lnTo>
                      <a:lnTo>
                        <a:pt x="387" y="596"/>
                      </a:lnTo>
                      <a:lnTo>
                        <a:pt x="387" y="593"/>
                      </a:lnTo>
                      <a:lnTo>
                        <a:pt x="388" y="591"/>
                      </a:lnTo>
                      <a:lnTo>
                        <a:pt x="389" y="589"/>
                      </a:lnTo>
                      <a:lnTo>
                        <a:pt x="390" y="587"/>
                      </a:lnTo>
                      <a:lnTo>
                        <a:pt x="390" y="587"/>
                      </a:lnTo>
                      <a:lnTo>
                        <a:pt x="391" y="587"/>
                      </a:lnTo>
                      <a:lnTo>
                        <a:pt x="392" y="587"/>
                      </a:lnTo>
                      <a:lnTo>
                        <a:pt x="393" y="588"/>
                      </a:lnTo>
                      <a:lnTo>
                        <a:pt x="394" y="589"/>
                      </a:lnTo>
                      <a:lnTo>
                        <a:pt x="394" y="590"/>
                      </a:lnTo>
                      <a:lnTo>
                        <a:pt x="395" y="591"/>
                      </a:lnTo>
                      <a:lnTo>
                        <a:pt x="396" y="593"/>
                      </a:lnTo>
                      <a:lnTo>
                        <a:pt x="397" y="594"/>
                      </a:lnTo>
                      <a:lnTo>
                        <a:pt x="398" y="596"/>
                      </a:lnTo>
                      <a:lnTo>
                        <a:pt x="399" y="598"/>
                      </a:lnTo>
                      <a:lnTo>
                        <a:pt x="399" y="599"/>
                      </a:lnTo>
                      <a:lnTo>
                        <a:pt x="400" y="600"/>
                      </a:lnTo>
                      <a:lnTo>
                        <a:pt x="401" y="601"/>
                      </a:lnTo>
                      <a:lnTo>
                        <a:pt x="402" y="603"/>
                      </a:lnTo>
                      <a:lnTo>
                        <a:pt x="402" y="603"/>
                      </a:lnTo>
                      <a:lnTo>
                        <a:pt x="403" y="605"/>
                      </a:lnTo>
                      <a:lnTo>
                        <a:pt x="404" y="606"/>
                      </a:lnTo>
                      <a:lnTo>
                        <a:pt x="405" y="607"/>
                      </a:lnTo>
                      <a:lnTo>
                        <a:pt x="405" y="607"/>
                      </a:lnTo>
                      <a:lnTo>
                        <a:pt x="406" y="608"/>
                      </a:lnTo>
                      <a:lnTo>
                        <a:pt x="407" y="609"/>
                      </a:lnTo>
                      <a:lnTo>
                        <a:pt x="408" y="610"/>
                      </a:lnTo>
                      <a:lnTo>
                        <a:pt x="409" y="611"/>
                      </a:lnTo>
                      <a:lnTo>
                        <a:pt x="410" y="612"/>
                      </a:lnTo>
                      <a:lnTo>
                        <a:pt x="410" y="612"/>
                      </a:lnTo>
                      <a:lnTo>
                        <a:pt x="411" y="613"/>
                      </a:lnTo>
                      <a:lnTo>
                        <a:pt x="412" y="613"/>
                      </a:lnTo>
                      <a:lnTo>
                        <a:pt x="413" y="614"/>
                      </a:lnTo>
                      <a:lnTo>
                        <a:pt x="414" y="614"/>
                      </a:lnTo>
                      <a:lnTo>
                        <a:pt x="414" y="615"/>
                      </a:lnTo>
                      <a:lnTo>
                        <a:pt x="415" y="615"/>
                      </a:lnTo>
                      <a:lnTo>
                        <a:pt x="416" y="616"/>
                      </a:lnTo>
                      <a:lnTo>
                        <a:pt x="417" y="616"/>
                      </a:lnTo>
                      <a:lnTo>
                        <a:pt x="417" y="616"/>
                      </a:lnTo>
                      <a:lnTo>
                        <a:pt x="418" y="616"/>
                      </a:lnTo>
                      <a:lnTo>
                        <a:pt x="419" y="616"/>
                      </a:lnTo>
                      <a:lnTo>
                        <a:pt x="420" y="617"/>
                      </a:lnTo>
                      <a:lnTo>
                        <a:pt x="421" y="617"/>
                      </a:lnTo>
                      <a:lnTo>
                        <a:pt x="422" y="617"/>
                      </a:lnTo>
                      <a:lnTo>
                        <a:pt x="422" y="617"/>
                      </a:lnTo>
                      <a:lnTo>
                        <a:pt x="423" y="617"/>
                      </a:lnTo>
                      <a:lnTo>
                        <a:pt x="424" y="617"/>
                      </a:lnTo>
                      <a:lnTo>
                        <a:pt x="425" y="617"/>
                      </a:lnTo>
                      <a:lnTo>
                        <a:pt x="425" y="617"/>
                      </a:lnTo>
                      <a:lnTo>
                        <a:pt x="426" y="618"/>
                      </a:lnTo>
                      <a:lnTo>
                        <a:pt x="427" y="618"/>
                      </a:lnTo>
                      <a:lnTo>
                        <a:pt x="428" y="618"/>
                      </a:lnTo>
                      <a:lnTo>
                        <a:pt x="429" y="618"/>
                      </a:lnTo>
                      <a:lnTo>
                        <a:pt x="429" y="618"/>
                      </a:lnTo>
                      <a:lnTo>
                        <a:pt x="430" y="618"/>
                      </a:lnTo>
                      <a:lnTo>
                        <a:pt x="431" y="618"/>
                      </a:lnTo>
                      <a:lnTo>
                        <a:pt x="432" y="618"/>
                      </a:lnTo>
                      <a:lnTo>
                        <a:pt x="433" y="618"/>
                      </a:lnTo>
                      <a:lnTo>
                        <a:pt x="434" y="618"/>
                      </a:lnTo>
                      <a:lnTo>
                        <a:pt x="434" y="618"/>
                      </a:lnTo>
                      <a:lnTo>
                        <a:pt x="435" y="618"/>
                      </a:lnTo>
                      <a:lnTo>
                        <a:pt x="436" y="618"/>
                      </a:lnTo>
                      <a:lnTo>
                        <a:pt x="437" y="618"/>
                      </a:lnTo>
                      <a:lnTo>
                        <a:pt x="437" y="618"/>
                      </a:lnTo>
                      <a:lnTo>
                        <a:pt x="438" y="618"/>
                      </a:lnTo>
                      <a:lnTo>
                        <a:pt x="439" y="618"/>
                      </a:lnTo>
                      <a:lnTo>
                        <a:pt x="440" y="618"/>
                      </a:lnTo>
                      <a:lnTo>
                        <a:pt x="440" y="618"/>
                      </a:lnTo>
                      <a:lnTo>
                        <a:pt x="441" y="618"/>
                      </a:lnTo>
                      <a:lnTo>
                        <a:pt x="442" y="618"/>
                      </a:lnTo>
                      <a:lnTo>
                        <a:pt x="443" y="618"/>
                      </a:lnTo>
                      <a:lnTo>
                        <a:pt x="444" y="618"/>
                      </a:lnTo>
                      <a:lnTo>
                        <a:pt x="445" y="618"/>
                      </a:lnTo>
                      <a:lnTo>
                        <a:pt x="445" y="618"/>
                      </a:lnTo>
                      <a:lnTo>
                        <a:pt x="446" y="618"/>
                      </a:lnTo>
                      <a:lnTo>
                        <a:pt x="447" y="618"/>
                      </a:lnTo>
                      <a:lnTo>
                        <a:pt x="448" y="618"/>
                      </a:lnTo>
                      <a:lnTo>
                        <a:pt x="449" y="618"/>
                      </a:lnTo>
                      <a:lnTo>
                        <a:pt x="449" y="618"/>
                      </a:lnTo>
                      <a:lnTo>
                        <a:pt x="450" y="618"/>
                      </a:lnTo>
                      <a:lnTo>
                        <a:pt x="451" y="619"/>
                      </a:lnTo>
                      <a:lnTo>
                        <a:pt x="452" y="619"/>
                      </a:lnTo>
                      <a:lnTo>
                        <a:pt x="452" y="619"/>
                      </a:lnTo>
                      <a:lnTo>
                        <a:pt x="453" y="619"/>
                      </a:lnTo>
                      <a:lnTo>
                        <a:pt x="454" y="619"/>
                      </a:lnTo>
                      <a:lnTo>
                        <a:pt x="455" y="619"/>
                      </a:lnTo>
                      <a:lnTo>
                        <a:pt x="456" y="618"/>
                      </a:lnTo>
                      <a:lnTo>
                        <a:pt x="457" y="618"/>
                      </a:lnTo>
                      <a:lnTo>
                        <a:pt x="457" y="618"/>
                      </a:lnTo>
                      <a:lnTo>
                        <a:pt x="458" y="617"/>
                      </a:lnTo>
                      <a:lnTo>
                        <a:pt x="459" y="617"/>
                      </a:lnTo>
                      <a:lnTo>
                        <a:pt x="460" y="615"/>
                      </a:lnTo>
                      <a:lnTo>
                        <a:pt x="460" y="615"/>
                      </a:lnTo>
                      <a:lnTo>
                        <a:pt x="461" y="613"/>
                      </a:lnTo>
                      <a:lnTo>
                        <a:pt x="462" y="612"/>
                      </a:lnTo>
                      <a:lnTo>
                        <a:pt x="463" y="611"/>
                      </a:lnTo>
                      <a:lnTo>
                        <a:pt x="464" y="611"/>
                      </a:lnTo>
                      <a:lnTo>
                        <a:pt x="464" y="610"/>
                      </a:lnTo>
                      <a:lnTo>
                        <a:pt x="465" y="609"/>
                      </a:lnTo>
                      <a:lnTo>
                        <a:pt x="466" y="608"/>
                      </a:lnTo>
                      <a:lnTo>
                        <a:pt x="467" y="608"/>
                      </a:lnTo>
                      <a:lnTo>
                        <a:pt x="468" y="608"/>
                      </a:lnTo>
                      <a:lnTo>
                        <a:pt x="468" y="608"/>
                      </a:lnTo>
                      <a:lnTo>
                        <a:pt x="469" y="608"/>
                      </a:lnTo>
                      <a:lnTo>
                        <a:pt x="470" y="608"/>
                      </a:lnTo>
                      <a:lnTo>
                        <a:pt x="471" y="609"/>
                      </a:lnTo>
                      <a:lnTo>
                        <a:pt x="472" y="610"/>
                      </a:lnTo>
                      <a:lnTo>
                        <a:pt x="472" y="610"/>
                      </a:lnTo>
                      <a:lnTo>
                        <a:pt x="473" y="611"/>
                      </a:lnTo>
                      <a:lnTo>
                        <a:pt x="474" y="612"/>
                      </a:lnTo>
                      <a:lnTo>
                        <a:pt x="475" y="612"/>
                      </a:lnTo>
                      <a:lnTo>
                        <a:pt x="476" y="613"/>
                      </a:lnTo>
                      <a:lnTo>
                        <a:pt x="476" y="613"/>
                      </a:lnTo>
                      <a:lnTo>
                        <a:pt x="477" y="614"/>
                      </a:lnTo>
                      <a:lnTo>
                        <a:pt x="478" y="615"/>
                      </a:lnTo>
                      <a:lnTo>
                        <a:pt x="479" y="615"/>
                      </a:lnTo>
                      <a:lnTo>
                        <a:pt x="480" y="616"/>
                      </a:lnTo>
                      <a:lnTo>
                        <a:pt x="480" y="616"/>
                      </a:lnTo>
                      <a:lnTo>
                        <a:pt x="481" y="617"/>
                      </a:lnTo>
                      <a:lnTo>
                        <a:pt x="482" y="617"/>
                      </a:lnTo>
                      <a:lnTo>
                        <a:pt x="483" y="617"/>
                      </a:lnTo>
                      <a:lnTo>
                        <a:pt x="483" y="618"/>
                      </a:lnTo>
                      <a:lnTo>
                        <a:pt x="484" y="618"/>
                      </a:lnTo>
                      <a:lnTo>
                        <a:pt x="485" y="618"/>
                      </a:lnTo>
                      <a:lnTo>
                        <a:pt x="486" y="618"/>
                      </a:lnTo>
                      <a:lnTo>
                        <a:pt x="487" y="618"/>
                      </a:lnTo>
                      <a:lnTo>
                        <a:pt x="488" y="619"/>
                      </a:lnTo>
                      <a:lnTo>
                        <a:pt x="488" y="619"/>
                      </a:lnTo>
                      <a:lnTo>
                        <a:pt x="489" y="619"/>
                      </a:lnTo>
                      <a:lnTo>
                        <a:pt x="490" y="619"/>
                      </a:lnTo>
                      <a:lnTo>
                        <a:pt x="491" y="620"/>
                      </a:lnTo>
                      <a:lnTo>
                        <a:pt x="492" y="619"/>
                      </a:lnTo>
                      <a:lnTo>
                        <a:pt x="492" y="620"/>
                      </a:lnTo>
                      <a:lnTo>
                        <a:pt x="493" y="620"/>
                      </a:lnTo>
                      <a:lnTo>
                        <a:pt x="494" y="620"/>
                      </a:lnTo>
                      <a:lnTo>
                        <a:pt x="495" y="620"/>
                      </a:lnTo>
                      <a:lnTo>
                        <a:pt x="495" y="620"/>
                      </a:lnTo>
                      <a:lnTo>
                        <a:pt x="496" y="620"/>
                      </a:lnTo>
                      <a:lnTo>
                        <a:pt x="497" y="620"/>
                      </a:lnTo>
                      <a:lnTo>
                        <a:pt x="498" y="620"/>
                      </a:lnTo>
                      <a:lnTo>
                        <a:pt x="499" y="620"/>
                      </a:lnTo>
                      <a:lnTo>
                        <a:pt x="500" y="620"/>
                      </a:lnTo>
                      <a:lnTo>
                        <a:pt x="500" y="620"/>
                      </a:lnTo>
                      <a:lnTo>
                        <a:pt x="501" y="620"/>
                      </a:lnTo>
                      <a:lnTo>
                        <a:pt x="502" y="621"/>
                      </a:lnTo>
                      <a:lnTo>
                        <a:pt x="503" y="620"/>
                      </a:lnTo>
                      <a:lnTo>
                        <a:pt x="503" y="621"/>
                      </a:lnTo>
                      <a:lnTo>
                        <a:pt x="504" y="621"/>
                      </a:lnTo>
                      <a:lnTo>
                        <a:pt x="505" y="621"/>
                      </a:lnTo>
                      <a:lnTo>
                        <a:pt x="506" y="621"/>
                      </a:lnTo>
                      <a:lnTo>
                        <a:pt x="507" y="621"/>
                      </a:lnTo>
                      <a:lnTo>
                        <a:pt x="507" y="621"/>
                      </a:lnTo>
                      <a:lnTo>
                        <a:pt x="508" y="621"/>
                      </a:lnTo>
                      <a:lnTo>
                        <a:pt x="509" y="621"/>
                      </a:lnTo>
                      <a:lnTo>
                        <a:pt x="510" y="621"/>
                      </a:lnTo>
                      <a:lnTo>
                        <a:pt x="511" y="621"/>
                      </a:lnTo>
                      <a:lnTo>
                        <a:pt x="512" y="621"/>
                      </a:lnTo>
                      <a:lnTo>
                        <a:pt x="512" y="621"/>
                      </a:lnTo>
                      <a:lnTo>
                        <a:pt x="513" y="621"/>
                      </a:lnTo>
                      <a:lnTo>
                        <a:pt x="514" y="621"/>
                      </a:lnTo>
                      <a:lnTo>
                        <a:pt x="515" y="621"/>
                      </a:lnTo>
                      <a:lnTo>
                        <a:pt x="515" y="621"/>
                      </a:lnTo>
                      <a:lnTo>
                        <a:pt x="516" y="621"/>
                      </a:lnTo>
                      <a:lnTo>
                        <a:pt x="517" y="621"/>
                      </a:lnTo>
                      <a:lnTo>
                        <a:pt x="518" y="621"/>
                      </a:lnTo>
                      <a:lnTo>
                        <a:pt x="518" y="621"/>
                      </a:lnTo>
                      <a:lnTo>
                        <a:pt x="519" y="621"/>
                      </a:lnTo>
                      <a:lnTo>
                        <a:pt x="520" y="621"/>
                      </a:lnTo>
                      <a:lnTo>
                        <a:pt x="521" y="621"/>
                      </a:lnTo>
                      <a:lnTo>
                        <a:pt x="522" y="621"/>
                      </a:lnTo>
                      <a:lnTo>
                        <a:pt x="523" y="621"/>
                      </a:lnTo>
                      <a:lnTo>
                        <a:pt x="523" y="621"/>
                      </a:lnTo>
                      <a:lnTo>
                        <a:pt x="524" y="621"/>
                      </a:lnTo>
                      <a:lnTo>
                        <a:pt x="525" y="621"/>
                      </a:lnTo>
                      <a:lnTo>
                        <a:pt x="526" y="621"/>
                      </a:lnTo>
                      <a:lnTo>
                        <a:pt x="527" y="621"/>
                      </a:lnTo>
                      <a:lnTo>
                        <a:pt x="527" y="621"/>
                      </a:lnTo>
                      <a:lnTo>
                        <a:pt x="528" y="621"/>
                      </a:lnTo>
                      <a:lnTo>
                        <a:pt x="529" y="621"/>
                      </a:lnTo>
                      <a:lnTo>
                        <a:pt x="530" y="622"/>
                      </a:lnTo>
                      <a:lnTo>
                        <a:pt x="530" y="621"/>
                      </a:lnTo>
                      <a:lnTo>
                        <a:pt x="531" y="622"/>
                      </a:lnTo>
                      <a:lnTo>
                        <a:pt x="532" y="622"/>
                      </a:lnTo>
                      <a:lnTo>
                        <a:pt x="533" y="622"/>
                      </a:lnTo>
                      <a:lnTo>
                        <a:pt x="534" y="622"/>
                      </a:lnTo>
                      <a:lnTo>
                        <a:pt x="535" y="622"/>
                      </a:lnTo>
                      <a:lnTo>
                        <a:pt x="535" y="622"/>
                      </a:lnTo>
                      <a:lnTo>
                        <a:pt x="536" y="622"/>
                      </a:lnTo>
                      <a:lnTo>
                        <a:pt x="537" y="622"/>
                      </a:lnTo>
                      <a:lnTo>
                        <a:pt x="538" y="622"/>
                      </a:lnTo>
                      <a:lnTo>
                        <a:pt x="538" y="622"/>
                      </a:lnTo>
                      <a:lnTo>
                        <a:pt x="539" y="622"/>
                      </a:lnTo>
                      <a:lnTo>
                        <a:pt x="540" y="622"/>
                      </a:lnTo>
                      <a:lnTo>
                        <a:pt x="541" y="622"/>
                      </a:lnTo>
                      <a:lnTo>
                        <a:pt x="542" y="622"/>
                      </a:lnTo>
                      <a:lnTo>
                        <a:pt x="542" y="622"/>
                      </a:lnTo>
                      <a:lnTo>
                        <a:pt x="543" y="622"/>
                      </a:lnTo>
                      <a:lnTo>
                        <a:pt x="544" y="622"/>
                      </a:lnTo>
                      <a:lnTo>
                        <a:pt x="545" y="622"/>
                      </a:lnTo>
                      <a:lnTo>
                        <a:pt x="546" y="622"/>
                      </a:lnTo>
                      <a:lnTo>
                        <a:pt x="546" y="622"/>
                      </a:lnTo>
                      <a:lnTo>
                        <a:pt x="547" y="622"/>
                      </a:lnTo>
                      <a:lnTo>
                        <a:pt x="548" y="622"/>
                      </a:lnTo>
                      <a:lnTo>
                        <a:pt x="549" y="622"/>
                      </a:lnTo>
                      <a:lnTo>
                        <a:pt x="550" y="622"/>
                      </a:lnTo>
                      <a:lnTo>
                        <a:pt x="550" y="622"/>
                      </a:lnTo>
                      <a:lnTo>
                        <a:pt x="551" y="622"/>
                      </a:lnTo>
                      <a:lnTo>
                        <a:pt x="552" y="622"/>
                      </a:lnTo>
                      <a:lnTo>
                        <a:pt x="553" y="622"/>
                      </a:lnTo>
                      <a:lnTo>
                        <a:pt x="554" y="622"/>
                      </a:lnTo>
                      <a:lnTo>
                        <a:pt x="554" y="622"/>
                      </a:lnTo>
                      <a:lnTo>
                        <a:pt x="555" y="622"/>
                      </a:lnTo>
                      <a:lnTo>
                        <a:pt x="556" y="622"/>
                      </a:lnTo>
                      <a:lnTo>
                        <a:pt x="557" y="622"/>
                      </a:lnTo>
                      <a:lnTo>
                        <a:pt x="558" y="622"/>
                      </a:lnTo>
                      <a:lnTo>
                        <a:pt x="558" y="622"/>
                      </a:lnTo>
                      <a:lnTo>
                        <a:pt x="559" y="622"/>
                      </a:lnTo>
                      <a:lnTo>
                        <a:pt x="560" y="622"/>
                      </a:lnTo>
                      <a:lnTo>
                        <a:pt x="561" y="622"/>
                      </a:lnTo>
                      <a:lnTo>
                        <a:pt x="561" y="622"/>
                      </a:lnTo>
                      <a:lnTo>
                        <a:pt x="562" y="622"/>
                      </a:lnTo>
                      <a:lnTo>
                        <a:pt x="563" y="622"/>
                      </a:lnTo>
                      <a:lnTo>
                        <a:pt x="564" y="622"/>
                      </a:lnTo>
                      <a:lnTo>
                        <a:pt x="565" y="622"/>
                      </a:lnTo>
                      <a:lnTo>
                        <a:pt x="566" y="622"/>
                      </a:lnTo>
                      <a:lnTo>
                        <a:pt x="566" y="622"/>
                      </a:lnTo>
                      <a:lnTo>
                        <a:pt x="567" y="622"/>
                      </a:lnTo>
                      <a:lnTo>
                        <a:pt x="568" y="622"/>
                      </a:lnTo>
                      <a:lnTo>
                        <a:pt x="569" y="622"/>
                      </a:lnTo>
                      <a:lnTo>
                        <a:pt x="570" y="622"/>
                      </a:lnTo>
                      <a:lnTo>
                        <a:pt x="570" y="622"/>
                      </a:lnTo>
                      <a:lnTo>
                        <a:pt x="571" y="622"/>
                      </a:lnTo>
                      <a:lnTo>
                        <a:pt x="572" y="622"/>
                      </a:lnTo>
                      <a:lnTo>
                        <a:pt x="573" y="622"/>
                      </a:lnTo>
                      <a:lnTo>
                        <a:pt x="573" y="622"/>
                      </a:lnTo>
                      <a:lnTo>
                        <a:pt x="574" y="622"/>
                      </a:lnTo>
                      <a:lnTo>
                        <a:pt x="575" y="622"/>
                      </a:lnTo>
                      <a:lnTo>
                        <a:pt x="576" y="622"/>
                      </a:lnTo>
                      <a:lnTo>
                        <a:pt x="577" y="622"/>
                      </a:lnTo>
                      <a:lnTo>
                        <a:pt x="578" y="622"/>
                      </a:lnTo>
                      <a:lnTo>
                        <a:pt x="578" y="622"/>
                      </a:lnTo>
                      <a:lnTo>
                        <a:pt x="579" y="622"/>
                      </a:lnTo>
                      <a:lnTo>
                        <a:pt x="580" y="622"/>
                      </a:lnTo>
                      <a:lnTo>
                        <a:pt x="581" y="622"/>
                      </a:lnTo>
                      <a:lnTo>
                        <a:pt x="581" y="622"/>
                      </a:lnTo>
                      <a:lnTo>
                        <a:pt x="582" y="622"/>
                      </a:lnTo>
                      <a:lnTo>
                        <a:pt x="583" y="622"/>
                      </a:lnTo>
                      <a:lnTo>
                        <a:pt x="584" y="622"/>
                      </a:lnTo>
                      <a:lnTo>
                        <a:pt x="585" y="622"/>
                      </a:lnTo>
                      <a:lnTo>
                        <a:pt x="585" y="622"/>
                      </a:lnTo>
                      <a:lnTo>
                        <a:pt x="586" y="622"/>
                      </a:lnTo>
                      <a:lnTo>
                        <a:pt x="587" y="622"/>
                      </a:lnTo>
                      <a:lnTo>
                        <a:pt x="588" y="622"/>
                      </a:lnTo>
                      <a:lnTo>
                        <a:pt x="589" y="622"/>
                      </a:lnTo>
                      <a:lnTo>
                        <a:pt x="590" y="622"/>
                      </a:lnTo>
                      <a:lnTo>
                        <a:pt x="590" y="622"/>
                      </a:lnTo>
                      <a:lnTo>
                        <a:pt x="591" y="622"/>
                      </a:lnTo>
                      <a:lnTo>
                        <a:pt x="592" y="622"/>
                      </a:lnTo>
                      <a:lnTo>
                        <a:pt x="593" y="622"/>
                      </a:lnTo>
                      <a:lnTo>
                        <a:pt x="593" y="622"/>
                      </a:lnTo>
                      <a:lnTo>
                        <a:pt x="594" y="622"/>
                      </a:lnTo>
                      <a:lnTo>
                        <a:pt x="595" y="622"/>
                      </a:lnTo>
                      <a:lnTo>
                        <a:pt x="596" y="622"/>
                      </a:lnTo>
                      <a:lnTo>
                        <a:pt x="596" y="622"/>
                      </a:lnTo>
                      <a:lnTo>
                        <a:pt x="597" y="622"/>
                      </a:lnTo>
                      <a:lnTo>
                        <a:pt x="598" y="622"/>
                      </a:lnTo>
                      <a:lnTo>
                        <a:pt x="599" y="622"/>
                      </a:lnTo>
                      <a:lnTo>
                        <a:pt x="600" y="622"/>
                      </a:lnTo>
                      <a:lnTo>
                        <a:pt x="601" y="622"/>
                      </a:lnTo>
                      <a:lnTo>
                        <a:pt x="601" y="622"/>
                      </a:lnTo>
                      <a:lnTo>
                        <a:pt x="602" y="622"/>
                      </a:lnTo>
                      <a:lnTo>
                        <a:pt x="603" y="622"/>
                      </a:lnTo>
                      <a:lnTo>
                        <a:pt x="604" y="622"/>
                      </a:lnTo>
                      <a:lnTo>
                        <a:pt x="605" y="622"/>
                      </a:lnTo>
                      <a:lnTo>
                        <a:pt x="605" y="622"/>
                      </a:lnTo>
                      <a:lnTo>
                        <a:pt x="606" y="622"/>
                      </a:lnTo>
                      <a:lnTo>
                        <a:pt x="607" y="622"/>
                      </a:lnTo>
                      <a:lnTo>
                        <a:pt x="608" y="622"/>
                      </a:lnTo>
                      <a:lnTo>
                        <a:pt x="608" y="622"/>
                      </a:lnTo>
                      <a:lnTo>
                        <a:pt x="609" y="622"/>
                      </a:lnTo>
                      <a:lnTo>
                        <a:pt x="610" y="622"/>
                      </a:lnTo>
                      <a:lnTo>
                        <a:pt x="611" y="621"/>
                      </a:lnTo>
                      <a:lnTo>
                        <a:pt x="612" y="622"/>
                      </a:lnTo>
                      <a:lnTo>
                        <a:pt x="613" y="621"/>
                      </a:lnTo>
                      <a:lnTo>
                        <a:pt x="613" y="622"/>
                      </a:lnTo>
                      <a:lnTo>
                        <a:pt x="614" y="622"/>
                      </a:lnTo>
                      <a:lnTo>
                        <a:pt x="615" y="621"/>
                      </a:lnTo>
                      <a:lnTo>
                        <a:pt x="616" y="622"/>
                      </a:lnTo>
                      <a:lnTo>
                        <a:pt x="616" y="621"/>
                      </a:lnTo>
                      <a:lnTo>
                        <a:pt x="617" y="621"/>
                      </a:lnTo>
                      <a:lnTo>
                        <a:pt x="618" y="621"/>
                      </a:lnTo>
                      <a:lnTo>
                        <a:pt x="619" y="621"/>
                      </a:lnTo>
                      <a:lnTo>
                        <a:pt x="620" y="621"/>
                      </a:lnTo>
                      <a:lnTo>
                        <a:pt x="620" y="621"/>
                      </a:lnTo>
                      <a:lnTo>
                        <a:pt x="621" y="621"/>
                      </a:lnTo>
                      <a:lnTo>
                        <a:pt x="622" y="621"/>
                      </a:lnTo>
                      <a:lnTo>
                        <a:pt x="623" y="620"/>
                      </a:lnTo>
                      <a:lnTo>
                        <a:pt x="624" y="620"/>
                      </a:lnTo>
                      <a:lnTo>
                        <a:pt x="625" y="620"/>
                      </a:lnTo>
                      <a:lnTo>
                        <a:pt x="625" y="620"/>
                      </a:lnTo>
                      <a:lnTo>
                        <a:pt x="626" y="620"/>
                      </a:lnTo>
                      <a:lnTo>
                        <a:pt x="627" y="620"/>
                      </a:lnTo>
                      <a:lnTo>
                        <a:pt x="628" y="620"/>
                      </a:lnTo>
                      <a:lnTo>
                        <a:pt x="628" y="619"/>
                      </a:lnTo>
                      <a:lnTo>
                        <a:pt x="629" y="619"/>
                      </a:lnTo>
                      <a:lnTo>
                        <a:pt x="630" y="619"/>
                      </a:lnTo>
                      <a:lnTo>
                        <a:pt x="631" y="619"/>
                      </a:lnTo>
                      <a:lnTo>
                        <a:pt x="632" y="619"/>
                      </a:lnTo>
                      <a:lnTo>
                        <a:pt x="632" y="619"/>
                      </a:lnTo>
                      <a:lnTo>
                        <a:pt x="633" y="619"/>
                      </a:lnTo>
                      <a:lnTo>
                        <a:pt x="634" y="619"/>
                      </a:lnTo>
                      <a:lnTo>
                        <a:pt x="635" y="619"/>
                      </a:lnTo>
                      <a:lnTo>
                        <a:pt x="636" y="619"/>
                      </a:lnTo>
                      <a:lnTo>
                        <a:pt x="636" y="619"/>
                      </a:lnTo>
                      <a:lnTo>
                        <a:pt x="637" y="619"/>
                      </a:lnTo>
                      <a:lnTo>
                        <a:pt x="638" y="619"/>
                      </a:lnTo>
                      <a:lnTo>
                        <a:pt x="639" y="620"/>
                      </a:lnTo>
                      <a:lnTo>
                        <a:pt x="640" y="620"/>
                      </a:lnTo>
                      <a:lnTo>
                        <a:pt x="640" y="620"/>
                      </a:lnTo>
                      <a:lnTo>
                        <a:pt x="641" y="620"/>
                      </a:lnTo>
                      <a:lnTo>
                        <a:pt x="642" y="620"/>
                      </a:lnTo>
                      <a:lnTo>
                        <a:pt x="643" y="620"/>
                      </a:lnTo>
                      <a:lnTo>
                        <a:pt x="644" y="620"/>
                      </a:lnTo>
                      <a:lnTo>
                        <a:pt x="644" y="620"/>
                      </a:lnTo>
                      <a:lnTo>
                        <a:pt x="645" y="620"/>
                      </a:lnTo>
                      <a:lnTo>
                        <a:pt x="646" y="619"/>
                      </a:lnTo>
                      <a:lnTo>
                        <a:pt x="647" y="619"/>
                      </a:lnTo>
                      <a:lnTo>
                        <a:pt x="648" y="619"/>
                      </a:lnTo>
                      <a:lnTo>
                        <a:pt x="648" y="618"/>
                      </a:lnTo>
                      <a:lnTo>
                        <a:pt x="649" y="618"/>
                      </a:lnTo>
                      <a:lnTo>
                        <a:pt x="650" y="618"/>
                      </a:lnTo>
                      <a:lnTo>
                        <a:pt x="651" y="618"/>
                      </a:lnTo>
                      <a:lnTo>
                        <a:pt x="651" y="618"/>
                      </a:lnTo>
                      <a:lnTo>
                        <a:pt x="652" y="618"/>
                      </a:lnTo>
                      <a:lnTo>
                        <a:pt x="653" y="618"/>
                      </a:lnTo>
                      <a:lnTo>
                        <a:pt x="654" y="618"/>
                      </a:lnTo>
                      <a:lnTo>
                        <a:pt x="655" y="618"/>
                      </a:lnTo>
                      <a:lnTo>
                        <a:pt x="656" y="618"/>
                      </a:lnTo>
                      <a:lnTo>
                        <a:pt x="656" y="618"/>
                      </a:lnTo>
                      <a:lnTo>
                        <a:pt x="657" y="618"/>
                      </a:lnTo>
                      <a:lnTo>
                        <a:pt x="658" y="619"/>
                      </a:lnTo>
                      <a:lnTo>
                        <a:pt x="659" y="619"/>
                      </a:lnTo>
                      <a:lnTo>
                        <a:pt x="659" y="620"/>
                      </a:lnTo>
                      <a:lnTo>
                        <a:pt x="660" y="620"/>
                      </a:lnTo>
                      <a:lnTo>
                        <a:pt x="661" y="620"/>
                      </a:lnTo>
                      <a:lnTo>
                        <a:pt x="662" y="620"/>
                      </a:lnTo>
                      <a:lnTo>
                        <a:pt x="663" y="620"/>
                      </a:lnTo>
                      <a:lnTo>
                        <a:pt x="663" y="620"/>
                      </a:lnTo>
                      <a:lnTo>
                        <a:pt x="664" y="620"/>
                      </a:lnTo>
                      <a:lnTo>
                        <a:pt x="665" y="620"/>
                      </a:lnTo>
                      <a:lnTo>
                        <a:pt x="666" y="620"/>
                      </a:lnTo>
                      <a:lnTo>
                        <a:pt x="667" y="620"/>
                      </a:lnTo>
                      <a:lnTo>
                        <a:pt x="668" y="620"/>
                      </a:lnTo>
                      <a:lnTo>
                        <a:pt x="668" y="620"/>
                      </a:lnTo>
                      <a:lnTo>
                        <a:pt x="669" y="620"/>
                      </a:lnTo>
                      <a:lnTo>
                        <a:pt x="670" y="620"/>
                      </a:lnTo>
                      <a:lnTo>
                        <a:pt x="671" y="620"/>
                      </a:lnTo>
                      <a:lnTo>
                        <a:pt x="671" y="620"/>
                      </a:lnTo>
                      <a:lnTo>
                        <a:pt x="672" y="620"/>
                      </a:lnTo>
                      <a:lnTo>
                        <a:pt x="673" y="620"/>
                      </a:lnTo>
                      <a:lnTo>
                        <a:pt x="674" y="620"/>
                      </a:lnTo>
                      <a:lnTo>
                        <a:pt x="674" y="620"/>
                      </a:lnTo>
                      <a:lnTo>
                        <a:pt x="675" y="620"/>
                      </a:lnTo>
                      <a:lnTo>
                        <a:pt x="676" y="620"/>
                      </a:lnTo>
                      <a:lnTo>
                        <a:pt x="677" y="620"/>
                      </a:lnTo>
                      <a:lnTo>
                        <a:pt x="678" y="621"/>
                      </a:lnTo>
                      <a:lnTo>
                        <a:pt x="679" y="621"/>
                      </a:lnTo>
                      <a:lnTo>
                        <a:pt x="679" y="621"/>
                      </a:lnTo>
                      <a:lnTo>
                        <a:pt x="680" y="621"/>
                      </a:lnTo>
                      <a:lnTo>
                        <a:pt x="681" y="621"/>
                      </a:lnTo>
                      <a:lnTo>
                        <a:pt x="682" y="621"/>
                      </a:lnTo>
                      <a:lnTo>
                        <a:pt x="683" y="621"/>
                      </a:lnTo>
                      <a:lnTo>
                        <a:pt x="683" y="621"/>
                      </a:lnTo>
                      <a:lnTo>
                        <a:pt x="684" y="621"/>
                      </a:lnTo>
                      <a:lnTo>
                        <a:pt x="685" y="621"/>
                      </a:lnTo>
                      <a:lnTo>
                        <a:pt x="686" y="621"/>
                      </a:lnTo>
                      <a:lnTo>
                        <a:pt x="686" y="622"/>
                      </a:lnTo>
                      <a:lnTo>
                        <a:pt x="687" y="621"/>
                      </a:lnTo>
                      <a:lnTo>
                        <a:pt x="688" y="622"/>
                      </a:lnTo>
                      <a:lnTo>
                        <a:pt x="689" y="622"/>
                      </a:lnTo>
                      <a:lnTo>
                        <a:pt x="690" y="622"/>
                      </a:lnTo>
                      <a:lnTo>
                        <a:pt x="691" y="622"/>
                      </a:lnTo>
                      <a:lnTo>
                        <a:pt x="691" y="622"/>
                      </a:lnTo>
                      <a:lnTo>
                        <a:pt x="692" y="622"/>
                      </a:lnTo>
                      <a:lnTo>
                        <a:pt x="693" y="622"/>
                      </a:lnTo>
                      <a:lnTo>
                        <a:pt x="694" y="622"/>
                      </a:lnTo>
                      <a:lnTo>
                        <a:pt x="694" y="622"/>
                      </a:lnTo>
                      <a:lnTo>
                        <a:pt x="695" y="622"/>
                      </a:lnTo>
                      <a:lnTo>
                        <a:pt x="696" y="622"/>
                      </a:lnTo>
                      <a:lnTo>
                        <a:pt x="697" y="622"/>
                      </a:lnTo>
                      <a:lnTo>
                        <a:pt x="698" y="622"/>
                      </a:lnTo>
                      <a:lnTo>
                        <a:pt x="698" y="622"/>
                      </a:lnTo>
                      <a:lnTo>
                        <a:pt x="699" y="622"/>
                      </a:lnTo>
                      <a:lnTo>
                        <a:pt x="700" y="622"/>
                      </a:lnTo>
                      <a:lnTo>
                        <a:pt x="701" y="622"/>
                      </a:lnTo>
                      <a:lnTo>
                        <a:pt x="702" y="622"/>
                      </a:lnTo>
                      <a:lnTo>
                        <a:pt x="703" y="622"/>
                      </a:lnTo>
                      <a:lnTo>
                        <a:pt x="703" y="622"/>
                      </a:lnTo>
                      <a:lnTo>
                        <a:pt x="704" y="622"/>
                      </a:lnTo>
                      <a:lnTo>
                        <a:pt x="705" y="622"/>
                      </a:lnTo>
                      <a:lnTo>
                        <a:pt x="706" y="622"/>
                      </a:lnTo>
                      <a:lnTo>
                        <a:pt x="706" y="622"/>
                      </a:lnTo>
                      <a:lnTo>
                        <a:pt x="707" y="622"/>
                      </a:lnTo>
                      <a:lnTo>
                        <a:pt x="708" y="622"/>
                      </a:lnTo>
                      <a:lnTo>
                        <a:pt x="709" y="622"/>
                      </a:lnTo>
                      <a:lnTo>
                        <a:pt x="710" y="622"/>
                      </a:lnTo>
                      <a:lnTo>
                        <a:pt x="710" y="622"/>
                      </a:lnTo>
                      <a:lnTo>
                        <a:pt x="711" y="622"/>
                      </a:lnTo>
                      <a:lnTo>
                        <a:pt x="712" y="622"/>
                      </a:lnTo>
                      <a:lnTo>
                        <a:pt x="713" y="622"/>
                      </a:lnTo>
                      <a:lnTo>
                        <a:pt x="714" y="622"/>
                      </a:lnTo>
                      <a:lnTo>
                        <a:pt x="714" y="622"/>
                      </a:lnTo>
                      <a:lnTo>
                        <a:pt x="715" y="622"/>
                      </a:lnTo>
                      <a:lnTo>
                        <a:pt x="716" y="622"/>
                      </a:lnTo>
                      <a:lnTo>
                        <a:pt x="717" y="622"/>
                      </a:lnTo>
                      <a:lnTo>
                        <a:pt x="718" y="622"/>
                      </a:lnTo>
                      <a:lnTo>
                        <a:pt x="718" y="622"/>
                      </a:lnTo>
                      <a:lnTo>
                        <a:pt x="719" y="622"/>
                      </a:lnTo>
                      <a:lnTo>
                        <a:pt x="720" y="622"/>
                      </a:lnTo>
                      <a:lnTo>
                        <a:pt x="721" y="622"/>
                      </a:lnTo>
                      <a:lnTo>
                        <a:pt x="722" y="622"/>
                      </a:lnTo>
                      <a:lnTo>
                        <a:pt x="722" y="622"/>
                      </a:lnTo>
                      <a:lnTo>
                        <a:pt x="723" y="622"/>
                      </a:lnTo>
                      <a:lnTo>
                        <a:pt x="724" y="622"/>
                      </a:lnTo>
                      <a:lnTo>
                        <a:pt x="725" y="622"/>
                      </a:lnTo>
                      <a:lnTo>
                        <a:pt x="726" y="622"/>
                      </a:lnTo>
                      <a:lnTo>
                        <a:pt x="726" y="622"/>
                      </a:lnTo>
                      <a:lnTo>
                        <a:pt x="727" y="622"/>
                      </a:lnTo>
                      <a:lnTo>
                        <a:pt x="728" y="622"/>
                      </a:lnTo>
                      <a:lnTo>
                        <a:pt x="729" y="622"/>
                      </a:lnTo>
                      <a:lnTo>
                        <a:pt x="729" y="622"/>
                      </a:lnTo>
                      <a:lnTo>
                        <a:pt x="730" y="622"/>
                      </a:lnTo>
                      <a:lnTo>
                        <a:pt x="731" y="622"/>
                      </a:lnTo>
                      <a:lnTo>
                        <a:pt x="732" y="622"/>
                      </a:lnTo>
                      <a:lnTo>
                        <a:pt x="733" y="622"/>
                      </a:lnTo>
                      <a:lnTo>
                        <a:pt x="734" y="622"/>
                      </a:lnTo>
                      <a:lnTo>
                        <a:pt x="734" y="622"/>
                      </a:lnTo>
                      <a:lnTo>
                        <a:pt x="735" y="622"/>
                      </a:lnTo>
                      <a:lnTo>
                        <a:pt x="736" y="622"/>
                      </a:lnTo>
                      <a:lnTo>
                        <a:pt x="737" y="622"/>
                      </a:lnTo>
                      <a:lnTo>
                        <a:pt x="737" y="622"/>
                      </a:lnTo>
                      <a:lnTo>
                        <a:pt x="738" y="622"/>
                      </a:lnTo>
                      <a:lnTo>
                        <a:pt x="739" y="622"/>
                      </a:lnTo>
                      <a:lnTo>
                        <a:pt x="740" y="622"/>
                      </a:lnTo>
                      <a:lnTo>
                        <a:pt x="741" y="621"/>
                      </a:lnTo>
                      <a:lnTo>
                        <a:pt x="741" y="621"/>
                      </a:lnTo>
                      <a:lnTo>
                        <a:pt x="742" y="621"/>
                      </a:lnTo>
                      <a:lnTo>
                        <a:pt x="743" y="621"/>
                      </a:lnTo>
                      <a:lnTo>
                        <a:pt x="744" y="621"/>
                      </a:lnTo>
                      <a:lnTo>
                        <a:pt x="745" y="620"/>
                      </a:lnTo>
                      <a:lnTo>
                        <a:pt x="746" y="620"/>
                      </a:lnTo>
                      <a:lnTo>
                        <a:pt x="746" y="620"/>
                      </a:lnTo>
                      <a:lnTo>
                        <a:pt x="747" y="620"/>
                      </a:lnTo>
                      <a:lnTo>
                        <a:pt x="748" y="620"/>
                      </a:lnTo>
                      <a:lnTo>
                        <a:pt x="749" y="620"/>
                      </a:lnTo>
                      <a:lnTo>
                        <a:pt x="749" y="620"/>
                      </a:lnTo>
                      <a:lnTo>
                        <a:pt x="750" y="620"/>
                      </a:lnTo>
                      <a:lnTo>
                        <a:pt x="751" y="620"/>
                      </a:lnTo>
                      <a:lnTo>
                        <a:pt x="752" y="620"/>
                      </a:lnTo>
                      <a:lnTo>
                        <a:pt x="752" y="620"/>
                      </a:lnTo>
                      <a:lnTo>
                        <a:pt x="753" y="620"/>
                      </a:lnTo>
                      <a:lnTo>
                        <a:pt x="754" y="620"/>
                      </a:lnTo>
                      <a:lnTo>
                        <a:pt x="755" y="620"/>
                      </a:lnTo>
                      <a:lnTo>
                        <a:pt x="756" y="620"/>
                      </a:lnTo>
                      <a:lnTo>
                        <a:pt x="757" y="620"/>
                      </a:lnTo>
                      <a:lnTo>
                        <a:pt x="757" y="621"/>
                      </a:lnTo>
                      <a:lnTo>
                        <a:pt x="758" y="621"/>
                      </a:lnTo>
                      <a:lnTo>
                        <a:pt x="759" y="621"/>
                      </a:lnTo>
                      <a:lnTo>
                        <a:pt x="760" y="621"/>
                      </a:lnTo>
                      <a:lnTo>
                        <a:pt x="761" y="621"/>
                      </a:lnTo>
                      <a:lnTo>
                        <a:pt x="761" y="621"/>
                      </a:lnTo>
                      <a:lnTo>
                        <a:pt x="762" y="621"/>
                      </a:lnTo>
                      <a:lnTo>
                        <a:pt x="763" y="621"/>
                      </a:lnTo>
                      <a:lnTo>
                        <a:pt x="764" y="621"/>
                      </a:lnTo>
                      <a:lnTo>
                        <a:pt x="764" y="621"/>
                      </a:lnTo>
                      <a:lnTo>
                        <a:pt x="765" y="621"/>
                      </a:lnTo>
                      <a:lnTo>
                        <a:pt x="766" y="621"/>
                      </a:lnTo>
                      <a:lnTo>
                        <a:pt x="767" y="621"/>
                      </a:lnTo>
                      <a:lnTo>
                        <a:pt x="768" y="621"/>
                      </a:lnTo>
                      <a:lnTo>
                        <a:pt x="769" y="621"/>
                      </a:lnTo>
                      <a:lnTo>
                        <a:pt x="769" y="621"/>
                      </a:lnTo>
                      <a:lnTo>
                        <a:pt x="770" y="621"/>
                      </a:lnTo>
                      <a:lnTo>
                        <a:pt x="771" y="621"/>
                      </a:lnTo>
                      <a:lnTo>
                        <a:pt x="772" y="621"/>
                      </a:lnTo>
                      <a:lnTo>
                        <a:pt x="772" y="621"/>
                      </a:lnTo>
                      <a:lnTo>
                        <a:pt x="773" y="621"/>
                      </a:lnTo>
                      <a:lnTo>
                        <a:pt x="774" y="621"/>
                      </a:lnTo>
                      <a:lnTo>
                        <a:pt x="775" y="621"/>
                      </a:lnTo>
                      <a:lnTo>
                        <a:pt x="776" y="621"/>
                      </a:lnTo>
                      <a:lnTo>
                        <a:pt x="776" y="621"/>
                      </a:lnTo>
                      <a:lnTo>
                        <a:pt x="777" y="622"/>
                      </a:lnTo>
                      <a:lnTo>
                        <a:pt x="778" y="621"/>
                      </a:lnTo>
                      <a:lnTo>
                        <a:pt x="779" y="622"/>
                      </a:lnTo>
                      <a:lnTo>
                        <a:pt x="780" y="621"/>
                      </a:lnTo>
                      <a:lnTo>
                        <a:pt x="781" y="621"/>
                      </a:lnTo>
                      <a:lnTo>
                        <a:pt x="781" y="622"/>
                      </a:lnTo>
                      <a:lnTo>
                        <a:pt x="782" y="622"/>
                      </a:lnTo>
                      <a:lnTo>
                        <a:pt x="783" y="622"/>
                      </a:lnTo>
                      <a:lnTo>
                        <a:pt x="784" y="621"/>
                      </a:lnTo>
                      <a:lnTo>
                        <a:pt x="784" y="621"/>
                      </a:lnTo>
                      <a:lnTo>
                        <a:pt x="785" y="621"/>
                      </a:lnTo>
                      <a:lnTo>
                        <a:pt x="786" y="621"/>
                      </a:lnTo>
                      <a:lnTo>
                        <a:pt x="787" y="621"/>
                      </a:lnTo>
                      <a:lnTo>
                        <a:pt x="788" y="621"/>
                      </a:lnTo>
                      <a:lnTo>
                        <a:pt x="788" y="621"/>
                      </a:lnTo>
                      <a:lnTo>
                        <a:pt x="789" y="621"/>
                      </a:lnTo>
                      <a:lnTo>
                        <a:pt x="790" y="621"/>
                      </a:lnTo>
                      <a:lnTo>
                        <a:pt x="791" y="621"/>
                      </a:lnTo>
                      <a:lnTo>
                        <a:pt x="792" y="621"/>
                      </a:lnTo>
                      <a:lnTo>
                        <a:pt x="792" y="621"/>
                      </a:lnTo>
                      <a:lnTo>
                        <a:pt x="793" y="621"/>
                      </a:lnTo>
                      <a:lnTo>
                        <a:pt x="794" y="621"/>
                      </a:lnTo>
                      <a:lnTo>
                        <a:pt x="795" y="621"/>
                      </a:lnTo>
                      <a:lnTo>
                        <a:pt x="796" y="621"/>
                      </a:lnTo>
                      <a:lnTo>
                        <a:pt x="796" y="621"/>
                      </a:lnTo>
                      <a:lnTo>
                        <a:pt x="797" y="620"/>
                      </a:lnTo>
                      <a:lnTo>
                        <a:pt x="798" y="621"/>
                      </a:lnTo>
                      <a:lnTo>
                        <a:pt x="799" y="621"/>
                      </a:lnTo>
                      <a:lnTo>
                        <a:pt x="800" y="620"/>
                      </a:lnTo>
                      <a:lnTo>
                        <a:pt x="800" y="620"/>
                      </a:lnTo>
                      <a:lnTo>
                        <a:pt x="801" y="620"/>
                      </a:lnTo>
                      <a:lnTo>
                        <a:pt x="802" y="620"/>
                      </a:lnTo>
                      <a:lnTo>
                        <a:pt x="803" y="620"/>
                      </a:lnTo>
                      <a:lnTo>
                        <a:pt x="804" y="620"/>
                      </a:lnTo>
                      <a:lnTo>
                        <a:pt x="804" y="619"/>
                      </a:lnTo>
                      <a:lnTo>
                        <a:pt x="805" y="619"/>
                      </a:lnTo>
                      <a:lnTo>
                        <a:pt x="806" y="619"/>
                      </a:lnTo>
                      <a:lnTo>
                        <a:pt x="807" y="619"/>
                      </a:lnTo>
                      <a:lnTo>
                        <a:pt x="807" y="618"/>
                      </a:lnTo>
                      <a:lnTo>
                        <a:pt x="808" y="618"/>
                      </a:lnTo>
                      <a:lnTo>
                        <a:pt x="809" y="618"/>
                      </a:lnTo>
                      <a:lnTo>
                        <a:pt x="810" y="618"/>
                      </a:lnTo>
                      <a:lnTo>
                        <a:pt x="811" y="618"/>
                      </a:lnTo>
                      <a:lnTo>
                        <a:pt x="812" y="618"/>
                      </a:lnTo>
                      <a:lnTo>
                        <a:pt x="812" y="618"/>
                      </a:lnTo>
                      <a:lnTo>
                        <a:pt x="813" y="618"/>
                      </a:lnTo>
                      <a:lnTo>
                        <a:pt x="814" y="618"/>
                      </a:lnTo>
                      <a:lnTo>
                        <a:pt x="815" y="618"/>
                      </a:lnTo>
                    </a:path>
                  </a:pathLst>
                </a:custGeom>
                <a:noFill/>
                <a:ln w="0" cap="flat">
                  <a:solidFill>
                    <a:srgbClr val="0000CD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41" name="Freeform 58">
                  <a:extLst>
                    <a:ext uri="{FF2B5EF4-FFF2-40B4-BE49-F238E27FC236}">
                      <a16:creationId xmlns:a16="http://schemas.microsoft.com/office/drawing/2014/main" id="{1918224B-5C3B-4DD5-8BE1-33A86C5F55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" y="1794"/>
                  <a:ext cx="814" cy="199"/>
                </a:xfrm>
                <a:custGeom>
                  <a:avLst/>
                  <a:gdLst>
                    <a:gd name="T0" fmla="*/ 12 w 814"/>
                    <a:gd name="T1" fmla="*/ 190 h 199"/>
                    <a:gd name="T2" fmla="*/ 26 w 814"/>
                    <a:gd name="T3" fmla="*/ 194 h 199"/>
                    <a:gd name="T4" fmla="*/ 39 w 814"/>
                    <a:gd name="T5" fmla="*/ 196 h 199"/>
                    <a:gd name="T6" fmla="*/ 53 w 814"/>
                    <a:gd name="T7" fmla="*/ 196 h 199"/>
                    <a:gd name="T8" fmla="*/ 67 w 814"/>
                    <a:gd name="T9" fmla="*/ 195 h 199"/>
                    <a:gd name="T10" fmla="*/ 80 w 814"/>
                    <a:gd name="T11" fmla="*/ 197 h 199"/>
                    <a:gd name="T12" fmla="*/ 94 w 814"/>
                    <a:gd name="T13" fmla="*/ 197 h 199"/>
                    <a:gd name="T14" fmla="*/ 107 w 814"/>
                    <a:gd name="T15" fmla="*/ 197 h 199"/>
                    <a:gd name="T16" fmla="*/ 121 w 814"/>
                    <a:gd name="T17" fmla="*/ 196 h 199"/>
                    <a:gd name="T18" fmla="*/ 134 w 814"/>
                    <a:gd name="T19" fmla="*/ 194 h 199"/>
                    <a:gd name="T20" fmla="*/ 148 w 814"/>
                    <a:gd name="T21" fmla="*/ 196 h 199"/>
                    <a:gd name="T22" fmla="*/ 161 w 814"/>
                    <a:gd name="T23" fmla="*/ 197 h 199"/>
                    <a:gd name="T24" fmla="*/ 175 w 814"/>
                    <a:gd name="T25" fmla="*/ 197 h 199"/>
                    <a:gd name="T26" fmla="*/ 188 w 814"/>
                    <a:gd name="T27" fmla="*/ 197 h 199"/>
                    <a:gd name="T28" fmla="*/ 202 w 814"/>
                    <a:gd name="T29" fmla="*/ 198 h 199"/>
                    <a:gd name="T30" fmla="*/ 215 w 814"/>
                    <a:gd name="T31" fmla="*/ 197 h 199"/>
                    <a:gd name="T32" fmla="*/ 229 w 814"/>
                    <a:gd name="T33" fmla="*/ 197 h 199"/>
                    <a:gd name="T34" fmla="*/ 243 w 814"/>
                    <a:gd name="T35" fmla="*/ 197 h 199"/>
                    <a:gd name="T36" fmla="*/ 256 w 814"/>
                    <a:gd name="T37" fmla="*/ 196 h 199"/>
                    <a:gd name="T38" fmla="*/ 270 w 814"/>
                    <a:gd name="T39" fmla="*/ 194 h 199"/>
                    <a:gd name="T40" fmla="*/ 283 w 814"/>
                    <a:gd name="T41" fmla="*/ 196 h 199"/>
                    <a:gd name="T42" fmla="*/ 297 w 814"/>
                    <a:gd name="T43" fmla="*/ 197 h 199"/>
                    <a:gd name="T44" fmla="*/ 310 w 814"/>
                    <a:gd name="T45" fmla="*/ 197 h 199"/>
                    <a:gd name="T46" fmla="*/ 324 w 814"/>
                    <a:gd name="T47" fmla="*/ 197 h 199"/>
                    <a:gd name="T48" fmla="*/ 337 w 814"/>
                    <a:gd name="T49" fmla="*/ 198 h 199"/>
                    <a:gd name="T50" fmla="*/ 351 w 814"/>
                    <a:gd name="T51" fmla="*/ 198 h 199"/>
                    <a:gd name="T52" fmla="*/ 364 w 814"/>
                    <a:gd name="T53" fmla="*/ 197 h 199"/>
                    <a:gd name="T54" fmla="*/ 378 w 814"/>
                    <a:gd name="T55" fmla="*/ 197 h 199"/>
                    <a:gd name="T56" fmla="*/ 391 w 814"/>
                    <a:gd name="T57" fmla="*/ 197 h 199"/>
                    <a:gd name="T58" fmla="*/ 405 w 814"/>
                    <a:gd name="T59" fmla="*/ 197 h 199"/>
                    <a:gd name="T60" fmla="*/ 418 w 814"/>
                    <a:gd name="T61" fmla="*/ 196 h 199"/>
                    <a:gd name="T62" fmla="*/ 432 w 814"/>
                    <a:gd name="T63" fmla="*/ 197 h 199"/>
                    <a:gd name="T64" fmla="*/ 446 w 814"/>
                    <a:gd name="T65" fmla="*/ 198 h 199"/>
                    <a:gd name="T66" fmla="*/ 459 w 814"/>
                    <a:gd name="T67" fmla="*/ 198 h 199"/>
                    <a:gd name="T68" fmla="*/ 472 w 814"/>
                    <a:gd name="T69" fmla="*/ 198 h 199"/>
                    <a:gd name="T70" fmla="*/ 486 w 814"/>
                    <a:gd name="T71" fmla="*/ 198 h 199"/>
                    <a:gd name="T72" fmla="*/ 500 w 814"/>
                    <a:gd name="T73" fmla="*/ 197 h 199"/>
                    <a:gd name="T74" fmla="*/ 513 w 814"/>
                    <a:gd name="T75" fmla="*/ 197 h 199"/>
                    <a:gd name="T76" fmla="*/ 527 w 814"/>
                    <a:gd name="T77" fmla="*/ 197 h 199"/>
                    <a:gd name="T78" fmla="*/ 540 w 814"/>
                    <a:gd name="T79" fmla="*/ 198 h 199"/>
                    <a:gd name="T80" fmla="*/ 554 w 814"/>
                    <a:gd name="T81" fmla="*/ 198 h 199"/>
                    <a:gd name="T82" fmla="*/ 567 w 814"/>
                    <a:gd name="T83" fmla="*/ 198 h 199"/>
                    <a:gd name="T84" fmla="*/ 581 w 814"/>
                    <a:gd name="T85" fmla="*/ 198 h 199"/>
                    <a:gd name="T86" fmla="*/ 594 w 814"/>
                    <a:gd name="T87" fmla="*/ 198 h 199"/>
                    <a:gd name="T88" fmla="*/ 608 w 814"/>
                    <a:gd name="T89" fmla="*/ 198 h 199"/>
                    <a:gd name="T90" fmla="*/ 621 w 814"/>
                    <a:gd name="T91" fmla="*/ 198 h 199"/>
                    <a:gd name="T92" fmla="*/ 635 w 814"/>
                    <a:gd name="T93" fmla="*/ 198 h 199"/>
                    <a:gd name="T94" fmla="*/ 648 w 814"/>
                    <a:gd name="T95" fmla="*/ 198 h 199"/>
                    <a:gd name="T96" fmla="*/ 662 w 814"/>
                    <a:gd name="T97" fmla="*/ 198 h 199"/>
                    <a:gd name="T98" fmla="*/ 675 w 814"/>
                    <a:gd name="T99" fmla="*/ 198 h 199"/>
                    <a:gd name="T100" fmla="*/ 689 w 814"/>
                    <a:gd name="T101" fmla="*/ 198 h 199"/>
                    <a:gd name="T102" fmla="*/ 703 w 814"/>
                    <a:gd name="T103" fmla="*/ 198 h 199"/>
                    <a:gd name="T104" fmla="*/ 716 w 814"/>
                    <a:gd name="T105" fmla="*/ 198 h 199"/>
                    <a:gd name="T106" fmla="*/ 730 w 814"/>
                    <a:gd name="T107" fmla="*/ 198 h 199"/>
                    <a:gd name="T108" fmla="*/ 743 w 814"/>
                    <a:gd name="T109" fmla="*/ 198 h 199"/>
                    <a:gd name="T110" fmla="*/ 757 w 814"/>
                    <a:gd name="T111" fmla="*/ 198 h 199"/>
                    <a:gd name="T112" fmla="*/ 770 w 814"/>
                    <a:gd name="T113" fmla="*/ 198 h 199"/>
                    <a:gd name="T114" fmla="*/ 784 w 814"/>
                    <a:gd name="T115" fmla="*/ 197 h 199"/>
                    <a:gd name="T116" fmla="*/ 797 w 814"/>
                    <a:gd name="T117" fmla="*/ 80 h 199"/>
                    <a:gd name="T118" fmla="*/ 811 w 814"/>
                    <a:gd name="T119" fmla="*/ 90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14" h="199">
                      <a:moveTo>
                        <a:pt x="0" y="193"/>
                      </a:moveTo>
                      <a:lnTo>
                        <a:pt x="1" y="193"/>
                      </a:lnTo>
                      <a:lnTo>
                        <a:pt x="1" y="192"/>
                      </a:lnTo>
                      <a:lnTo>
                        <a:pt x="2" y="192"/>
                      </a:lnTo>
                      <a:lnTo>
                        <a:pt x="3" y="192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5" y="191"/>
                      </a:lnTo>
                      <a:lnTo>
                        <a:pt x="6" y="191"/>
                      </a:lnTo>
                      <a:lnTo>
                        <a:pt x="7" y="191"/>
                      </a:lnTo>
                      <a:lnTo>
                        <a:pt x="8" y="191"/>
                      </a:lnTo>
                      <a:lnTo>
                        <a:pt x="9" y="190"/>
                      </a:lnTo>
                      <a:lnTo>
                        <a:pt x="9" y="190"/>
                      </a:lnTo>
                      <a:lnTo>
                        <a:pt x="10" y="190"/>
                      </a:lnTo>
                      <a:lnTo>
                        <a:pt x="11" y="190"/>
                      </a:lnTo>
                      <a:lnTo>
                        <a:pt x="12" y="190"/>
                      </a:lnTo>
                      <a:lnTo>
                        <a:pt x="12" y="190"/>
                      </a:lnTo>
                      <a:lnTo>
                        <a:pt x="13" y="190"/>
                      </a:lnTo>
                      <a:lnTo>
                        <a:pt x="14" y="191"/>
                      </a:lnTo>
                      <a:lnTo>
                        <a:pt x="15" y="191"/>
                      </a:lnTo>
                      <a:lnTo>
                        <a:pt x="15" y="191"/>
                      </a:lnTo>
                      <a:lnTo>
                        <a:pt x="16" y="192"/>
                      </a:lnTo>
                      <a:lnTo>
                        <a:pt x="17" y="192"/>
                      </a:lnTo>
                      <a:lnTo>
                        <a:pt x="18" y="192"/>
                      </a:lnTo>
                      <a:lnTo>
                        <a:pt x="19" y="192"/>
                      </a:lnTo>
                      <a:lnTo>
                        <a:pt x="20" y="193"/>
                      </a:lnTo>
                      <a:lnTo>
                        <a:pt x="20" y="193"/>
                      </a:lnTo>
                      <a:lnTo>
                        <a:pt x="21" y="193"/>
                      </a:lnTo>
                      <a:lnTo>
                        <a:pt x="22" y="193"/>
                      </a:lnTo>
                      <a:lnTo>
                        <a:pt x="23" y="193"/>
                      </a:lnTo>
                      <a:lnTo>
                        <a:pt x="24" y="194"/>
                      </a:lnTo>
                      <a:lnTo>
                        <a:pt x="24" y="194"/>
                      </a:lnTo>
                      <a:lnTo>
                        <a:pt x="25" y="194"/>
                      </a:lnTo>
                      <a:lnTo>
                        <a:pt x="26" y="194"/>
                      </a:lnTo>
                      <a:lnTo>
                        <a:pt x="27" y="195"/>
                      </a:lnTo>
                      <a:lnTo>
                        <a:pt x="27" y="195"/>
                      </a:lnTo>
                      <a:lnTo>
                        <a:pt x="28" y="195"/>
                      </a:lnTo>
                      <a:lnTo>
                        <a:pt x="29" y="195"/>
                      </a:lnTo>
                      <a:lnTo>
                        <a:pt x="30" y="195"/>
                      </a:lnTo>
                      <a:lnTo>
                        <a:pt x="31" y="195"/>
                      </a:lnTo>
                      <a:lnTo>
                        <a:pt x="32" y="195"/>
                      </a:lnTo>
                      <a:lnTo>
                        <a:pt x="32" y="196"/>
                      </a:lnTo>
                      <a:lnTo>
                        <a:pt x="33" y="196"/>
                      </a:lnTo>
                      <a:lnTo>
                        <a:pt x="34" y="196"/>
                      </a:lnTo>
                      <a:lnTo>
                        <a:pt x="35" y="196"/>
                      </a:lnTo>
                      <a:lnTo>
                        <a:pt x="35" y="196"/>
                      </a:lnTo>
                      <a:lnTo>
                        <a:pt x="36" y="196"/>
                      </a:lnTo>
                      <a:lnTo>
                        <a:pt x="37" y="196"/>
                      </a:lnTo>
                      <a:lnTo>
                        <a:pt x="38" y="196"/>
                      </a:lnTo>
                      <a:lnTo>
                        <a:pt x="39" y="196"/>
                      </a:lnTo>
                      <a:lnTo>
                        <a:pt x="39" y="196"/>
                      </a:lnTo>
                      <a:lnTo>
                        <a:pt x="40" y="196"/>
                      </a:lnTo>
                      <a:lnTo>
                        <a:pt x="41" y="196"/>
                      </a:lnTo>
                      <a:lnTo>
                        <a:pt x="42" y="196"/>
                      </a:lnTo>
                      <a:lnTo>
                        <a:pt x="43" y="196"/>
                      </a:lnTo>
                      <a:lnTo>
                        <a:pt x="44" y="196"/>
                      </a:lnTo>
                      <a:lnTo>
                        <a:pt x="44" y="196"/>
                      </a:lnTo>
                      <a:lnTo>
                        <a:pt x="45" y="196"/>
                      </a:lnTo>
                      <a:lnTo>
                        <a:pt x="46" y="196"/>
                      </a:lnTo>
                      <a:lnTo>
                        <a:pt x="47" y="196"/>
                      </a:lnTo>
                      <a:lnTo>
                        <a:pt x="47" y="196"/>
                      </a:lnTo>
                      <a:lnTo>
                        <a:pt x="48" y="196"/>
                      </a:lnTo>
                      <a:lnTo>
                        <a:pt x="49" y="196"/>
                      </a:lnTo>
                      <a:lnTo>
                        <a:pt x="50" y="196"/>
                      </a:lnTo>
                      <a:lnTo>
                        <a:pt x="51" y="196"/>
                      </a:lnTo>
                      <a:lnTo>
                        <a:pt x="51" y="196"/>
                      </a:lnTo>
                      <a:lnTo>
                        <a:pt x="52" y="196"/>
                      </a:lnTo>
                      <a:lnTo>
                        <a:pt x="53" y="196"/>
                      </a:lnTo>
                      <a:lnTo>
                        <a:pt x="54" y="196"/>
                      </a:lnTo>
                      <a:lnTo>
                        <a:pt x="55" y="196"/>
                      </a:lnTo>
                      <a:lnTo>
                        <a:pt x="55" y="196"/>
                      </a:lnTo>
                      <a:lnTo>
                        <a:pt x="56" y="196"/>
                      </a:lnTo>
                      <a:lnTo>
                        <a:pt x="57" y="196"/>
                      </a:lnTo>
                      <a:lnTo>
                        <a:pt x="58" y="196"/>
                      </a:lnTo>
                      <a:lnTo>
                        <a:pt x="59" y="196"/>
                      </a:lnTo>
                      <a:lnTo>
                        <a:pt x="59" y="196"/>
                      </a:lnTo>
                      <a:lnTo>
                        <a:pt x="60" y="196"/>
                      </a:lnTo>
                      <a:lnTo>
                        <a:pt x="61" y="196"/>
                      </a:lnTo>
                      <a:lnTo>
                        <a:pt x="62" y="196"/>
                      </a:lnTo>
                      <a:lnTo>
                        <a:pt x="63" y="196"/>
                      </a:lnTo>
                      <a:lnTo>
                        <a:pt x="63" y="196"/>
                      </a:lnTo>
                      <a:lnTo>
                        <a:pt x="64" y="196"/>
                      </a:lnTo>
                      <a:lnTo>
                        <a:pt x="65" y="196"/>
                      </a:lnTo>
                      <a:lnTo>
                        <a:pt x="66" y="196"/>
                      </a:lnTo>
                      <a:lnTo>
                        <a:pt x="67" y="195"/>
                      </a:lnTo>
                      <a:lnTo>
                        <a:pt x="67" y="196"/>
                      </a:lnTo>
                      <a:lnTo>
                        <a:pt x="68" y="196"/>
                      </a:lnTo>
                      <a:lnTo>
                        <a:pt x="69" y="196"/>
                      </a:lnTo>
                      <a:lnTo>
                        <a:pt x="70" y="196"/>
                      </a:lnTo>
                      <a:lnTo>
                        <a:pt x="70" y="196"/>
                      </a:lnTo>
                      <a:lnTo>
                        <a:pt x="71" y="196"/>
                      </a:lnTo>
                      <a:lnTo>
                        <a:pt x="72" y="196"/>
                      </a:lnTo>
                      <a:lnTo>
                        <a:pt x="73" y="196"/>
                      </a:lnTo>
                      <a:lnTo>
                        <a:pt x="74" y="196"/>
                      </a:lnTo>
                      <a:lnTo>
                        <a:pt x="75" y="196"/>
                      </a:lnTo>
                      <a:lnTo>
                        <a:pt x="75" y="196"/>
                      </a:lnTo>
                      <a:lnTo>
                        <a:pt x="76" y="196"/>
                      </a:lnTo>
                      <a:lnTo>
                        <a:pt x="77" y="196"/>
                      </a:lnTo>
                      <a:lnTo>
                        <a:pt x="78" y="196"/>
                      </a:lnTo>
                      <a:lnTo>
                        <a:pt x="79" y="197"/>
                      </a:lnTo>
                      <a:lnTo>
                        <a:pt x="79" y="197"/>
                      </a:lnTo>
                      <a:lnTo>
                        <a:pt x="80" y="197"/>
                      </a:lnTo>
                      <a:lnTo>
                        <a:pt x="81" y="197"/>
                      </a:lnTo>
                      <a:lnTo>
                        <a:pt x="82" y="197"/>
                      </a:lnTo>
                      <a:lnTo>
                        <a:pt x="82" y="197"/>
                      </a:lnTo>
                      <a:lnTo>
                        <a:pt x="83" y="197"/>
                      </a:lnTo>
                      <a:lnTo>
                        <a:pt x="84" y="197"/>
                      </a:lnTo>
                      <a:lnTo>
                        <a:pt x="85" y="197"/>
                      </a:lnTo>
                      <a:lnTo>
                        <a:pt x="86" y="197"/>
                      </a:lnTo>
                      <a:lnTo>
                        <a:pt x="87" y="197"/>
                      </a:lnTo>
                      <a:lnTo>
                        <a:pt x="87" y="197"/>
                      </a:lnTo>
                      <a:lnTo>
                        <a:pt x="88" y="197"/>
                      </a:lnTo>
                      <a:lnTo>
                        <a:pt x="89" y="197"/>
                      </a:lnTo>
                      <a:lnTo>
                        <a:pt x="90" y="197"/>
                      </a:lnTo>
                      <a:lnTo>
                        <a:pt x="90" y="197"/>
                      </a:lnTo>
                      <a:lnTo>
                        <a:pt x="91" y="197"/>
                      </a:lnTo>
                      <a:lnTo>
                        <a:pt x="92" y="197"/>
                      </a:lnTo>
                      <a:lnTo>
                        <a:pt x="93" y="197"/>
                      </a:lnTo>
                      <a:lnTo>
                        <a:pt x="94" y="197"/>
                      </a:lnTo>
                      <a:lnTo>
                        <a:pt x="94" y="197"/>
                      </a:lnTo>
                      <a:lnTo>
                        <a:pt x="95" y="197"/>
                      </a:lnTo>
                      <a:lnTo>
                        <a:pt x="96" y="197"/>
                      </a:lnTo>
                      <a:lnTo>
                        <a:pt x="97" y="197"/>
                      </a:lnTo>
                      <a:lnTo>
                        <a:pt x="98" y="197"/>
                      </a:lnTo>
                      <a:lnTo>
                        <a:pt x="99" y="197"/>
                      </a:lnTo>
                      <a:lnTo>
                        <a:pt x="99" y="197"/>
                      </a:lnTo>
                      <a:lnTo>
                        <a:pt x="100" y="197"/>
                      </a:lnTo>
                      <a:lnTo>
                        <a:pt x="101" y="197"/>
                      </a:lnTo>
                      <a:lnTo>
                        <a:pt x="102" y="197"/>
                      </a:lnTo>
                      <a:lnTo>
                        <a:pt x="102" y="197"/>
                      </a:lnTo>
                      <a:lnTo>
                        <a:pt x="103" y="197"/>
                      </a:lnTo>
                      <a:lnTo>
                        <a:pt x="104" y="197"/>
                      </a:lnTo>
                      <a:lnTo>
                        <a:pt x="105" y="197"/>
                      </a:lnTo>
                      <a:lnTo>
                        <a:pt x="105" y="197"/>
                      </a:lnTo>
                      <a:lnTo>
                        <a:pt x="106" y="197"/>
                      </a:lnTo>
                      <a:lnTo>
                        <a:pt x="107" y="197"/>
                      </a:lnTo>
                      <a:lnTo>
                        <a:pt x="108" y="197"/>
                      </a:lnTo>
                      <a:lnTo>
                        <a:pt x="109" y="197"/>
                      </a:lnTo>
                      <a:lnTo>
                        <a:pt x="110" y="197"/>
                      </a:lnTo>
                      <a:lnTo>
                        <a:pt x="110" y="197"/>
                      </a:lnTo>
                      <a:lnTo>
                        <a:pt x="111" y="197"/>
                      </a:lnTo>
                      <a:lnTo>
                        <a:pt x="112" y="197"/>
                      </a:lnTo>
                      <a:lnTo>
                        <a:pt x="113" y="197"/>
                      </a:lnTo>
                      <a:lnTo>
                        <a:pt x="113" y="197"/>
                      </a:lnTo>
                      <a:lnTo>
                        <a:pt x="114" y="197"/>
                      </a:lnTo>
                      <a:lnTo>
                        <a:pt x="115" y="197"/>
                      </a:lnTo>
                      <a:lnTo>
                        <a:pt x="116" y="197"/>
                      </a:lnTo>
                      <a:lnTo>
                        <a:pt x="117" y="197"/>
                      </a:lnTo>
                      <a:lnTo>
                        <a:pt x="117" y="197"/>
                      </a:lnTo>
                      <a:lnTo>
                        <a:pt x="118" y="197"/>
                      </a:lnTo>
                      <a:lnTo>
                        <a:pt x="119" y="197"/>
                      </a:lnTo>
                      <a:lnTo>
                        <a:pt x="120" y="197"/>
                      </a:lnTo>
                      <a:lnTo>
                        <a:pt x="121" y="196"/>
                      </a:lnTo>
                      <a:lnTo>
                        <a:pt x="122" y="196"/>
                      </a:lnTo>
                      <a:lnTo>
                        <a:pt x="122" y="196"/>
                      </a:lnTo>
                      <a:lnTo>
                        <a:pt x="123" y="196"/>
                      </a:lnTo>
                      <a:lnTo>
                        <a:pt x="124" y="195"/>
                      </a:lnTo>
                      <a:lnTo>
                        <a:pt x="125" y="195"/>
                      </a:lnTo>
                      <a:lnTo>
                        <a:pt x="125" y="195"/>
                      </a:lnTo>
                      <a:lnTo>
                        <a:pt x="126" y="195"/>
                      </a:lnTo>
                      <a:lnTo>
                        <a:pt x="127" y="194"/>
                      </a:lnTo>
                      <a:lnTo>
                        <a:pt x="128" y="194"/>
                      </a:lnTo>
                      <a:lnTo>
                        <a:pt x="129" y="194"/>
                      </a:lnTo>
                      <a:lnTo>
                        <a:pt x="129" y="194"/>
                      </a:lnTo>
                      <a:lnTo>
                        <a:pt x="130" y="194"/>
                      </a:lnTo>
                      <a:lnTo>
                        <a:pt x="131" y="194"/>
                      </a:lnTo>
                      <a:lnTo>
                        <a:pt x="132" y="194"/>
                      </a:lnTo>
                      <a:lnTo>
                        <a:pt x="133" y="194"/>
                      </a:lnTo>
                      <a:lnTo>
                        <a:pt x="133" y="194"/>
                      </a:lnTo>
                      <a:lnTo>
                        <a:pt x="134" y="194"/>
                      </a:lnTo>
                      <a:lnTo>
                        <a:pt x="135" y="194"/>
                      </a:lnTo>
                      <a:lnTo>
                        <a:pt x="136" y="194"/>
                      </a:lnTo>
                      <a:lnTo>
                        <a:pt x="137" y="194"/>
                      </a:lnTo>
                      <a:lnTo>
                        <a:pt x="137" y="194"/>
                      </a:lnTo>
                      <a:lnTo>
                        <a:pt x="138" y="195"/>
                      </a:lnTo>
                      <a:lnTo>
                        <a:pt x="139" y="194"/>
                      </a:lnTo>
                      <a:lnTo>
                        <a:pt x="140" y="195"/>
                      </a:lnTo>
                      <a:lnTo>
                        <a:pt x="141" y="195"/>
                      </a:lnTo>
                      <a:lnTo>
                        <a:pt x="141" y="195"/>
                      </a:lnTo>
                      <a:lnTo>
                        <a:pt x="142" y="195"/>
                      </a:lnTo>
                      <a:lnTo>
                        <a:pt x="143" y="195"/>
                      </a:lnTo>
                      <a:lnTo>
                        <a:pt x="144" y="195"/>
                      </a:lnTo>
                      <a:lnTo>
                        <a:pt x="145" y="195"/>
                      </a:lnTo>
                      <a:lnTo>
                        <a:pt x="145" y="195"/>
                      </a:lnTo>
                      <a:lnTo>
                        <a:pt x="146" y="196"/>
                      </a:lnTo>
                      <a:lnTo>
                        <a:pt x="147" y="196"/>
                      </a:lnTo>
                      <a:lnTo>
                        <a:pt x="148" y="196"/>
                      </a:lnTo>
                      <a:lnTo>
                        <a:pt x="148" y="196"/>
                      </a:lnTo>
                      <a:lnTo>
                        <a:pt x="149" y="196"/>
                      </a:lnTo>
                      <a:lnTo>
                        <a:pt x="150" y="196"/>
                      </a:lnTo>
                      <a:lnTo>
                        <a:pt x="151" y="197"/>
                      </a:lnTo>
                      <a:lnTo>
                        <a:pt x="152" y="196"/>
                      </a:lnTo>
                      <a:lnTo>
                        <a:pt x="153" y="197"/>
                      </a:lnTo>
                      <a:lnTo>
                        <a:pt x="153" y="197"/>
                      </a:lnTo>
                      <a:lnTo>
                        <a:pt x="154" y="197"/>
                      </a:lnTo>
                      <a:lnTo>
                        <a:pt x="155" y="197"/>
                      </a:lnTo>
                      <a:lnTo>
                        <a:pt x="156" y="197"/>
                      </a:lnTo>
                      <a:lnTo>
                        <a:pt x="157" y="197"/>
                      </a:lnTo>
                      <a:lnTo>
                        <a:pt x="157" y="197"/>
                      </a:lnTo>
                      <a:lnTo>
                        <a:pt x="158" y="197"/>
                      </a:lnTo>
                      <a:lnTo>
                        <a:pt x="159" y="197"/>
                      </a:lnTo>
                      <a:lnTo>
                        <a:pt x="160" y="197"/>
                      </a:lnTo>
                      <a:lnTo>
                        <a:pt x="160" y="197"/>
                      </a:lnTo>
                      <a:lnTo>
                        <a:pt x="161" y="197"/>
                      </a:lnTo>
                      <a:lnTo>
                        <a:pt x="162" y="197"/>
                      </a:lnTo>
                      <a:lnTo>
                        <a:pt x="163" y="197"/>
                      </a:lnTo>
                      <a:lnTo>
                        <a:pt x="164" y="197"/>
                      </a:lnTo>
                      <a:lnTo>
                        <a:pt x="165" y="197"/>
                      </a:lnTo>
                      <a:lnTo>
                        <a:pt x="165" y="197"/>
                      </a:lnTo>
                      <a:lnTo>
                        <a:pt x="166" y="197"/>
                      </a:lnTo>
                      <a:lnTo>
                        <a:pt x="167" y="197"/>
                      </a:lnTo>
                      <a:lnTo>
                        <a:pt x="168" y="197"/>
                      </a:lnTo>
                      <a:lnTo>
                        <a:pt x="168" y="197"/>
                      </a:lnTo>
                      <a:lnTo>
                        <a:pt x="169" y="197"/>
                      </a:lnTo>
                      <a:lnTo>
                        <a:pt x="170" y="197"/>
                      </a:lnTo>
                      <a:lnTo>
                        <a:pt x="171" y="197"/>
                      </a:lnTo>
                      <a:lnTo>
                        <a:pt x="172" y="197"/>
                      </a:lnTo>
                      <a:lnTo>
                        <a:pt x="172" y="197"/>
                      </a:lnTo>
                      <a:lnTo>
                        <a:pt x="173" y="197"/>
                      </a:lnTo>
                      <a:lnTo>
                        <a:pt x="174" y="197"/>
                      </a:lnTo>
                      <a:lnTo>
                        <a:pt x="175" y="197"/>
                      </a:lnTo>
                      <a:lnTo>
                        <a:pt x="176" y="197"/>
                      </a:lnTo>
                      <a:lnTo>
                        <a:pt x="177" y="197"/>
                      </a:lnTo>
                      <a:lnTo>
                        <a:pt x="177" y="197"/>
                      </a:lnTo>
                      <a:lnTo>
                        <a:pt x="178" y="197"/>
                      </a:lnTo>
                      <a:lnTo>
                        <a:pt x="179" y="197"/>
                      </a:lnTo>
                      <a:lnTo>
                        <a:pt x="180" y="197"/>
                      </a:lnTo>
                      <a:lnTo>
                        <a:pt x="180" y="197"/>
                      </a:lnTo>
                      <a:lnTo>
                        <a:pt x="181" y="197"/>
                      </a:lnTo>
                      <a:lnTo>
                        <a:pt x="182" y="197"/>
                      </a:lnTo>
                      <a:lnTo>
                        <a:pt x="183" y="197"/>
                      </a:lnTo>
                      <a:lnTo>
                        <a:pt x="183" y="197"/>
                      </a:lnTo>
                      <a:lnTo>
                        <a:pt x="184" y="197"/>
                      </a:lnTo>
                      <a:lnTo>
                        <a:pt x="185" y="197"/>
                      </a:lnTo>
                      <a:lnTo>
                        <a:pt x="186" y="197"/>
                      </a:lnTo>
                      <a:lnTo>
                        <a:pt x="187" y="197"/>
                      </a:lnTo>
                      <a:lnTo>
                        <a:pt x="188" y="197"/>
                      </a:lnTo>
                      <a:lnTo>
                        <a:pt x="188" y="197"/>
                      </a:lnTo>
                      <a:lnTo>
                        <a:pt x="189" y="197"/>
                      </a:lnTo>
                      <a:lnTo>
                        <a:pt x="190" y="197"/>
                      </a:lnTo>
                      <a:lnTo>
                        <a:pt x="191" y="197"/>
                      </a:lnTo>
                      <a:lnTo>
                        <a:pt x="192" y="197"/>
                      </a:lnTo>
                      <a:lnTo>
                        <a:pt x="192" y="197"/>
                      </a:lnTo>
                      <a:lnTo>
                        <a:pt x="193" y="197"/>
                      </a:lnTo>
                      <a:lnTo>
                        <a:pt x="194" y="197"/>
                      </a:lnTo>
                      <a:lnTo>
                        <a:pt x="195" y="197"/>
                      </a:lnTo>
                      <a:lnTo>
                        <a:pt x="195" y="197"/>
                      </a:lnTo>
                      <a:lnTo>
                        <a:pt x="196" y="197"/>
                      </a:lnTo>
                      <a:lnTo>
                        <a:pt x="197" y="197"/>
                      </a:lnTo>
                      <a:lnTo>
                        <a:pt x="198" y="198"/>
                      </a:lnTo>
                      <a:lnTo>
                        <a:pt x="199" y="197"/>
                      </a:lnTo>
                      <a:lnTo>
                        <a:pt x="200" y="198"/>
                      </a:lnTo>
                      <a:lnTo>
                        <a:pt x="200" y="197"/>
                      </a:lnTo>
                      <a:lnTo>
                        <a:pt x="201" y="197"/>
                      </a:lnTo>
                      <a:lnTo>
                        <a:pt x="202" y="198"/>
                      </a:lnTo>
                      <a:lnTo>
                        <a:pt x="203" y="198"/>
                      </a:lnTo>
                      <a:lnTo>
                        <a:pt x="203" y="197"/>
                      </a:lnTo>
                      <a:lnTo>
                        <a:pt x="204" y="198"/>
                      </a:lnTo>
                      <a:lnTo>
                        <a:pt x="205" y="198"/>
                      </a:lnTo>
                      <a:lnTo>
                        <a:pt x="206" y="198"/>
                      </a:lnTo>
                      <a:lnTo>
                        <a:pt x="207" y="198"/>
                      </a:lnTo>
                      <a:lnTo>
                        <a:pt x="207" y="198"/>
                      </a:lnTo>
                      <a:lnTo>
                        <a:pt x="208" y="198"/>
                      </a:lnTo>
                      <a:lnTo>
                        <a:pt x="209" y="198"/>
                      </a:lnTo>
                      <a:lnTo>
                        <a:pt x="210" y="198"/>
                      </a:lnTo>
                      <a:lnTo>
                        <a:pt x="211" y="197"/>
                      </a:lnTo>
                      <a:lnTo>
                        <a:pt x="211" y="197"/>
                      </a:lnTo>
                      <a:lnTo>
                        <a:pt x="212" y="198"/>
                      </a:lnTo>
                      <a:lnTo>
                        <a:pt x="213" y="198"/>
                      </a:lnTo>
                      <a:lnTo>
                        <a:pt x="214" y="197"/>
                      </a:lnTo>
                      <a:lnTo>
                        <a:pt x="215" y="197"/>
                      </a:lnTo>
                      <a:lnTo>
                        <a:pt x="215" y="197"/>
                      </a:lnTo>
                      <a:lnTo>
                        <a:pt x="216" y="197"/>
                      </a:lnTo>
                      <a:lnTo>
                        <a:pt x="217" y="197"/>
                      </a:lnTo>
                      <a:lnTo>
                        <a:pt x="218" y="197"/>
                      </a:lnTo>
                      <a:lnTo>
                        <a:pt x="219" y="197"/>
                      </a:lnTo>
                      <a:lnTo>
                        <a:pt x="219" y="197"/>
                      </a:lnTo>
                      <a:lnTo>
                        <a:pt x="220" y="197"/>
                      </a:lnTo>
                      <a:lnTo>
                        <a:pt x="221" y="197"/>
                      </a:lnTo>
                      <a:lnTo>
                        <a:pt x="222" y="197"/>
                      </a:lnTo>
                      <a:lnTo>
                        <a:pt x="223" y="197"/>
                      </a:lnTo>
                      <a:lnTo>
                        <a:pt x="223" y="197"/>
                      </a:lnTo>
                      <a:lnTo>
                        <a:pt x="224" y="197"/>
                      </a:lnTo>
                      <a:lnTo>
                        <a:pt x="225" y="197"/>
                      </a:lnTo>
                      <a:lnTo>
                        <a:pt x="226" y="197"/>
                      </a:lnTo>
                      <a:lnTo>
                        <a:pt x="226" y="197"/>
                      </a:lnTo>
                      <a:lnTo>
                        <a:pt x="227" y="197"/>
                      </a:lnTo>
                      <a:lnTo>
                        <a:pt x="228" y="197"/>
                      </a:lnTo>
                      <a:lnTo>
                        <a:pt x="229" y="197"/>
                      </a:lnTo>
                      <a:lnTo>
                        <a:pt x="230" y="197"/>
                      </a:lnTo>
                      <a:lnTo>
                        <a:pt x="231" y="197"/>
                      </a:lnTo>
                      <a:lnTo>
                        <a:pt x="231" y="197"/>
                      </a:lnTo>
                      <a:lnTo>
                        <a:pt x="232" y="197"/>
                      </a:lnTo>
                      <a:lnTo>
                        <a:pt x="233" y="197"/>
                      </a:lnTo>
                      <a:lnTo>
                        <a:pt x="234" y="197"/>
                      </a:lnTo>
                      <a:lnTo>
                        <a:pt x="235" y="198"/>
                      </a:lnTo>
                      <a:lnTo>
                        <a:pt x="235" y="197"/>
                      </a:lnTo>
                      <a:lnTo>
                        <a:pt x="236" y="197"/>
                      </a:lnTo>
                      <a:lnTo>
                        <a:pt x="237" y="198"/>
                      </a:lnTo>
                      <a:lnTo>
                        <a:pt x="238" y="198"/>
                      </a:lnTo>
                      <a:lnTo>
                        <a:pt x="238" y="197"/>
                      </a:lnTo>
                      <a:lnTo>
                        <a:pt x="239" y="198"/>
                      </a:lnTo>
                      <a:lnTo>
                        <a:pt x="240" y="197"/>
                      </a:lnTo>
                      <a:lnTo>
                        <a:pt x="241" y="198"/>
                      </a:lnTo>
                      <a:lnTo>
                        <a:pt x="242" y="198"/>
                      </a:lnTo>
                      <a:lnTo>
                        <a:pt x="243" y="197"/>
                      </a:lnTo>
                      <a:lnTo>
                        <a:pt x="243" y="198"/>
                      </a:lnTo>
                      <a:lnTo>
                        <a:pt x="244" y="197"/>
                      </a:lnTo>
                      <a:lnTo>
                        <a:pt x="245" y="198"/>
                      </a:lnTo>
                      <a:lnTo>
                        <a:pt x="246" y="198"/>
                      </a:lnTo>
                      <a:lnTo>
                        <a:pt x="246" y="198"/>
                      </a:lnTo>
                      <a:lnTo>
                        <a:pt x="247" y="198"/>
                      </a:lnTo>
                      <a:lnTo>
                        <a:pt x="248" y="198"/>
                      </a:lnTo>
                      <a:lnTo>
                        <a:pt x="249" y="198"/>
                      </a:lnTo>
                      <a:lnTo>
                        <a:pt x="250" y="198"/>
                      </a:lnTo>
                      <a:lnTo>
                        <a:pt x="250" y="197"/>
                      </a:lnTo>
                      <a:lnTo>
                        <a:pt x="251" y="197"/>
                      </a:lnTo>
                      <a:lnTo>
                        <a:pt x="252" y="197"/>
                      </a:lnTo>
                      <a:lnTo>
                        <a:pt x="253" y="197"/>
                      </a:lnTo>
                      <a:lnTo>
                        <a:pt x="254" y="197"/>
                      </a:lnTo>
                      <a:lnTo>
                        <a:pt x="255" y="197"/>
                      </a:lnTo>
                      <a:lnTo>
                        <a:pt x="255" y="197"/>
                      </a:lnTo>
                      <a:lnTo>
                        <a:pt x="256" y="196"/>
                      </a:lnTo>
                      <a:lnTo>
                        <a:pt x="257" y="196"/>
                      </a:lnTo>
                      <a:lnTo>
                        <a:pt x="258" y="195"/>
                      </a:lnTo>
                      <a:lnTo>
                        <a:pt x="258" y="195"/>
                      </a:lnTo>
                      <a:lnTo>
                        <a:pt x="259" y="195"/>
                      </a:lnTo>
                      <a:lnTo>
                        <a:pt x="260" y="195"/>
                      </a:lnTo>
                      <a:lnTo>
                        <a:pt x="261" y="194"/>
                      </a:lnTo>
                      <a:lnTo>
                        <a:pt x="261" y="194"/>
                      </a:lnTo>
                      <a:lnTo>
                        <a:pt x="262" y="194"/>
                      </a:lnTo>
                      <a:lnTo>
                        <a:pt x="263" y="194"/>
                      </a:lnTo>
                      <a:lnTo>
                        <a:pt x="264" y="194"/>
                      </a:lnTo>
                      <a:lnTo>
                        <a:pt x="265" y="193"/>
                      </a:lnTo>
                      <a:lnTo>
                        <a:pt x="266" y="193"/>
                      </a:lnTo>
                      <a:lnTo>
                        <a:pt x="266" y="193"/>
                      </a:lnTo>
                      <a:lnTo>
                        <a:pt x="267" y="193"/>
                      </a:lnTo>
                      <a:lnTo>
                        <a:pt x="268" y="193"/>
                      </a:lnTo>
                      <a:lnTo>
                        <a:pt x="269" y="194"/>
                      </a:lnTo>
                      <a:lnTo>
                        <a:pt x="270" y="194"/>
                      </a:lnTo>
                      <a:lnTo>
                        <a:pt x="270" y="194"/>
                      </a:lnTo>
                      <a:lnTo>
                        <a:pt x="271" y="194"/>
                      </a:lnTo>
                      <a:lnTo>
                        <a:pt x="272" y="195"/>
                      </a:lnTo>
                      <a:lnTo>
                        <a:pt x="273" y="195"/>
                      </a:lnTo>
                      <a:lnTo>
                        <a:pt x="273" y="195"/>
                      </a:lnTo>
                      <a:lnTo>
                        <a:pt x="274" y="195"/>
                      </a:lnTo>
                      <a:lnTo>
                        <a:pt x="275" y="195"/>
                      </a:lnTo>
                      <a:lnTo>
                        <a:pt x="276" y="195"/>
                      </a:lnTo>
                      <a:lnTo>
                        <a:pt x="277" y="195"/>
                      </a:lnTo>
                      <a:lnTo>
                        <a:pt x="278" y="195"/>
                      </a:lnTo>
                      <a:lnTo>
                        <a:pt x="278" y="195"/>
                      </a:lnTo>
                      <a:lnTo>
                        <a:pt x="279" y="196"/>
                      </a:lnTo>
                      <a:lnTo>
                        <a:pt x="280" y="196"/>
                      </a:lnTo>
                      <a:lnTo>
                        <a:pt x="281" y="196"/>
                      </a:lnTo>
                      <a:lnTo>
                        <a:pt x="281" y="196"/>
                      </a:lnTo>
                      <a:lnTo>
                        <a:pt x="282" y="196"/>
                      </a:lnTo>
                      <a:lnTo>
                        <a:pt x="283" y="196"/>
                      </a:lnTo>
                      <a:lnTo>
                        <a:pt x="284" y="196"/>
                      </a:lnTo>
                      <a:lnTo>
                        <a:pt x="285" y="196"/>
                      </a:lnTo>
                      <a:lnTo>
                        <a:pt x="285" y="196"/>
                      </a:lnTo>
                      <a:lnTo>
                        <a:pt x="286" y="196"/>
                      </a:lnTo>
                      <a:lnTo>
                        <a:pt x="287" y="196"/>
                      </a:lnTo>
                      <a:lnTo>
                        <a:pt x="288" y="196"/>
                      </a:lnTo>
                      <a:lnTo>
                        <a:pt x="289" y="197"/>
                      </a:lnTo>
                      <a:lnTo>
                        <a:pt x="290" y="196"/>
                      </a:lnTo>
                      <a:lnTo>
                        <a:pt x="290" y="197"/>
                      </a:lnTo>
                      <a:lnTo>
                        <a:pt x="291" y="197"/>
                      </a:lnTo>
                      <a:lnTo>
                        <a:pt x="292" y="197"/>
                      </a:lnTo>
                      <a:lnTo>
                        <a:pt x="293" y="197"/>
                      </a:lnTo>
                      <a:lnTo>
                        <a:pt x="293" y="197"/>
                      </a:lnTo>
                      <a:lnTo>
                        <a:pt x="294" y="197"/>
                      </a:lnTo>
                      <a:lnTo>
                        <a:pt x="295" y="197"/>
                      </a:lnTo>
                      <a:lnTo>
                        <a:pt x="296" y="197"/>
                      </a:lnTo>
                      <a:lnTo>
                        <a:pt x="297" y="197"/>
                      </a:lnTo>
                      <a:lnTo>
                        <a:pt x="297" y="197"/>
                      </a:lnTo>
                      <a:lnTo>
                        <a:pt x="298" y="197"/>
                      </a:lnTo>
                      <a:lnTo>
                        <a:pt x="299" y="197"/>
                      </a:lnTo>
                      <a:lnTo>
                        <a:pt x="300" y="197"/>
                      </a:lnTo>
                      <a:lnTo>
                        <a:pt x="301" y="197"/>
                      </a:lnTo>
                      <a:lnTo>
                        <a:pt x="301" y="197"/>
                      </a:lnTo>
                      <a:lnTo>
                        <a:pt x="302" y="197"/>
                      </a:lnTo>
                      <a:lnTo>
                        <a:pt x="303" y="197"/>
                      </a:lnTo>
                      <a:lnTo>
                        <a:pt x="304" y="197"/>
                      </a:lnTo>
                      <a:lnTo>
                        <a:pt x="304" y="197"/>
                      </a:lnTo>
                      <a:lnTo>
                        <a:pt x="305" y="197"/>
                      </a:lnTo>
                      <a:lnTo>
                        <a:pt x="306" y="197"/>
                      </a:lnTo>
                      <a:lnTo>
                        <a:pt x="307" y="197"/>
                      </a:lnTo>
                      <a:lnTo>
                        <a:pt x="308" y="197"/>
                      </a:lnTo>
                      <a:lnTo>
                        <a:pt x="309" y="197"/>
                      </a:lnTo>
                      <a:lnTo>
                        <a:pt x="309" y="197"/>
                      </a:lnTo>
                      <a:lnTo>
                        <a:pt x="310" y="197"/>
                      </a:lnTo>
                      <a:lnTo>
                        <a:pt x="311" y="197"/>
                      </a:lnTo>
                      <a:lnTo>
                        <a:pt x="312" y="197"/>
                      </a:lnTo>
                      <a:lnTo>
                        <a:pt x="313" y="197"/>
                      </a:lnTo>
                      <a:lnTo>
                        <a:pt x="313" y="197"/>
                      </a:lnTo>
                      <a:lnTo>
                        <a:pt x="314" y="197"/>
                      </a:lnTo>
                      <a:lnTo>
                        <a:pt x="315" y="197"/>
                      </a:lnTo>
                      <a:lnTo>
                        <a:pt x="316" y="197"/>
                      </a:lnTo>
                      <a:lnTo>
                        <a:pt x="316" y="197"/>
                      </a:lnTo>
                      <a:lnTo>
                        <a:pt x="317" y="197"/>
                      </a:lnTo>
                      <a:lnTo>
                        <a:pt x="318" y="197"/>
                      </a:lnTo>
                      <a:lnTo>
                        <a:pt x="319" y="197"/>
                      </a:lnTo>
                      <a:lnTo>
                        <a:pt x="320" y="197"/>
                      </a:lnTo>
                      <a:lnTo>
                        <a:pt x="321" y="197"/>
                      </a:lnTo>
                      <a:lnTo>
                        <a:pt x="321" y="197"/>
                      </a:lnTo>
                      <a:lnTo>
                        <a:pt x="322" y="197"/>
                      </a:lnTo>
                      <a:lnTo>
                        <a:pt x="323" y="197"/>
                      </a:lnTo>
                      <a:lnTo>
                        <a:pt x="324" y="197"/>
                      </a:lnTo>
                      <a:lnTo>
                        <a:pt x="324" y="197"/>
                      </a:lnTo>
                      <a:lnTo>
                        <a:pt x="325" y="197"/>
                      </a:lnTo>
                      <a:lnTo>
                        <a:pt x="326" y="197"/>
                      </a:lnTo>
                      <a:lnTo>
                        <a:pt x="327" y="197"/>
                      </a:lnTo>
                      <a:lnTo>
                        <a:pt x="328" y="197"/>
                      </a:lnTo>
                      <a:lnTo>
                        <a:pt x="328" y="198"/>
                      </a:lnTo>
                      <a:lnTo>
                        <a:pt x="329" y="197"/>
                      </a:lnTo>
                      <a:lnTo>
                        <a:pt x="330" y="198"/>
                      </a:lnTo>
                      <a:lnTo>
                        <a:pt x="331" y="198"/>
                      </a:lnTo>
                      <a:lnTo>
                        <a:pt x="332" y="198"/>
                      </a:lnTo>
                      <a:lnTo>
                        <a:pt x="333" y="198"/>
                      </a:lnTo>
                      <a:lnTo>
                        <a:pt x="333" y="198"/>
                      </a:lnTo>
                      <a:lnTo>
                        <a:pt x="334" y="198"/>
                      </a:lnTo>
                      <a:lnTo>
                        <a:pt x="335" y="198"/>
                      </a:lnTo>
                      <a:lnTo>
                        <a:pt x="336" y="198"/>
                      </a:lnTo>
                      <a:lnTo>
                        <a:pt x="336" y="198"/>
                      </a:lnTo>
                      <a:lnTo>
                        <a:pt x="337" y="198"/>
                      </a:lnTo>
                      <a:lnTo>
                        <a:pt x="338" y="197"/>
                      </a:lnTo>
                      <a:lnTo>
                        <a:pt x="339" y="198"/>
                      </a:lnTo>
                      <a:lnTo>
                        <a:pt x="339" y="198"/>
                      </a:lnTo>
                      <a:lnTo>
                        <a:pt x="340" y="198"/>
                      </a:lnTo>
                      <a:lnTo>
                        <a:pt x="341" y="198"/>
                      </a:lnTo>
                      <a:lnTo>
                        <a:pt x="342" y="198"/>
                      </a:lnTo>
                      <a:lnTo>
                        <a:pt x="343" y="198"/>
                      </a:lnTo>
                      <a:lnTo>
                        <a:pt x="344" y="198"/>
                      </a:lnTo>
                      <a:lnTo>
                        <a:pt x="344" y="198"/>
                      </a:lnTo>
                      <a:lnTo>
                        <a:pt x="345" y="198"/>
                      </a:lnTo>
                      <a:lnTo>
                        <a:pt x="346" y="198"/>
                      </a:lnTo>
                      <a:lnTo>
                        <a:pt x="347" y="198"/>
                      </a:lnTo>
                      <a:lnTo>
                        <a:pt x="348" y="198"/>
                      </a:lnTo>
                      <a:lnTo>
                        <a:pt x="348" y="198"/>
                      </a:lnTo>
                      <a:lnTo>
                        <a:pt x="349" y="198"/>
                      </a:lnTo>
                      <a:lnTo>
                        <a:pt x="350" y="198"/>
                      </a:lnTo>
                      <a:lnTo>
                        <a:pt x="351" y="198"/>
                      </a:lnTo>
                      <a:lnTo>
                        <a:pt x="351" y="198"/>
                      </a:lnTo>
                      <a:lnTo>
                        <a:pt x="352" y="197"/>
                      </a:lnTo>
                      <a:lnTo>
                        <a:pt x="353" y="198"/>
                      </a:lnTo>
                      <a:lnTo>
                        <a:pt x="354" y="197"/>
                      </a:lnTo>
                      <a:lnTo>
                        <a:pt x="355" y="197"/>
                      </a:lnTo>
                      <a:lnTo>
                        <a:pt x="356" y="197"/>
                      </a:lnTo>
                      <a:lnTo>
                        <a:pt x="356" y="197"/>
                      </a:lnTo>
                      <a:lnTo>
                        <a:pt x="357" y="197"/>
                      </a:lnTo>
                      <a:lnTo>
                        <a:pt x="358" y="197"/>
                      </a:lnTo>
                      <a:lnTo>
                        <a:pt x="359" y="197"/>
                      </a:lnTo>
                      <a:lnTo>
                        <a:pt x="359" y="197"/>
                      </a:lnTo>
                      <a:lnTo>
                        <a:pt x="360" y="197"/>
                      </a:lnTo>
                      <a:lnTo>
                        <a:pt x="361" y="197"/>
                      </a:lnTo>
                      <a:lnTo>
                        <a:pt x="362" y="197"/>
                      </a:lnTo>
                      <a:lnTo>
                        <a:pt x="363" y="197"/>
                      </a:lnTo>
                      <a:lnTo>
                        <a:pt x="363" y="197"/>
                      </a:lnTo>
                      <a:lnTo>
                        <a:pt x="364" y="197"/>
                      </a:lnTo>
                      <a:lnTo>
                        <a:pt x="365" y="197"/>
                      </a:lnTo>
                      <a:lnTo>
                        <a:pt x="366" y="197"/>
                      </a:lnTo>
                      <a:lnTo>
                        <a:pt x="367" y="197"/>
                      </a:lnTo>
                      <a:lnTo>
                        <a:pt x="368" y="197"/>
                      </a:lnTo>
                      <a:lnTo>
                        <a:pt x="368" y="197"/>
                      </a:lnTo>
                      <a:lnTo>
                        <a:pt x="369" y="197"/>
                      </a:lnTo>
                      <a:lnTo>
                        <a:pt x="370" y="197"/>
                      </a:lnTo>
                      <a:lnTo>
                        <a:pt x="371" y="197"/>
                      </a:lnTo>
                      <a:lnTo>
                        <a:pt x="371" y="197"/>
                      </a:lnTo>
                      <a:lnTo>
                        <a:pt x="372" y="197"/>
                      </a:lnTo>
                      <a:lnTo>
                        <a:pt x="373" y="197"/>
                      </a:lnTo>
                      <a:lnTo>
                        <a:pt x="374" y="198"/>
                      </a:lnTo>
                      <a:lnTo>
                        <a:pt x="375" y="198"/>
                      </a:lnTo>
                      <a:lnTo>
                        <a:pt x="375" y="197"/>
                      </a:lnTo>
                      <a:lnTo>
                        <a:pt x="376" y="197"/>
                      </a:lnTo>
                      <a:lnTo>
                        <a:pt x="377" y="197"/>
                      </a:lnTo>
                      <a:lnTo>
                        <a:pt x="378" y="197"/>
                      </a:lnTo>
                      <a:lnTo>
                        <a:pt x="379" y="197"/>
                      </a:lnTo>
                      <a:lnTo>
                        <a:pt x="379" y="197"/>
                      </a:lnTo>
                      <a:lnTo>
                        <a:pt x="380" y="197"/>
                      </a:lnTo>
                      <a:lnTo>
                        <a:pt x="381" y="197"/>
                      </a:lnTo>
                      <a:lnTo>
                        <a:pt x="382" y="197"/>
                      </a:lnTo>
                      <a:lnTo>
                        <a:pt x="383" y="197"/>
                      </a:lnTo>
                      <a:lnTo>
                        <a:pt x="383" y="197"/>
                      </a:lnTo>
                      <a:lnTo>
                        <a:pt x="384" y="197"/>
                      </a:lnTo>
                      <a:lnTo>
                        <a:pt x="385" y="197"/>
                      </a:lnTo>
                      <a:lnTo>
                        <a:pt x="386" y="197"/>
                      </a:lnTo>
                      <a:lnTo>
                        <a:pt x="387" y="197"/>
                      </a:lnTo>
                      <a:lnTo>
                        <a:pt x="387" y="197"/>
                      </a:lnTo>
                      <a:lnTo>
                        <a:pt x="388" y="197"/>
                      </a:lnTo>
                      <a:lnTo>
                        <a:pt x="389" y="197"/>
                      </a:lnTo>
                      <a:lnTo>
                        <a:pt x="390" y="197"/>
                      </a:lnTo>
                      <a:lnTo>
                        <a:pt x="391" y="197"/>
                      </a:lnTo>
                      <a:lnTo>
                        <a:pt x="391" y="197"/>
                      </a:lnTo>
                      <a:lnTo>
                        <a:pt x="392" y="197"/>
                      </a:lnTo>
                      <a:lnTo>
                        <a:pt x="393" y="197"/>
                      </a:lnTo>
                      <a:lnTo>
                        <a:pt x="394" y="197"/>
                      </a:lnTo>
                      <a:lnTo>
                        <a:pt x="394" y="197"/>
                      </a:lnTo>
                      <a:lnTo>
                        <a:pt x="395" y="197"/>
                      </a:lnTo>
                      <a:lnTo>
                        <a:pt x="396" y="197"/>
                      </a:lnTo>
                      <a:lnTo>
                        <a:pt x="397" y="197"/>
                      </a:lnTo>
                      <a:lnTo>
                        <a:pt x="398" y="197"/>
                      </a:lnTo>
                      <a:lnTo>
                        <a:pt x="399" y="197"/>
                      </a:lnTo>
                      <a:lnTo>
                        <a:pt x="399" y="197"/>
                      </a:lnTo>
                      <a:lnTo>
                        <a:pt x="400" y="197"/>
                      </a:lnTo>
                      <a:lnTo>
                        <a:pt x="401" y="197"/>
                      </a:lnTo>
                      <a:lnTo>
                        <a:pt x="402" y="197"/>
                      </a:lnTo>
                      <a:lnTo>
                        <a:pt x="402" y="197"/>
                      </a:lnTo>
                      <a:lnTo>
                        <a:pt x="403" y="197"/>
                      </a:lnTo>
                      <a:lnTo>
                        <a:pt x="404" y="197"/>
                      </a:lnTo>
                      <a:lnTo>
                        <a:pt x="405" y="197"/>
                      </a:lnTo>
                      <a:lnTo>
                        <a:pt x="406" y="197"/>
                      </a:lnTo>
                      <a:lnTo>
                        <a:pt x="406" y="197"/>
                      </a:lnTo>
                      <a:lnTo>
                        <a:pt x="407" y="197"/>
                      </a:lnTo>
                      <a:lnTo>
                        <a:pt x="408" y="197"/>
                      </a:lnTo>
                      <a:lnTo>
                        <a:pt x="409" y="197"/>
                      </a:lnTo>
                      <a:lnTo>
                        <a:pt x="410" y="197"/>
                      </a:lnTo>
                      <a:lnTo>
                        <a:pt x="411" y="197"/>
                      </a:lnTo>
                      <a:lnTo>
                        <a:pt x="411" y="197"/>
                      </a:lnTo>
                      <a:lnTo>
                        <a:pt x="412" y="197"/>
                      </a:lnTo>
                      <a:lnTo>
                        <a:pt x="413" y="197"/>
                      </a:lnTo>
                      <a:lnTo>
                        <a:pt x="414" y="197"/>
                      </a:lnTo>
                      <a:lnTo>
                        <a:pt x="414" y="197"/>
                      </a:lnTo>
                      <a:lnTo>
                        <a:pt x="415" y="197"/>
                      </a:lnTo>
                      <a:lnTo>
                        <a:pt x="416" y="196"/>
                      </a:lnTo>
                      <a:lnTo>
                        <a:pt x="417" y="196"/>
                      </a:lnTo>
                      <a:lnTo>
                        <a:pt x="417" y="196"/>
                      </a:lnTo>
                      <a:lnTo>
                        <a:pt x="418" y="196"/>
                      </a:lnTo>
                      <a:lnTo>
                        <a:pt x="419" y="196"/>
                      </a:lnTo>
                      <a:lnTo>
                        <a:pt x="420" y="196"/>
                      </a:lnTo>
                      <a:lnTo>
                        <a:pt x="421" y="196"/>
                      </a:lnTo>
                      <a:lnTo>
                        <a:pt x="422" y="196"/>
                      </a:lnTo>
                      <a:lnTo>
                        <a:pt x="422" y="197"/>
                      </a:lnTo>
                      <a:lnTo>
                        <a:pt x="423" y="197"/>
                      </a:lnTo>
                      <a:lnTo>
                        <a:pt x="424" y="197"/>
                      </a:lnTo>
                      <a:lnTo>
                        <a:pt x="425" y="197"/>
                      </a:lnTo>
                      <a:lnTo>
                        <a:pt x="426" y="197"/>
                      </a:lnTo>
                      <a:lnTo>
                        <a:pt x="426" y="197"/>
                      </a:lnTo>
                      <a:lnTo>
                        <a:pt x="427" y="197"/>
                      </a:lnTo>
                      <a:lnTo>
                        <a:pt x="428" y="197"/>
                      </a:lnTo>
                      <a:lnTo>
                        <a:pt x="429" y="197"/>
                      </a:lnTo>
                      <a:lnTo>
                        <a:pt x="429" y="197"/>
                      </a:lnTo>
                      <a:lnTo>
                        <a:pt x="430" y="197"/>
                      </a:lnTo>
                      <a:lnTo>
                        <a:pt x="431" y="197"/>
                      </a:lnTo>
                      <a:lnTo>
                        <a:pt x="432" y="197"/>
                      </a:lnTo>
                      <a:lnTo>
                        <a:pt x="433" y="197"/>
                      </a:lnTo>
                      <a:lnTo>
                        <a:pt x="434" y="197"/>
                      </a:lnTo>
                      <a:lnTo>
                        <a:pt x="434" y="198"/>
                      </a:lnTo>
                      <a:lnTo>
                        <a:pt x="435" y="197"/>
                      </a:lnTo>
                      <a:lnTo>
                        <a:pt x="436" y="197"/>
                      </a:lnTo>
                      <a:lnTo>
                        <a:pt x="437" y="197"/>
                      </a:lnTo>
                      <a:lnTo>
                        <a:pt x="437" y="198"/>
                      </a:lnTo>
                      <a:lnTo>
                        <a:pt x="438" y="198"/>
                      </a:lnTo>
                      <a:lnTo>
                        <a:pt x="439" y="198"/>
                      </a:lnTo>
                      <a:lnTo>
                        <a:pt x="440" y="198"/>
                      </a:lnTo>
                      <a:lnTo>
                        <a:pt x="441" y="198"/>
                      </a:lnTo>
                      <a:lnTo>
                        <a:pt x="441" y="198"/>
                      </a:lnTo>
                      <a:lnTo>
                        <a:pt x="442" y="198"/>
                      </a:lnTo>
                      <a:lnTo>
                        <a:pt x="443" y="198"/>
                      </a:lnTo>
                      <a:lnTo>
                        <a:pt x="444" y="198"/>
                      </a:lnTo>
                      <a:lnTo>
                        <a:pt x="445" y="198"/>
                      </a:lnTo>
                      <a:lnTo>
                        <a:pt x="446" y="198"/>
                      </a:lnTo>
                      <a:lnTo>
                        <a:pt x="446" y="198"/>
                      </a:lnTo>
                      <a:lnTo>
                        <a:pt x="447" y="198"/>
                      </a:lnTo>
                      <a:lnTo>
                        <a:pt x="448" y="198"/>
                      </a:lnTo>
                      <a:lnTo>
                        <a:pt x="449" y="198"/>
                      </a:lnTo>
                      <a:lnTo>
                        <a:pt x="449" y="198"/>
                      </a:lnTo>
                      <a:lnTo>
                        <a:pt x="450" y="198"/>
                      </a:lnTo>
                      <a:lnTo>
                        <a:pt x="451" y="198"/>
                      </a:lnTo>
                      <a:lnTo>
                        <a:pt x="452" y="198"/>
                      </a:lnTo>
                      <a:lnTo>
                        <a:pt x="453" y="198"/>
                      </a:lnTo>
                      <a:lnTo>
                        <a:pt x="453" y="198"/>
                      </a:lnTo>
                      <a:lnTo>
                        <a:pt x="454" y="198"/>
                      </a:lnTo>
                      <a:lnTo>
                        <a:pt x="455" y="198"/>
                      </a:lnTo>
                      <a:lnTo>
                        <a:pt x="456" y="198"/>
                      </a:lnTo>
                      <a:lnTo>
                        <a:pt x="457" y="198"/>
                      </a:lnTo>
                      <a:lnTo>
                        <a:pt x="457" y="198"/>
                      </a:lnTo>
                      <a:lnTo>
                        <a:pt x="458" y="198"/>
                      </a:lnTo>
                      <a:lnTo>
                        <a:pt x="459" y="198"/>
                      </a:lnTo>
                      <a:lnTo>
                        <a:pt x="460" y="198"/>
                      </a:lnTo>
                      <a:lnTo>
                        <a:pt x="461" y="198"/>
                      </a:lnTo>
                      <a:lnTo>
                        <a:pt x="461" y="198"/>
                      </a:lnTo>
                      <a:lnTo>
                        <a:pt x="462" y="198"/>
                      </a:lnTo>
                      <a:lnTo>
                        <a:pt x="463" y="198"/>
                      </a:lnTo>
                      <a:lnTo>
                        <a:pt x="464" y="198"/>
                      </a:lnTo>
                      <a:lnTo>
                        <a:pt x="465" y="198"/>
                      </a:lnTo>
                      <a:lnTo>
                        <a:pt x="465" y="198"/>
                      </a:lnTo>
                      <a:lnTo>
                        <a:pt x="466" y="198"/>
                      </a:lnTo>
                      <a:lnTo>
                        <a:pt x="467" y="198"/>
                      </a:lnTo>
                      <a:lnTo>
                        <a:pt x="468" y="198"/>
                      </a:lnTo>
                      <a:lnTo>
                        <a:pt x="469" y="198"/>
                      </a:lnTo>
                      <a:lnTo>
                        <a:pt x="469" y="198"/>
                      </a:lnTo>
                      <a:lnTo>
                        <a:pt x="470" y="198"/>
                      </a:lnTo>
                      <a:lnTo>
                        <a:pt x="471" y="198"/>
                      </a:lnTo>
                      <a:lnTo>
                        <a:pt x="472" y="198"/>
                      </a:lnTo>
                      <a:lnTo>
                        <a:pt x="472" y="198"/>
                      </a:lnTo>
                      <a:lnTo>
                        <a:pt x="473" y="198"/>
                      </a:lnTo>
                      <a:lnTo>
                        <a:pt x="474" y="198"/>
                      </a:lnTo>
                      <a:lnTo>
                        <a:pt x="475" y="198"/>
                      </a:lnTo>
                      <a:lnTo>
                        <a:pt x="476" y="198"/>
                      </a:lnTo>
                      <a:lnTo>
                        <a:pt x="477" y="198"/>
                      </a:lnTo>
                      <a:lnTo>
                        <a:pt x="477" y="198"/>
                      </a:lnTo>
                      <a:lnTo>
                        <a:pt x="478" y="198"/>
                      </a:lnTo>
                      <a:lnTo>
                        <a:pt x="479" y="198"/>
                      </a:lnTo>
                      <a:lnTo>
                        <a:pt x="480" y="198"/>
                      </a:lnTo>
                      <a:lnTo>
                        <a:pt x="481" y="198"/>
                      </a:lnTo>
                      <a:lnTo>
                        <a:pt x="481" y="198"/>
                      </a:lnTo>
                      <a:lnTo>
                        <a:pt x="482" y="198"/>
                      </a:lnTo>
                      <a:lnTo>
                        <a:pt x="483" y="198"/>
                      </a:lnTo>
                      <a:lnTo>
                        <a:pt x="484" y="198"/>
                      </a:lnTo>
                      <a:lnTo>
                        <a:pt x="484" y="198"/>
                      </a:lnTo>
                      <a:lnTo>
                        <a:pt x="485" y="198"/>
                      </a:lnTo>
                      <a:lnTo>
                        <a:pt x="486" y="198"/>
                      </a:lnTo>
                      <a:lnTo>
                        <a:pt x="487" y="198"/>
                      </a:lnTo>
                      <a:lnTo>
                        <a:pt x="488" y="198"/>
                      </a:lnTo>
                      <a:lnTo>
                        <a:pt x="489" y="198"/>
                      </a:lnTo>
                      <a:lnTo>
                        <a:pt x="489" y="198"/>
                      </a:lnTo>
                      <a:lnTo>
                        <a:pt x="490" y="198"/>
                      </a:lnTo>
                      <a:lnTo>
                        <a:pt x="491" y="197"/>
                      </a:lnTo>
                      <a:lnTo>
                        <a:pt x="492" y="197"/>
                      </a:lnTo>
                      <a:lnTo>
                        <a:pt x="492" y="197"/>
                      </a:lnTo>
                      <a:lnTo>
                        <a:pt x="493" y="197"/>
                      </a:lnTo>
                      <a:lnTo>
                        <a:pt x="494" y="197"/>
                      </a:lnTo>
                      <a:lnTo>
                        <a:pt x="495" y="197"/>
                      </a:lnTo>
                      <a:lnTo>
                        <a:pt x="495" y="197"/>
                      </a:lnTo>
                      <a:lnTo>
                        <a:pt x="496" y="197"/>
                      </a:lnTo>
                      <a:lnTo>
                        <a:pt x="497" y="197"/>
                      </a:lnTo>
                      <a:lnTo>
                        <a:pt x="498" y="197"/>
                      </a:lnTo>
                      <a:lnTo>
                        <a:pt x="499" y="197"/>
                      </a:lnTo>
                      <a:lnTo>
                        <a:pt x="500" y="197"/>
                      </a:lnTo>
                      <a:lnTo>
                        <a:pt x="500" y="197"/>
                      </a:lnTo>
                      <a:lnTo>
                        <a:pt x="501" y="197"/>
                      </a:lnTo>
                      <a:lnTo>
                        <a:pt x="502" y="197"/>
                      </a:lnTo>
                      <a:lnTo>
                        <a:pt x="503" y="197"/>
                      </a:lnTo>
                      <a:lnTo>
                        <a:pt x="504" y="197"/>
                      </a:lnTo>
                      <a:lnTo>
                        <a:pt x="504" y="198"/>
                      </a:lnTo>
                      <a:lnTo>
                        <a:pt x="505" y="198"/>
                      </a:lnTo>
                      <a:lnTo>
                        <a:pt x="506" y="197"/>
                      </a:lnTo>
                      <a:lnTo>
                        <a:pt x="507" y="197"/>
                      </a:lnTo>
                      <a:lnTo>
                        <a:pt x="507" y="197"/>
                      </a:lnTo>
                      <a:lnTo>
                        <a:pt x="508" y="197"/>
                      </a:lnTo>
                      <a:lnTo>
                        <a:pt x="509" y="197"/>
                      </a:lnTo>
                      <a:lnTo>
                        <a:pt x="510" y="197"/>
                      </a:lnTo>
                      <a:lnTo>
                        <a:pt x="511" y="197"/>
                      </a:lnTo>
                      <a:lnTo>
                        <a:pt x="512" y="197"/>
                      </a:lnTo>
                      <a:lnTo>
                        <a:pt x="512" y="197"/>
                      </a:lnTo>
                      <a:lnTo>
                        <a:pt x="513" y="197"/>
                      </a:lnTo>
                      <a:lnTo>
                        <a:pt x="514" y="197"/>
                      </a:lnTo>
                      <a:lnTo>
                        <a:pt x="515" y="197"/>
                      </a:lnTo>
                      <a:lnTo>
                        <a:pt x="515" y="197"/>
                      </a:lnTo>
                      <a:lnTo>
                        <a:pt x="516" y="197"/>
                      </a:lnTo>
                      <a:lnTo>
                        <a:pt x="517" y="197"/>
                      </a:lnTo>
                      <a:lnTo>
                        <a:pt x="518" y="197"/>
                      </a:lnTo>
                      <a:lnTo>
                        <a:pt x="519" y="197"/>
                      </a:lnTo>
                      <a:lnTo>
                        <a:pt x="519" y="197"/>
                      </a:lnTo>
                      <a:lnTo>
                        <a:pt x="520" y="197"/>
                      </a:lnTo>
                      <a:lnTo>
                        <a:pt x="521" y="197"/>
                      </a:lnTo>
                      <a:lnTo>
                        <a:pt x="522" y="197"/>
                      </a:lnTo>
                      <a:lnTo>
                        <a:pt x="523" y="197"/>
                      </a:lnTo>
                      <a:lnTo>
                        <a:pt x="524" y="197"/>
                      </a:lnTo>
                      <a:lnTo>
                        <a:pt x="524" y="197"/>
                      </a:lnTo>
                      <a:lnTo>
                        <a:pt x="525" y="197"/>
                      </a:lnTo>
                      <a:lnTo>
                        <a:pt x="526" y="197"/>
                      </a:lnTo>
                      <a:lnTo>
                        <a:pt x="527" y="197"/>
                      </a:lnTo>
                      <a:lnTo>
                        <a:pt x="527" y="198"/>
                      </a:lnTo>
                      <a:lnTo>
                        <a:pt x="528" y="198"/>
                      </a:lnTo>
                      <a:lnTo>
                        <a:pt x="529" y="197"/>
                      </a:lnTo>
                      <a:lnTo>
                        <a:pt x="530" y="198"/>
                      </a:lnTo>
                      <a:lnTo>
                        <a:pt x="531" y="198"/>
                      </a:lnTo>
                      <a:lnTo>
                        <a:pt x="531" y="198"/>
                      </a:lnTo>
                      <a:lnTo>
                        <a:pt x="532" y="198"/>
                      </a:lnTo>
                      <a:lnTo>
                        <a:pt x="533" y="198"/>
                      </a:lnTo>
                      <a:lnTo>
                        <a:pt x="534" y="198"/>
                      </a:lnTo>
                      <a:lnTo>
                        <a:pt x="535" y="198"/>
                      </a:lnTo>
                      <a:lnTo>
                        <a:pt x="535" y="198"/>
                      </a:lnTo>
                      <a:lnTo>
                        <a:pt x="536" y="198"/>
                      </a:lnTo>
                      <a:lnTo>
                        <a:pt x="537" y="198"/>
                      </a:lnTo>
                      <a:lnTo>
                        <a:pt x="538" y="198"/>
                      </a:lnTo>
                      <a:lnTo>
                        <a:pt x="539" y="198"/>
                      </a:lnTo>
                      <a:lnTo>
                        <a:pt x="539" y="198"/>
                      </a:lnTo>
                      <a:lnTo>
                        <a:pt x="540" y="198"/>
                      </a:lnTo>
                      <a:lnTo>
                        <a:pt x="541" y="198"/>
                      </a:lnTo>
                      <a:lnTo>
                        <a:pt x="542" y="198"/>
                      </a:lnTo>
                      <a:lnTo>
                        <a:pt x="543" y="198"/>
                      </a:lnTo>
                      <a:lnTo>
                        <a:pt x="543" y="198"/>
                      </a:lnTo>
                      <a:lnTo>
                        <a:pt x="544" y="198"/>
                      </a:lnTo>
                      <a:lnTo>
                        <a:pt x="545" y="198"/>
                      </a:lnTo>
                      <a:lnTo>
                        <a:pt x="546" y="198"/>
                      </a:lnTo>
                      <a:lnTo>
                        <a:pt x="547" y="198"/>
                      </a:lnTo>
                      <a:lnTo>
                        <a:pt x="547" y="198"/>
                      </a:lnTo>
                      <a:lnTo>
                        <a:pt x="548" y="198"/>
                      </a:lnTo>
                      <a:lnTo>
                        <a:pt x="549" y="198"/>
                      </a:lnTo>
                      <a:lnTo>
                        <a:pt x="550" y="198"/>
                      </a:lnTo>
                      <a:lnTo>
                        <a:pt x="550" y="198"/>
                      </a:lnTo>
                      <a:lnTo>
                        <a:pt x="551" y="198"/>
                      </a:lnTo>
                      <a:lnTo>
                        <a:pt x="552" y="198"/>
                      </a:lnTo>
                      <a:lnTo>
                        <a:pt x="553" y="198"/>
                      </a:lnTo>
                      <a:lnTo>
                        <a:pt x="554" y="198"/>
                      </a:lnTo>
                      <a:lnTo>
                        <a:pt x="555" y="198"/>
                      </a:lnTo>
                      <a:lnTo>
                        <a:pt x="555" y="198"/>
                      </a:lnTo>
                      <a:lnTo>
                        <a:pt x="556" y="198"/>
                      </a:lnTo>
                      <a:lnTo>
                        <a:pt x="557" y="198"/>
                      </a:lnTo>
                      <a:lnTo>
                        <a:pt x="558" y="198"/>
                      </a:lnTo>
                      <a:lnTo>
                        <a:pt x="559" y="198"/>
                      </a:lnTo>
                      <a:lnTo>
                        <a:pt x="559" y="198"/>
                      </a:lnTo>
                      <a:lnTo>
                        <a:pt x="560" y="198"/>
                      </a:lnTo>
                      <a:lnTo>
                        <a:pt x="561" y="198"/>
                      </a:lnTo>
                      <a:lnTo>
                        <a:pt x="562" y="198"/>
                      </a:lnTo>
                      <a:lnTo>
                        <a:pt x="562" y="198"/>
                      </a:lnTo>
                      <a:lnTo>
                        <a:pt x="563" y="198"/>
                      </a:lnTo>
                      <a:lnTo>
                        <a:pt x="564" y="198"/>
                      </a:lnTo>
                      <a:lnTo>
                        <a:pt x="565" y="198"/>
                      </a:lnTo>
                      <a:lnTo>
                        <a:pt x="566" y="198"/>
                      </a:lnTo>
                      <a:lnTo>
                        <a:pt x="567" y="198"/>
                      </a:lnTo>
                      <a:lnTo>
                        <a:pt x="567" y="198"/>
                      </a:lnTo>
                      <a:lnTo>
                        <a:pt x="568" y="198"/>
                      </a:lnTo>
                      <a:lnTo>
                        <a:pt x="569" y="198"/>
                      </a:lnTo>
                      <a:lnTo>
                        <a:pt x="570" y="198"/>
                      </a:lnTo>
                      <a:lnTo>
                        <a:pt x="570" y="198"/>
                      </a:lnTo>
                      <a:lnTo>
                        <a:pt x="571" y="198"/>
                      </a:lnTo>
                      <a:lnTo>
                        <a:pt x="572" y="198"/>
                      </a:lnTo>
                      <a:lnTo>
                        <a:pt x="573" y="198"/>
                      </a:lnTo>
                      <a:lnTo>
                        <a:pt x="574" y="198"/>
                      </a:lnTo>
                      <a:lnTo>
                        <a:pt x="574" y="198"/>
                      </a:lnTo>
                      <a:lnTo>
                        <a:pt x="575" y="198"/>
                      </a:lnTo>
                      <a:lnTo>
                        <a:pt x="576" y="198"/>
                      </a:lnTo>
                      <a:lnTo>
                        <a:pt x="577" y="198"/>
                      </a:lnTo>
                      <a:lnTo>
                        <a:pt x="578" y="198"/>
                      </a:lnTo>
                      <a:lnTo>
                        <a:pt x="579" y="198"/>
                      </a:lnTo>
                      <a:lnTo>
                        <a:pt x="579" y="198"/>
                      </a:lnTo>
                      <a:lnTo>
                        <a:pt x="580" y="198"/>
                      </a:lnTo>
                      <a:lnTo>
                        <a:pt x="581" y="198"/>
                      </a:lnTo>
                      <a:lnTo>
                        <a:pt x="582" y="198"/>
                      </a:lnTo>
                      <a:lnTo>
                        <a:pt x="582" y="198"/>
                      </a:lnTo>
                      <a:lnTo>
                        <a:pt x="583" y="198"/>
                      </a:lnTo>
                      <a:lnTo>
                        <a:pt x="584" y="198"/>
                      </a:lnTo>
                      <a:lnTo>
                        <a:pt x="585" y="198"/>
                      </a:lnTo>
                      <a:lnTo>
                        <a:pt x="585" y="198"/>
                      </a:lnTo>
                      <a:lnTo>
                        <a:pt x="586" y="198"/>
                      </a:lnTo>
                      <a:lnTo>
                        <a:pt x="587" y="198"/>
                      </a:lnTo>
                      <a:lnTo>
                        <a:pt x="588" y="198"/>
                      </a:lnTo>
                      <a:lnTo>
                        <a:pt x="589" y="198"/>
                      </a:lnTo>
                      <a:lnTo>
                        <a:pt x="590" y="198"/>
                      </a:lnTo>
                      <a:lnTo>
                        <a:pt x="590" y="198"/>
                      </a:lnTo>
                      <a:lnTo>
                        <a:pt x="591" y="198"/>
                      </a:lnTo>
                      <a:lnTo>
                        <a:pt x="592" y="198"/>
                      </a:lnTo>
                      <a:lnTo>
                        <a:pt x="593" y="198"/>
                      </a:lnTo>
                      <a:lnTo>
                        <a:pt x="593" y="198"/>
                      </a:lnTo>
                      <a:lnTo>
                        <a:pt x="594" y="198"/>
                      </a:lnTo>
                      <a:lnTo>
                        <a:pt x="595" y="198"/>
                      </a:lnTo>
                      <a:lnTo>
                        <a:pt x="596" y="198"/>
                      </a:lnTo>
                      <a:lnTo>
                        <a:pt x="597" y="198"/>
                      </a:lnTo>
                      <a:lnTo>
                        <a:pt x="597" y="198"/>
                      </a:lnTo>
                      <a:lnTo>
                        <a:pt x="598" y="198"/>
                      </a:lnTo>
                      <a:lnTo>
                        <a:pt x="599" y="198"/>
                      </a:lnTo>
                      <a:lnTo>
                        <a:pt x="600" y="198"/>
                      </a:lnTo>
                      <a:lnTo>
                        <a:pt x="601" y="198"/>
                      </a:lnTo>
                      <a:lnTo>
                        <a:pt x="602" y="198"/>
                      </a:lnTo>
                      <a:lnTo>
                        <a:pt x="602" y="198"/>
                      </a:lnTo>
                      <a:lnTo>
                        <a:pt x="603" y="198"/>
                      </a:lnTo>
                      <a:lnTo>
                        <a:pt x="604" y="198"/>
                      </a:lnTo>
                      <a:lnTo>
                        <a:pt x="605" y="198"/>
                      </a:lnTo>
                      <a:lnTo>
                        <a:pt x="605" y="198"/>
                      </a:lnTo>
                      <a:lnTo>
                        <a:pt x="606" y="198"/>
                      </a:lnTo>
                      <a:lnTo>
                        <a:pt x="607" y="198"/>
                      </a:lnTo>
                      <a:lnTo>
                        <a:pt x="608" y="198"/>
                      </a:lnTo>
                      <a:lnTo>
                        <a:pt x="609" y="198"/>
                      </a:lnTo>
                      <a:lnTo>
                        <a:pt x="609" y="198"/>
                      </a:lnTo>
                      <a:lnTo>
                        <a:pt x="610" y="198"/>
                      </a:lnTo>
                      <a:lnTo>
                        <a:pt x="611" y="198"/>
                      </a:lnTo>
                      <a:lnTo>
                        <a:pt x="612" y="198"/>
                      </a:lnTo>
                      <a:lnTo>
                        <a:pt x="613" y="198"/>
                      </a:lnTo>
                      <a:lnTo>
                        <a:pt x="613" y="198"/>
                      </a:lnTo>
                      <a:lnTo>
                        <a:pt x="614" y="198"/>
                      </a:lnTo>
                      <a:lnTo>
                        <a:pt x="615" y="198"/>
                      </a:lnTo>
                      <a:lnTo>
                        <a:pt x="616" y="198"/>
                      </a:lnTo>
                      <a:lnTo>
                        <a:pt x="617" y="198"/>
                      </a:lnTo>
                      <a:lnTo>
                        <a:pt x="617" y="198"/>
                      </a:lnTo>
                      <a:lnTo>
                        <a:pt x="618" y="198"/>
                      </a:lnTo>
                      <a:lnTo>
                        <a:pt x="619" y="198"/>
                      </a:lnTo>
                      <a:lnTo>
                        <a:pt x="620" y="198"/>
                      </a:lnTo>
                      <a:lnTo>
                        <a:pt x="621" y="198"/>
                      </a:lnTo>
                      <a:lnTo>
                        <a:pt x="621" y="198"/>
                      </a:lnTo>
                      <a:lnTo>
                        <a:pt x="622" y="198"/>
                      </a:lnTo>
                      <a:lnTo>
                        <a:pt x="623" y="198"/>
                      </a:lnTo>
                      <a:lnTo>
                        <a:pt x="624" y="198"/>
                      </a:lnTo>
                      <a:lnTo>
                        <a:pt x="625" y="198"/>
                      </a:lnTo>
                      <a:lnTo>
                        <a:pt x="625" y="198"/>
                      </a:lnTo>
                      <a:lnTo>
                        <a:pt x="626" y="198"/>
                      </a:lnTo>
                      <a:lnTo>
                        <a:pt x="627" y="198"/>
                      </a:lnTo>
                      <a:lnTo>
                        <a:pt x="628" y="198"/>
                      </a:lnTo>
                      <a:lnTo>
                        <a:pt x="628" y="198"/>
                      </a:lnTo>
                      <a:lnTo>
                        <a:pt x="629" y="198"/>
                      </a:lnTo>
                      <a:lnTo>
                        <a:pt x="630" y="198"/>
                      </a:lnTo>
                      <a:lnTo>
                        <a:pt x="631" y="198"/>
                      </a:lnTo>
                      <a:lnTo>
                        <a:pt x="632" y="198"/>
                      </a:lnTo>
                      <a:lnTo>
                        <a:pt x="633" y="198"/>
                      </a:lnTo>
                      <a:lnTo>
                        <a:pt x="633" y="198"/>
                      </a:lnTo>
                      <a:lnTo>
                        <a:pt x="634" y="198"/>
                      </a:lnTo>
                      <a:lnTo>
                        <a:pt x="635" y="198"/>
                      </a:lnTo>
                      <a:lnTo>
                        <a:pt x="636" y="198"/>
                      </a:lnTo>
                      <a:lnTo>
                        <a:pt x="637" y="198"/>
                      </a:lnTo>
                      <a:lnTo>
                        <a:pt x="637" y="198"/>
                      </a:lnTo>
                      <a:lnTo>
                        <a:pt x="638" y="198"/>
                      </a:lnTo>
                      <a:lnTo>
                        <a:pt x="639" y="198"/>
                      </a:lnTo>
                      <a:lnTo>
                        <a:pt x="640" y="198"/>
                      </a:lnTo>
                      <a:lnTo>
                        <a:pt x="640" y="198"/>
                      </a:lnTo>
                      <a:lnTo>
                        <a:pt x="641" y="198"/>
                      </a:lnTo>
                      <a:lnTo>
                        <a:pt x="642" y="198"/>
                      </a:lnTo>
                      <a:lnTo>
                        <a:pt x="643" y="198"/>
                      </a:lnTo>
                      <a:lnTo>
                        <a:pt x="644" y="198"/>
                      </a:lnTo>
                      <a:lnTo>
                        <a:pt x="645" y="198"/>
                      </a:lnTo>
                      <a:lnTo>
                        <a:pt x="645" y="198"/>
                      </a:lnTo>
                      <a:lnTo>
                        <a:pt x="646" y="198"/>
                      </a:lnTo>
                      <a:lnTo>
                        <a:pt x="647" y="198"/>
                      </a:lnTo>
                      <a:lnTo>
                        <a:pt x="648" y="199"/>
                      </a:lnTo>
                      <a:lnTo>
                        <a:pt x="648" y="198"/>
                      </a:lnTo>
                      <a:lnTo>
                        <a:pt x="649" y="198"/>
                      </a:lnTo>
                      <a:lnTo>
                        <a:pt x="650" y="198"/>
                      </a:lnTo>
                      <a:lnTo>
                        <a:pt x="651" y="198"/>
                      </a:lnTo>
                      <a:lnTo>
                        <a:pt x="652" y="198"/>
                      </a:lnTo>
                      <a:lnTo>
                        <a:pt x="652" y="198"/>
                      </a:lnTo>
                      <a:lnTo>
                        <a:pt x="653" y="198"/>
                      </a:lnTo>
                      <a:lnTo>
                        <a:pt x="654" y="198"/>
                      </a:lnTo>
                      <a:lnTo>
                        <a:pt x="655" y="198"/>
                      </a:lnTo>
                      <a:lnTo>
                        <a:pt x="656" y="198"/>
                      </a:lnTo>
                      <a:lnTo>
                        <a:pt x="657" y="198"/>
                      </a:lnTo>
                      <a:lnTo>
                        <a:pt x="657" y="198"/>
                      </a:lnTo>
                      <a:lnTo>
                        <a:pt x="658" y="198"/>
                      </a:lnTo>
                      <a:lnTo>
                        <a:pt x="659" y="198"/>
                      </a:lnTo>
                      <a:lnTo>
                        <a:pt x="660" y="198"/>
                      </a:lnTo>
                      <a:lnTo>
                        <a:pt x="660" y="198"/>
                      </a:lnTo>
                      <a:lnTo>
                        <a:pt x="661" y="198"/>
                      </a:lnTo>
                      <a:lnTo>
                        <a:pt x="662" y="198"/>
                      </a:lnTo>
                      <a:lnTo>
                        <a:pt x="663" y="198"/>
                      </a:lnTo>
                      <a:lnTo>
                        <a:pt x="663" y="198"/>
                      </a:lnTo>
                      <a:lnTo>
                        <a:pt x="664" y="198"/>
                      </a:lnTo>
                      <a:lnTo>
                        <a:pt x="665" y="198"/>
                      </a:lnTo>
                      <a:lnTo>
                        <a:pt x="666" y="198"/>
                      </a:lnTo>
                      <a:lnTo>
                        <a:pt x="667" y="198"/>
                      </a:lnTo>
                      <a:lnTo>
                        <a:pt x="668" y="198"/>
                      </a:lnTo>
                      <a:lnTo>
                        <a:pt x="668" y="198"/>
                      </a:lnTo>
                      <a:lnTo>
                        <a:pt x="669" y="198"/>
                      </a:lnTo>
                      <a:lnTo>
                        <a:pt x="670" y="198"/>
                      </a:lnTo>
                      <a:lnTo>
                        <a:pt x="671" y="198"/>
                      </a:lnTo>
                      <a:lnTo>
                        <a:pt x="672" y="198"/>
                      </a:lnTo>
                      <a:lnTo>
                        <a:pt x="672" y="198"/>
                      </a:lnTo>
                      <a:lnTo>
                        <a:pt x="673" y="198"/>
                      </a:lnTo>
                      <a:lnTo>
                        <a:pt x="674" y="198"/>
                      </a:lnTo>
                      <a:lnTo>
                        <a:pt x="675" y="198"/>
                      </a:lnTo>
                      <a:lnTo>
                        <a:pt x="675" y="198"/>
                      </a:lnTo>
                      <a:lnTo>
                        <a:pt x="676" y="198"/>
                      </a:lnTo>
                      <a:lnTo>
                        <a:pt x="677" y="198"/>
                      </a:lnTo>
                      <a:lnTo>
                        <a:pt x="678" y="198"/>
                      </a:lnTo>
                      <a:lnTo>
                        <a:pt x="679" y="198"/>
                      </a:lnTo>
                      <a:lnTo>
                        <a:pt x="680" y="198"/>
                      </a:lnTo>
                      <a:lnTo>
                        <a:pt x="680" y="198"/>
                      </a:lnTo>
                      <a:lnTo>
                        <a:pt x="681" y="198"/>
                      </a:lnTo>
                      <a:lnTo>
                        <a:pt x="682" y="198"/>
                      </a:lnTo>
                      <a:lnTo>
                        <a:pt x="683" y="198"/>
                      </a:lnTo>
                      <a:lnTo>
                        <a:pt x="683" y="198"/>
                      </a:lnTo>
                      <a:lnTo>
                        <a:pt x="684" y="198"/>
                      </a:lnTo>
                      <a:lnTo>
                        <a:pt x="685" y="198"/>
                      </a:lnTo>
                      <a:lnTo>
                        <a:pt x="686" y="198"/>
                      </a:lnTo>
                      <a:lnTo>
                        <a:pt x="687" y="198"/>
                      </a:lnTo>
                      <a:lnTo>
                        <a:pt x="687" y="198"/>
                      </a:lnTo>
                      <a:lnTo>
                        <a:pt x="688" y="198"/>
                      </a:lnTo>
                      <a:lnTo>
                        <a:pt x="689" y="198"/>
                      </a:lnTo>
                      <a:lnTo>
                        <a:pt x="690" y="198"/>
                      </a:lnTo>
                      <a:lnTo>
                        <a:pt x="691" y="198"/>
                      </a:lnTo>
                      <a:lnTo>
                        <a:pt x="691" y="198"/>
                      </a:lnTo>
                      <a:lnTo>
                        <a:pt x="692" y="198"/>
                      </a:lnTo>
                      <a:lnTo>
                        <a:pt x="693" y="198"/>
                      </a:lnTo>
                      <a:lnTo>
                        <a:pt x="694" y="198"/>
                      </a:lnTo>
                      <a:lnTo>
                        <a:pt x="695" y="198"/>
                      </a:lnTo>
                      <a:lnTo>
                        <a:pt x="695" y="198"/>
                      </a:lnTo>
                      <a:lnTo>
                        <a:pt x="696" y="198"/>
                      </a:lnTo>
                      <a:lnTo>
                        <a:pt x="697" y="198"/>
                      </a:lnTo>
                      <a:lnTo>
                        <a:pt x="698" y="198"/>
                      </a:lnTo>
                      <a:lnTo>
                        <a:pt x="699" y="198"/>
                      </a:lnTo>
                      <a:lnTo>
                        <a:pt x="699" y="198"/>
                      </a:lnTo>
                      <a:lnTo>
                        <a:pt x="700" y="198"/>
                      </a:lnTo>
                      <a:lnTo>
                        <a:pt x="701" y="198"/>
                      </a:lnTo>
                      <a:lnTo>
                        <a:pt x="702" y="198"/>
                      </a:lnTo>
                      <a:lnTo>
                        <a:pt x="703" y="198"/>
                      </a:lnTo>
                      <a:lnTo>
                        <a:pt x="703" y="198"/>
                      </a:lnTo>
                      <a:lnTo>
                        <a:pt x="704" y="198"/>
                      </a:lnTo>
                      <a:lnTo>
                        <a:pt x="705" y="198"/>
                      </a:lnTo>
                      <a:lnTo>
                        <a:pt x="706" y="198"/>
                      </a:lnTo>
                      <a:lnTo>
                        <a:pt x="706" y="198"/>
                      </a:lnTo>
                      <a:lnTo>
                        <a:pt x="707" y="198"/>
                      </a:lnTo>
                      <a:lnTo>
                        <a:pt x="708" y="198"/>
                      </a:lnTo>
                      <a:lnTo>
                        <a:pt x="709" y="198"/>
                      </a:lnTo>
                      <a:lnTo>
                        <a:pt x="710" y="198"/>
                      </a:lnTo>
                      <a:lnTo>
                        <a:pt x="711" y="198"/>
                      </a:lnTo>
                      <a:lnTo>
                        <a:pt x="711" y="198"/>
                      </a:lnTo>
                      <a:lnTo>
                        <a:pt x="712" y="198"/>
                      </a:lnTo>
                      <a:lnTo>
                        <a:pt x="713" y="198"/>
                      </a:lnTo>
                      <a:lnTo>
                        <a:pt x="714" y="198"/>
                      </a:lnTo>
                      <a:lnTo>
                        <a:pt x="715" y="198"/>
                      </a:lnTo>
                      <a:lnTo>
                        <a:pt x="715" y="198"/>
                      </a:lnTo>
                      <a:lnTo>
                        <a:pt x="716" y="198"/>
                      </a:lnTo>
                      <a:lnTo>
                        <a:pt x="717" y="198"/>
                      </a:lnTo>
                      <a:lnTo>
                        <a:pt x="718" y="198"/>
                      </a:lnTo>
                      <a:lnTo>
                        <a:pt x="718" y="198"/>
                      </a:lnTo>
                      <a:lnTo>
                        <a:pt x="719" y="198"/>
                      </a:lnTo>
                      <a:lnTo>
                        <a:pt x="720" y="198"/>
                      </a:lnTo>
                      <a:lnTo>
                        <a:pt x="721" y="198"/>
                      </a:lnTo>
                      <a:lnTo>
                        <a:pt x="722" y="198"/>
                      </a:lnTo>
                      <a:lnTo>
                        <a:pt x="723" y="198"/>
                      </a:lnTo>
                      <a:lnTo>
                        <a:pt x="723" y="198"/>
                      </a:lnTo>
                      <a:lnTo>
                        <a:pt x="724" y="198"/>
                      </a:lnTo>
                      <a:lnTo>
                        <a:pt x="725" y="198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727" y="198"/>
                      </a:lnTo>
                      <a:lnTo>
                        <a:pt x="728" y="198"/>
                      </a:lnTo>
                      <a:lnTo>
                        <a:pt x="729" y="198"/>
                      </a:lnTo>
                      <a:lnTo>
                        <a:pt x="730" y="198"/>
                      </a:lnTo>
                      <a:lnTo>
                        <a:pt x="730" y="198"/>
                      </a:lnTo>
                      <a:lnTo>
                        <a:pt x="731" y="198"/>
                      </a:lnTo>
                      <a:lnTo>
                        <a:pt x="732" y="198"/>
                      </a:lnTo>
                      <a:lnTo>
                        <a:pt x="733" y="198"/>
                      </a:lnTo>
                      <a:lnTo>
                        <a:pt x="734" y="198"/>
                      </a:lnTo>
                      <a:lnTo>
                        <a:pt x="735" y="198"/>
                      </a:lnTo>
                      <a:lnTo>
                        <a:pt x="735" y="198"/>
                      </a:lnTo>
                      <a:lnTo>
                        <a:pt x="736" y="198"/>
                      </a:lnTo>
                      <a:lnTo>
                        <a:pt x="737" y="198"/>
                      </a:lnTo>
                      <a:lnTo>
                        <a:pt x="738" y="198"/>
                      </a:lnTo>
                      <a:lnTo>
                        <a:pt x="738" y="198"/>
                      </a:lnTo>
                      <a:lnTo>
                        <a:pt x="739" y="198"/>
                      </a:lnTo>
                      <a:lnTo>
                        <a:pt x="740" y="198"/>
                      </a:lnTo>
                      <a:lnTo>
                        <a:pt x="741" y="198"/>
                      </a:lnTo>
                      <a:lnTo>
                        <a:pt x="741" y="198"/>
                      </a:lnTo>
                      <a:lnTo>
                        <a:pt x="742" y="198"/>
                      </a:lnTo>
                      <a:lnTo>
                        <a:pt x="743" y="198"/>
                      </a:lnTo>
                      <a:lnTo>
                        <a:pt x="744" y="198"/>
                      </a:lnTo>
                      <a:lnTo>
                        <a:pt x="745" y="198"/>
                      </a:lnTo>
                      <a:lnTo>
                        <a:pt x="746" y="198"/>
                      </a:lnTo>
                      <a:lnTo>
                        <a:pt x="746" y="198"/>
                      </a:lnTo>
                      <a:lnTo>
                        <a:pt x="747" y="198"/>
                      </a:lnTo>
                      <a:lnTo>
                        <a:pt x="748" y="199"/>
                      </a:lnTo>
                      <a:lnTo>
                        <a:pt x="749" y="198"/>
                      </a:lnTo>
                      <a:lnTo>
                        <a:pt x="750" y="198"/>
                      </a:lnTo>
                      <a:lnTo>
                        <a:pt x="750" y="198"/>
                      </a:lnTo>
                      <a:lnTo>
                        <a:pt x="751" y="198"/>
                      </a:lnTo>
                      <a:lnTo>
                        <a:pt x="752" y="198"/>
                      </a:lnTo>
                      <a:lnTo>
                        <a:pt x="753" y="198"/>
                      </a:lnTo>
                      <a:lnTo>
                        <a:pt x="753" y="198"/>
                      </a:lnTo>
                      <a:lnTo>
                        <a:pt x="754" y="198"/>
                      </a:lnTo>
                      <a:lnTo>
                        <a:pt x="755" y="198"/>
                      </a:lnTo>
                      <a:lnTo>
                        <a:pt x="756" y="198"/>
                      </a:lnTo>
                      <a:lnTo>
                        <a:pt x="757" y="198"/>
                      </a:lnTo>
                      <a:lnTo>
                        <a:pt x="758" y="198"/>
                      </a:lnTo>
                      <a:lnTo>
                        <a:pt x="758" y="198"/>
                      </a:lnTo>
                      <a:lnTo>
                        <a:pt x="759" y="198"/>
                      </a:lnTo>
                      <a:lnTo>
                        <a:pt x="760" y="198"/>
                      </a:lnTo>
                      <a:lnTo>
                        <a:pt x="761" y="198"/>
                      </a:lnTo>
                      <a:lnTo>
                        <a:pt x="761" y="198"/>
                      </a:lnTo>
                      <a:lnTo>
                        <a:pt x="762" y="198"/>
                      </a:lnTo>
                      <a:lnTo>
                        <a:pt x="763" y="198"/>
                      </a:lnTo>
                      <a:lnTo>
                        <a:pt x="764" y="198"/>
                      </a:lnTo>
                      <a:lnTo>
                        <a:pt x="765" y="198"/>
                      </a:lnTo>
                      <a:lnTo>
                        <a:pt x="765" y="198"/>
                      </a:lnTo>
                      <a:lnTo>
                        <a:pt x="766" y="198"/>
                      </a:lnTo>
                      <a:lnTo>
                        <a:pt x="767" y="198"/>
                      </a:lnTo>
                      <a:lnTo>
                        <a:pt x="768" y="198"/>
                      </a:lnTo>
                      <a:lnTo>
                        <a:pt x="769" y="198"/>
                      </a:lnTo>
                      <a:lnTo>
                        <a:pt x="770" y="198"/>
                      </a:lnTo>
                      <a:lnTo>
                        <a:pt x="770" y="198"/>
                      </a:lnTo>
                      <a:lnTo>
                        <a:pt x="771" y="198"/>
                      </a:lnTo>
                      <a:lnTo>
                        <a:pt x="772" y="198"/>
                      </a:lnTo>
                      <a:lnTo>
                        <a:pt x="773" y="198"/>
                      </a:lnTo>
                      <a:lnTo>
                        <a:pt x="773" y="198"/>
                      </a:lnTo>
                      <a:lnTo>
                        <a:pt x="774" y="198"/>
                      </a:lnTo>
                      <a:lnTo>
                        <a:pt x="775" y="198"/>
                      </a:lnTo>
                      <a:lnTo>
                        <a:pt x="776" y="198"/>
                      </a:lnTo>
                      <a:lnTo>
                        <a:pt x="777" y="198"/>
                      </a:lnTo>
                      <a:lnTo>
                        <a:pt x="777" y="198"/>
                      </a:lnTo>
                      <a:lnTo>
                        <a:pt x="778" y="198"/>
                      </a:lnTo>
                      <a:lnTo>
                        <a:pt x="779" y="198"/>
                      </a:lnTo>
                      <a:lnTo>
                        <a:pt x="780" y="198"/>
                      </a:lnTo>
                      <a:lnTo>
                        <a:pt x="781" y="198"/>
                      </a:lnTo>
                      <a:lnTo>
                        <a:pt x="781" y="198"/>
                      </a:lnTo>
                      <a:lnTo>
                        <a:pt x="782" y="198"/>
                      </a:lnTo>
                      <a:lnTo>
                        <a:pt x="783" y="198"/>
                      </a:lnTo>
                      <a:lnTo>
                        <a:pt x="784" y="197"/>
                      </a:lnTo>
                      <a:lnTo>
                        <a:pt x="784" y="197"/>
                      </a:lnTo>
                      <a:lnTo>
                        <a:pt x="785" y="196"/>
                      </a:lnTo>
                      <a:lnTo>
                        <a:pt x="786" y="195"/>
                      </a:lnTo>
                      <a:lnTo>
                        <a:pt x="787" y="193"/>
                      </a:lnTo>
                      <a:lnTo>
                        <a:pt x="788" y="192"/>
                      </a:lnTo>
                      <a:lnTo>
                        <a:pt x="789" y="189"/>
                      </a:lnTo>
                      <a:lnTo>
                        <a:pt x="789" y="185"/>
                      </a:lnTo>
                      <a:lnTo>
                        <a:pt x="790" y="181"/>
                      </a:lnTo>
                      <a:lnTo>
                        <a:pt x="791" y="175"/>
                      </a:lnTo>
                      <a:lnTo>
                        <a:pt x="792" y="169"/>
                      </a:lnTo>
                      <a:lnTo>
                        <a:pt x="793" y="161"/>
                      </a:lnTo>
                      <a:lnTo>
                        <a:pt x="793" y="150"/>
                      </a:lnTo>
                      <a:lnTo>
                        <a:pt x="794" y="139"/>
                      </a:lnTo>
                      <a:lnTo>
                        <a:pt x="795" y="125"/>
                      </a:lnTo>
                      <a:lnTo>
                        <a:pt x="796" y="110"/>
                      </a:lnTo>
                      <a:lnTo>
                        <a:pt x="796" y="96"/>
                      </a:lnTo>
                      <a:lnTo>
                        <a:pt x="797" y="80"/>
                      </a:lnTo>
                      <a:lnTo>
                        <a:pt x="798" y="65"/>
                      </a:lnTo>
                      <a:lnTo>
                        <a:pt x="799" y="51"/>
                      </a:lnTo>
                      <a:lnTo>
                        <a:pt x="800" y="37"/>
                      </a:lnTo>
                      <a:lnTo>
                        <a:pt x="801" y="23"/>
                      </a:lnTo>
                      <a:lnTo>
                        <a:pt x="801" y="16"/>
                      </a:lnTo>
                      <a:lnTo>
                        <a:pt x="802" y="7"/>
                      </a:lnTo>
                      <a:lnTo>
                        <a:pt x="803" y="3"/>
                      </a:lnTo>
                      <a:lnTo>
                        <a:pt x="804" y="0"/>
                      </a:lnTo>
                      <a:lnTo>
                        <a:pt x="804" y="1"/>
                      </a:lnTo>
                      <a:lnTo>
                        <a:pt x="805" y="3"/>
                      </a:lnTo>
                      <a:lnTo>
                        <a:pt x="806" y="12"/>
                      </a:lnTo>
                      <a:lnTo>
                        <a:pt x="807" y="23"/>
                      </a:lnTo>
                      <a:lnTo>
                        <a:pt x="808" y="36"/>
                      </a:lnTo>
                      <a:lnTo>
                        <a:pt x="808" y="47"/>
                      </a:lnTo>
                      <a:lnTo>
                        <a:pt x="809" y="61"/>
                      </a:lnTo>
                      <a:lnTo>
                        <a:pt x="810" y="76"/>
                      </a:lnTo>
                      <a:lnTo>
                        <a:pt x="811" y="90"/>
                      </a:lnTo>
                      <a:lnTo>
                        <a:pt x="812" y="105"/>
                      </a:lnTo>
                      <a:lnTo>
                        <a:pt x="813" y="118"/>
                      </a:lnTo>
                      <a:lnTo>
                        <a:pt x="813" y="129"/>
                      </a:lnTo>
                      <a:lnTo>
                        <a:pt x="814" y="139"/>
                      </a:lnTo>
                    </a:path>
                  </a:pathLst>
                </a:custGeom>
                <a:noFill/>
                <a:ln w="0" cap="flat">
                  <a:solidFill>
                    <a:srgbClr val="0000CD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42" name="Freeform 59">
                  <a:extLst>
                    <a:ext uri="{FF2B5EF4-FFF2-40B4-BE49-F238E27FC236}">
                      <a16:creationId xmlns:a16="http://schemas.microsoft.com/office/drawing/2014/main" id="{74638F7E-9706-4350-B418-D64E017CF5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6" y="1933"/>
                  <a:ext cx="814" cy="60"/>
                </a:xfrm>
                <a:custGeom>
                  <a:avLst/>
                  <a:gdLst>
                    <a:gd name="T0" fmla="*/ 13 w 814"/>
                    <a:gd name="T1" fmla="*/ 54 h 60"/>
                    <a:gd name="T2" fmla="*/ 26 w 814"/>
                    <a:gd name="T3" fmla="*/ 58 h 60"/>
                    <a:gd name="T4" fmla="*/ 40 w 814"/>
                    <a:gd name="T5" fmla="*/ 58 h 60"/>
                    <a:gd name="T6" fmla="*/ 53 w 814"/>
                    <a:gd name="T7" fmla="*/ 58 h 60"/>
                    <a:gd name="T8" fmla="*/ 67 w 814"/>
                    <a:gd name="T9" fmla="*/ 59 h 60"/>
                    <a:gd name="T10" fmla="*/ 80 w 814"/>
                    <a:gd name="T11" fmla="*/ 59 h 60"/>
                    <a:gd name="T12" fmla="*/ 94 w 814"/>
                    <a:gd name="T13" fmla="*/ 58 h 60"/>
                    <a:gd name="T14" fmla="*/ 107 w 814"/>
                    <a:gd name="T15" fmla="*/ 59 h 60"/>
                    <a:gd name="T16" fmla="*/ 121 w 814"/>
                    <a:gd name="T17" fmla="*/ 59 h 60"/>
                    <a:gd name="T18" fmla="*/ 135 w 814"/>
                    <a:gd name="T19" fmla="*/ 58 h 60"/>
                    <a:gd name="T20" fmla="*/ 148 w 814"/>
                    <a:gd name="T21" fmla="*/ 58 h 60"/>
                    <a:gd name="T22" fmla="*/ 161 w 814"/>
                    <a:gd name="T23" fmla="*/ 59 h 60"/>
                    <a:gd name="T24" fmla="*/ 175 w 814"/>
                    <a:gd name="T25" fmla="*/ 59 h 60"/>
                    <a:gd name="T26" fmla="*/ 189 w 814"/>
                    <a:gd name="T27" fmla="*/ 59 h 60"/>
                    <a:gd name="T28" fmla="*/ 202 w 814"/>
                    <a:gd name="T29" fmla="*/ 59 h 60"/>
                    <a:gd name="T30" fmla="*/ 216 w 814"/>
                    <a:gd name="T31" fmla="*/ 59 h 60"/>
                    <a:gd name="T32" fmla="*/ 229 w 814"/>
                    <a:gd name="T33" fmla="*/ 59 h 60"/>
                    <a:gd name="T34" fmla="*/ 243 w 814"/>
                    <a:gd name="T35" fmla="*/ 59 h 60"/>
                    <a:gd name="T36" fmla="*/ 256 w 814"/>
                    <a:gd name="T37" fmla="*/ 59 h 60"/>
                    <a:gd name="T38" fmla="*/ 270 w 814"/>
                    <a:gd name="T39" fmla="*/ 59 h 60"/>
                    <a:gd name="T40" fmla="*/ 283 w 814"/>
                    <a:gd name="T41" fmla="*/ 59 h 60"/>
                    <a:gd name="T42" fmla="*/ 297 w 814"/>
                    <a:gd name="T43" fmla="*/ 59 h 60"/>
                    <a:gd name="T44" fmla="*/ 311 w 814"/>
                    <a:gd name="T45" fmla="*/ 59 h 60"/>
                    <a:gd name="T46" fmla="*/ 324 w 814"/>
                    <a:gd name="T47" fmla="*/ 60 h 60"/>
                    <a:gd name="T48" fmla="*/ 338 w 814"/>
                    <a:gd name="T49" fmla="*/ 60 h 60"/>
                    <a:gd name="T50" fmla="*/ 351 w 814"/>
                    <a:gd name="T51" fmla="*/ 59 h 60"/>
                    <a:gd name="T52" fmla="*/ 364 w 814"/>
                    <a:gd name="T53" fmla="*/ 60 h 60"/>
                    <a:gd name="T54" fmla="*/ 378 w 814"/>
                    <a:gd name="T55" fmla="*/ 59 h 60"/>
                    <a:gd name="T56" fmla="*/ 392 w 814"/>
                    <a:gd name="T57" fmla="*/ 60 h 60"/>
                    <a:gd name="T58" fmla="*/ 405 w 814"/>
                    <a:gd name="T59" fmla="*/ 60 h 60"/>
                    <a:gd name="T60" fmla="*/ 419 w 814"/>
                    <a:gd name="T61" fmla="*/ 60 h 60"/>
                    <a:gd name="T62" fmla="*/ 432 w 814"/>
                    <a:gd name="T63" fmla="*/ 60 h 60"/>
                    <a:gd name="T64" fmla="*/ 446 w 814"/>
                    <a:gd name="T65" fmla="*/ 59 h 60"/>
                    <a:gd name="T66" fmla="*/ 459 w 814"/>
                    <a:gd name="T67" fmla="*/ 59 h 60"/>
                    <a:gd name="T68" fmla="*/ 473 w 814"/>
                    <a:gd name="T69" fmla="*/ 59 h 60"/>
                    <a:gd name="T70" fmla="*/ 486 w 814"/>
                    <a:gd name="T71" fmla="*/ 60 h 60"/>
                    <a:gd name="T72" fmla="*/ 500 w 814"/>
                    <a:gd name="T73" fmla="*/ 59 h 60"/>
                    <a:gd name="T74" fmla="*/ 514 w 814"/>
                    <a:gd name="T75" fmla="*/ 60 h 60"/>
                    <a:gd name="T76" fmla="*/ 527 w 814"/>
                    <a:gd name="T77" fmla="*/ 60 h 60"/>
                    <a:gd name="T78" fmla="*/ 540 w 814"/>
                    <a:gd name="T79" fmla="*/ 60 h 60"/>
                    <a:gd name="T80" fmla="*/ 554 w 814"/>
                    <a:gd name="T81" fmla="*/ 59 h 60"/>
                    <a:gd name="T82" fmla="*/ 568 w 814"/>
                    <a:gd name="T83" fmla="*/ 59 h 60"/>
                    <a:gd name="T84" fmla="*/ 581 w 814"/>
                    <a:gd name="T85" fmla="*/ 59 h 60"/>
                    <a:gd name="T86" fmla="*/ 595 w 814"/>
                    <a:gd name="T87" fmla="*/ 59 h 60"/>
                    <a:gd name="T88" fmla="*/ 608 w 814"/>
                    <a:gd name="T89" fmla="*/ 58 h 60"/>
                    <a:gd name="T90" fmla="*/ 622 w 814"/>
                    <a:gd name="T91" fmla="*/ 58 h 60"/>
                    <a:gd name="T92" fmla="*/ 635 w 814"/>
                    <a:gd name="T93" fmla="*/ 59 h 60"/>
                    <a:gd name="T94" fmla="*/ 649 w 814"/>
                    <a:gd name="T95" fmla="*/ 59 h 60"/>
                    <a:gd name="T96" fmla="*/ 662 w 814"/>
                    <a:gd name="T97" fmla="*/ 59 h 60"/>
                    <a:gd name="T98" fmla="*/ 676 w 814"/>
                    <a:gd name="T99" fmla="*/ 59 h 60"/>
                    <a:gd name="T100" fmla="*/ 689 w 814"/>
                    <a:gd name="T101" fmla="*/ 59 h 60"/>
                    <a:gd name="T102" fmla="*/ 703 w 814"/>
                    <a:gd name="T103" fmla="*/ 59 h 60"/>
                    <a:gd name="T104" fmla="*/ 716 w 814"/>
                    <a:gd name="T105" fmla="*/ 59 h 60"/>
                    <a:gd name="T106" fmla="*/ 730 w 814"/>
                    <a:gd name="T107" fmla="*/ 59 h 60"/>
                    <a:gd name="T108" fmla="*/ 743 w 814"/>
                    <a:gd name="T109" fmla="*/ 59 h 60"/>
                    <a:gd name="T110" fmla="*/ 757 w 814"/>
                    <a:gd name="T111" fmla="*/ 59 h 60"/>
                    <a:gd name="T112" fmla="*/ 771 w 814"/>
                    <a:gd name="T113" fmla="*/ 59 h 60"/>
                    <a:gd name="T114" fmla="*/ 784 w 814"/>
                    <a:gd name="T115" fmla="*/ 59 h 60"/>
                    <a:gd name="T116" fmla="*/ 798 w 814"/>
                    <a:gd name="T117" fmla="*/ 59 h 60"/>
                    <a:gd name="T118" fmla="*/ 811 w 814"/>
                    <a:gd name="T119" fmla="*/ 59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14" h="60">
                      <a:moveTo>
                        <a:pt x="0" y="0"/>
                      </a:moveTo>
                      <a:lnTo>
                        <a:pt x="1" y="9"/>
                      </a:lnTo>
                      <a:lnTo>
                        <a:pt x="2" y="18"/>
                      </a:lnTo>
                      <a:lnTo>
                        <a:pt x="2" y="25"/>
                      </a:lnTo>
                      <a:lnTo>
                        <a:pt x="3" y="32"/>
                      </a:lnTo>
                      <a:lnTo>
                        <a:pt x="4" y="36"/>
                      </a:lnTo>
                      <a:lnTo>
                        <a:pt x="5" y="40"/>
                      </a:lnTo>
                      <a:lnTo>
                        <a:pt x="5" y="43"/>
                      </a:lnTo>
                      <a:lnTo>
                        <a:pt x="6" y="46"/>
                      </a:lnTo>
                      <a:lnTo>
                        <a:pt x="7" y="48"/>
                      </a:lnTo>
                      <a:lnTo>
                        <a:pt x="8" y="49"/>
                      </a:lnTo>
                      <a:lnTo>
                        <a:pt x="9" y="51"/>
                      </a:lnTo>
                      <a:lnTo>
                        <a:pt x="10" y="52"/>
                      </a:lnTo>
                      <a:lnTo>
                        <a:pt x="10" y="53"/>
                      </a:lnTo>
                      <a:lnTo>
                        <a:pt x="11" y="53"/>
                      </a:lnTo>
                      <a:lnTo>
                        <a:pt x="12" y="54"/>
                      </a:lnTo>
                      <a:lnTo>
                        <a:pt x="13" y="54"/>
                      </a:lnTo>
                      <a:lnTo>
                        <a:pt x="14" y="55"/>
                      </a:lnTo>
                      <a:lnTo>
                        <a:pt x="14" y="55"/>
                      </a:lnTo>
                      <a:lnTo>
                        <a:pt x="15" y="56"/>
                      </a:lnTo>
                      <a:lnTo>
                        <a:pt x="16" y="56"/>
                      </a:lnTo>
                      <a:lnTo>
                        <a:pt x="17" y="56"/>
                      </a:lnTo>
                      <a:lnTo>
                        <a:pt x="17" y="56"/>
                      </a:lnTo>
                      <a:lnTo>
                        <a:pt x="18" y="56"/>
                      </a:lnTo>
                      <a:lnTo>
                        <a:pt x="19" y="57"/>
                      </a:lnTo>
                      <a:lnTo>
                        <a:pt x="20" y="57"/>
                      </a:lnTo>
                      <a:lnTo>
                        <a:pt x="21" y="57"/>
                      </a:lnTo>
                      <a:lnTo>
                        <a:pt x="22" y="57"/>
                      </a:lnTo>
                      <a:lnTo>
                        <a:pt x="22" y="57"/>
                      </a:lnTo>
                      <a:lnTo>
                        <a:pt x="23" y="57"/>
                      </a:lnTo>
                      <a:lnTo>
                        <a:pt x="24" y="58"/>
                      </a:lnTo>
                      <a:lnTo>
                        <a:pt x="25" y="58"/>
                      </a:lnTo>
                      <a:lnTo>
                        <a:pt x="25" y="58"/>
                      </a:lnTo>
                      <a:lnTo>
                        <a:pt x="26" y="58"/>
                      </a:lnTo>
                      <a:lnTo>
                        <a:pt x="27" y="58"/>
                      </a:lnTo>
                      <a:lnTo>
                        <a:pt x="28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30" y="58"/>
                      </a:lnTo>
                      <a:lnTo>
                        <a:pt x="31" y="58"/>
                      </a:lnTo>
                      <a:lnTo>
                        <a:pt x="32" y="58"/>
                      </a:lnTo>
                      <a:lnTo>
                        <a:pt x="33" y="58"/>
                      </a:lnTo>
                      <a:lnTo>
                        <a:pt x="34" y="58"/>
                      </a:lnTo>
                      <a:lnTo>
                        <a:pt x="34" y="58"/>
                      </a:lnTo>
                      <a:lnTo>
                        <a:pt x="35" y="58"/>
                      </a:lnTo>
                      <a:lnTo>
                        <a:pt x="36" y="58"/>
                      </a:lnTo>
                      <a:lnTo>
                        <a:pt x="37" y="58"/>
                      </a:lnTo>
                      <a:lnTo>
                        <a:pt x="37" y="58"/>
                      </a:lnTo>
                      <a:lnTo>
                        <a:pt x="38" y="58"/>
                      </a:lnTo>
                      <a:lnTo>
                        <a:pt x="39" y="58"/>
                      </a:lnTo>
                      <a:lnTo>
                        <a:pt x="40" y="58"/>
                      </a:lnTo>
                      <a:lnTo>
                        <a:pt x="41" y="58"/>
                      </a:lnTo>
                      <a:lnTo>
                        <a:pt x="41" y="58"/>
                      </a:lnTo>
                      <a:lnTo>
                        <a:pt x="42" y="58"/>
                      </a:lnTo>
                      <a:lnTo>
                        <a:pt x="43" y="58"/>
                      </a:lnTo>
                      <a:lnTo>
                        <a:pt x="44" y="58"/>
                      </a:lnTo>
                      <a:lnTo>
                        <a:pt x="45" y="58"/>
                      </a:lnTo>
                      <a:lnTo>
                        <a:pt x="45" y="58"/>
                      </a:lnTo>
                      <a:lnTo>
                        <a:pt x="46" y="58"/>
                      </a:lnTo>
                      <a:lnTo>
                        <a:pt x="47" y="58"/>
                      </a:lnTo>
                      <a:lnTo>
                        <a:pt x="48" y="58"/>
                      </a:lnTo>
                      <a:lnTo>
                        <a:pt x="49" y="58"/>
                      </a:lnTo>
                      <a:lnTo>
                        <a:pt x="49" y="58"/>
                      </a:lnTo>
                      <a:lnTo>
                        <a:pt x="50" y="58"/>
                      </a:lnTo>
                      <a:lnTo>
                        <a:pt x="51" y="58"/>
                      </a:lnTo>
                      <a:lnTo>
                        <a:pt x="52" y="58"/>
                      </a:lnTo>
                      <a:lnTo>
                        <a:pt x="53" y="58"/>
                      </a:lnTo>
                      <a:lnTo>
                        <a:pt x="53" y="58"/>
                      </a:lnTo>
                      <a:lnTo>
                        <a:pt x="54" y="59"/>
                      </a:lnTo>
                      <a:lnTo>
                        <a:pt x="55" y="59"/>
                      </a:lnTo>
                      <a:lnTo>
                        <a:pt x="56" y="59"/>
                      </a:lnTo>
                      <a:lnTo>
                        <a:pt x="57" y="59"/>
                      </a:lnTo>
                      <a:lnTo>
                        <a:pt x="57" y="59"/>
                      </a:lnTo>
                      <a:lnTo>
                        <a:pt x="58" y="59"/>
                      </a:lnTo>
                      <a:lnTo>
                        <a:pt x="59" y="59"/>
                      </a:lnTo>
                      <a:lnTo>
                        <a:pt x="60" y="59"/>
                      </a:lnTo>
                      <a:lnTo>
                        <a:pt x="60" y="59"/>
                      </a:lnTo>
                      <a:lnTo>
                        <a:pt x="61" y="59"/>
                      </a:lnTo>
                      <a:lnTo>
                        <a:pt x="62" y="59"/>
                      </a:lnTo>
                      <a:lnTo>
                        <a:pt x="63" y="59"/>
                      </a:lnTo>
                      <a:lnTo>
                        <a:pt x="64" y="59"/>
                      </a:lnTo>
                      <a:lnTo>
                        <a:pt x="65" y="59"/>
                      </a:lnTo>
                      <a:lnTo>
                        <a:pt x="65" y="59"/>
                      </a:lnTo>
                      <a:lnTo>
                        <a:pt x="66" y="59"/>
                      </a:lnTo>
                      <a:lnTo>
                        <a:pt x="67" y="59"/>
                      </a:lnTo>
                      <a:lnTo>
                        <a:pt x="68" y="59"/>
                      </a:lnTo>
                      <a:lnTo>
                        <a:pt x="68" y="59"/>
                      </a:lnTo>
                      <a:lnTo>
                        <a:pt x="69" y="59"/>
                      </a:lnTo>
                      <a:lnTo>
                        <a:pt x="70" y="59"/>
                      </a:lnTo>
                      <a:lnTo>
                        <a:pt x="71" y="59"/>
                      </a:lnTo>
                      <a:lnTo>
                        <a:pt x="72" y="59"/>
                      </a:lnTo>
                      <a:lnTo>
                        <a:pt x="72" y="59"/>
                      </a:lnTo>
                      <a:lnTo>
                        <a:pt x="73" y="59"/>
                      </a:lnTo>
                      <a:lnTo>
                        <a:pt x="74" y="59"/>
                      </a:lnTo>
                      <a:lnTo>
                        <a:pt x="75" y="59"/>
                      </a:lnTo>
                      <a:lnTo>
                        <a:pt x="76" y="59"/>
                      </a:lnTo>
                      <a:lnTo>
                        <a:pt x="77" y="59"/>
                      </a:lnTo>
                      <a:lnTo>
                        <a:pt x="77" y="59"/>
                      </a:lnTo>
                      <a:lnTo>
                        <a:pt x="78" y="59"/>
                      </a:lnTo>
                      <a:lnTo>
                        <a:pt x="79" y="59"/>
                      </a:lnTo>
                      <a:lnTo>
                        <a:pt x="80" y="59"/>
                      </a:lnTo>
                      <a:lnTo>
                        <a:pt x="80" y="59"/>
                      </a:lnTo>
                      <a:lnTo>
                        <a:pt x="81" y="59"/>
                      </a:lnTo>
                      <a:lnTo>
                        <a:pt x="82" y="59"/>
                      </a:lnTo>
                      <a:lnTo>
                        <a:pt x="83" y="59"/>
                      </a:lnTo>
                      <a:lnTo>
                        <a:pt x="83" y="59"/>
                      </a:lnTo>
                      <a:lnTo>
                        <a:pt x="84" y="58"/>
                      </a:lnTo>
                      <a:lnTo>
                        <a:pt x="85" y="58"/>
                      </a:lnTo>
                      <a:lnTo>
                        <a:pt x="86" y="58"/>
                      </a:lnTo>
                      <a:lnTo>
                        <a:pt x="87" y="58"/>
                      </a:lnTo>
                      <a:lnTo>
                        <a:pt x="88" y="58"/>
                      </a:lnTo>
                      <a:lnTo>
                        <a:pt x="88" y="58"/>
                      </a:lnTo>
                      <a:lnTo>
                        <a:pt x="89" y="58"/>
                      </a:lnTo>
                      <a:lnTo>
                        <a:pt x="90" y="58"/>
                      </a:lnTo>
                      <a:lnTo>
                        <a:pt x="91" y="58"/>
                      </a:lnTo>
                      <a:lnTo>
                        <a:pt x="92" y="58"/>
                      </a:lnTo>
                      <a:lnTo>
                        <a:pt x="92" y="58"/>
                      </a:lnTo>
                      <a:lnTo>
                        <a:pt x="93" y="58"/>
                      </a:lnTo>
                      <a:lnTo>
                        <a:pt x="94" y="58"/>
                      </a:lnTo>
                      <a:lnTo>
                        <a:pt x="95" y="58"/>
                      </a:lnTo>
                      <a:lnTo>
                        <a:pt x="95" y="58"/>
                      </a:lnTo>
                      <a:lnTo>
                        <a:pt x="96" y="58"/>
                      </a:lnTo>
                      <a:lnTo>
                        <a:pt x="97" y="58"/>
                      </a:lnTo>
                      <a:lnTo>
                        <a:pt x="98" y="58"/>
                      </a:lnTo>
                      <a:lnTo>
                        <a:pt x="99" y="58"/>
                      </a:lnTo>
                      <a:lnTo>
                        <a:pt x="100" y="58"/>
                      </a:lnTo>
                      <a:lnTo>
                        <a:pt x="100" y="58"/>
                      </a:lnTo>
                      <a:lnTo>
                        <a:pt x="101" y="58"/>
                      </a:lnTo>
                      <a:lnTo>
                        <a:pt x="102" y="58"/>
                      </a:lnTo>
                      <a:lnTo>
                        <a:pt x="103" y="59"/>
                      </a:lnTo>
                      <a:lnTo>
                        <a:pt x="103" y="59"/>
                      </a:lnTo>
                      <a:lnTo>
                        <a:pt x="104" y="59"/>
                      </a:lnTo>
                      <a:lnTo>
                        <a:pt x="105" y="59"/>
                      </a:lnTo>
                      <a:lnTo>
                        <a:pt x="106" y="59"/>
                      </a:lnTo>
                      <a:lnTo>
                        <a:pt x="107" y="59"/>
                      </a:lnTo>
                      <a:lnTo>
                        <a:pt x="107" y="59"/>
                      </a:lnTo>
                      <a:lnTo>
                        <a:pt x="108" y="59"/>
                      </a:lnTo>
                      <a:lnTo>
                        <a:pt x="109" y="59"/>
                      </a:lnTo>
                      <a:lnTo>
                        <a:pt x="110" y="59"/>
                      </a:lnTo>
                      <a:lnTo>
                        <a:pt x="111" y="59"/>
                      </a:lnTo>
                      <a:lnTo>
                        <a:pt x="112" y="59"/>
                      </a:lnTo>
                      <a:lnTo>
                        <a:pt x="112" y="59"/>
                      </a:lnTo>
                      <a:lnTo>
                        <a:pt x="113" y="59"/>
                      </a:lnTo>
                      <a:lnTo>
                        <a:pt x="114" y="59"/>
                      </a:lnTo>
                      <a:lnTo>
                        <a:pt x="115" y="59"/>
                      </a:lnTo>
                      <a:lnTo>
                        <a:pt x="115" y="59"/>
                      </a:lnTo>
                      <a:lnTo>
                        <a:pt x="116" y="59"/>
                      </a:lnTo>
                      <a:lnTo>
                        <a:pt x="117" y="59"/>
                      </a:lnTo>
                      <a:lnTo>
                        <a:pt x="118" y="59"/>
                      </a:lnTo>
                      <a:lnTo>
                        <a:pt x="119" y="59"/>
                      </a:lnTo>
                      <a:lnTo>
                        <a:pt x="119" y="59"/>
                      </a:lnTo>
                      <a:lnTo>
                        <a:pt x="120" y="59"/>
                      </a:lnTo>
                      <a:lnTo>
                        <a:pt x="121" y="59"/>
                      </a:lnTo>
                      <a:lnTo>
                        <a:pt x="122" y="59"/>
                      </a:lnTo>
                      <a:lnTo>
                        <a:pt x="123" y="59"/>
                      </a:lnTo>
                      <a:lnTo>
                        <a:pt x="123" y="59"/>
                      </a:lnTo>
                      <a:lnTo>
                        <a:pt x="124" y="59"/>
                      </a:lnTo>
                      <a:lnTo>
                        <a:pt x="125" y="59"/>
                      </a:lnTo>
                      <a:lnTo>
                        <a:pt x="126" y="58"/>
                      </a:lnTo>
                      <a:lnTo>
                        <a:pt x="127" y="58"/>
                      </a:lnTo>
                      <a:lnTo>
                        <a:pt x="127" y="58"/>
                      </a:lnTo>
                      <a:lnTo>
                        <a:pt x="128" y="58"/>
                      </a:lnTo>
                      <a:lnTo>
                        <a:pt x="129" y="58"/>
                      </a:lnTo>
                      <a:lnTo>
                        <a:pt x="130" y="58"/>
                      </a:lnTo>
                      <a:lnTo>
                        <a:pt x="131" y="58"/>
                      </a:lnTo>
                      <a:lnTo>
                        <a:pt x="131" y="58"/>
                      </a:lnTo>
                      <a:lnTo>
                        <a:pt x="132" y="58"/>
                      </a:lnTo>
                      <a:lnTo>
                        <a:pt x="133" y="58"/>
                      </a:lnTo>
                      <a:lnTo>
                        <a:pt x="134" y="58"/>
                      </a:lnTo>
                      <a:lnTo>
                        <a:pt x="135" y="58"/>
                      </a:lnTo>
                      <a:lnTo>
                        <a:pt x="135" y="58"/>
                      </a:lnTo>
                      <a:lnTo>
                        <a:pt x="136" y="58"/>
                      </a:lnTo>
                      <a:lnTo>
                        <a:pt x="137" y="58"/>
                      </a:lnTo>
                      <a:lnTo>
                        <a:pt x="138" y="58"/>
                      </a:lnTo>
                      <a:lnTo>
                        <a:pt x="138" y="58"/>
                      </a:lnTo>
                      <a:lnTo>
                        <a:pt x="139" y="58"/>
                      </a:lnTo>
                      <a:lnTo>
                        <a:pt x="140" y="58"/>
                      </a:lnTo>
                      <a:lnTo>
                        <a:pt x="141" y="58"/>
                      </a:lnTo>
                      <a:lnTo>
                        <a:pt x="142" y="58"/>
                      </a:lnTo>
                      <a:lnTo>
                        <a:pt x="143" y="58"/>
                      </a:lnTo>
                      <a:lnTo>
                        <a:pt x="143" y="58"/>
                      </a:lnTo>
                      <a:lnTo>
                        <a:pt x="144" y="58"/>
                      </a:lnTo>
                      <a:lnTo>
                        <a:pt x="145" y="58"/>
                      </a:lnTo>
                      <a:lnTo>
                        <a:pt x="146" y="58"/>
                      </a:lnTo>
                      <a:lnTo>
                        <a:pt x="147" y="58"/>
                      </a:lnTo>
                      <a:lnTo>
                        <a:pt x="147" y="58"/>
                      </a:lnTo>
                      <a:lnTo>
                        <a:pt x="148" y="58"/>
                      </a:lnTo>
                      <a:lnTo>
                        <a:pt x="149" y="58"/>
                      </a:lnTo>
                      <a:lnTo>
                        <a:pt x="150" y="59"/>
                      </a:lnTo>
                      <a:lnTo>
                        <a:pt x="150" y="59"/>
                      </a:lnTo>
                      <a:lnTo>
                        <a:pt x="151" y="59"/>
                      </a:lnTo>
                      <a:lnTo>
                        <a:pt x="152" y="59"/>
                      </a:lnTo>
                      <a:lnTo>
                        <a:pt x="153" y="59"/>
                      </a:lnTo>
                      <a:lnTo>
                        <a:pt x="154" y="59"/>
                      </a:lnTo>
                      <a:lnTo>
                        <a:pt x="155" y="59"/>
                      </a:lnTo>
                      <a:lnTo>
                        <a:pt x="155" y="59"/>
                      </a:lnTo>
                      <a:lnTo>
                        <a:pt x="156" y="59"/>
                      </a:lnTo>
                      <a:lnTo>
                        <a:pt x="157" y="59"/>
                      </a:lnTo>
                      <a:lnTo>
                        <a:pt x="158" y="59"/>
                      </a:lnTo>
                      <a:lnTo>
                        <a:pt x="158" y="59"/>
                      </a:lnTo>
                      <a:lnTo>
                        <a:pt x="159" y="59"/>
                      </a:lnTo>
                      <a:lnTo>
                        <a:pt x="160" y="59"/>
                      </a:lnTo>
                      <a:lnTo>
                        <a:pt x="161" y="59"/>
                      </a:lnTo>
                      <a:lnTo>
                        <a:pt x="161" y="59"/>
                      </a:lnTo>
                      <a:lnTo>
                        <a:pt x="162" y="59"/>
                      </a:lnTo>
                      <a:lnTo>
                        <a:pt x="163" y="59"/>
                      </a:lnTo>
                      <a:lnTo>
                        <a:pt x="164" y="59"/>
                      </a:lnTo>
                      <a:lnTo>
                        <a:pt x="165" y="59"/>
                      </a:lnTo>
                      <a:lnTo>
                        <a:pt x="166" y="59"/>
                      </a:lnTo>
                      <a:lnTo>
                        <a:pt x="166" y="59"/>
                      </a:lnTo>
                      <a:lnTo>
                        <a:pt x="167" y="59"/>
                      </a:lnTo>
                      <a:lnTo>
                        <a:pt x="168" y="59"/>
                      </a:lnTo>
                      <a:lnTo>
                        <a:pt x="169" y="59"/>
                      </a:lnTo>
                      <a:lnTo>
                        <a:pt x="170" y="59"/>
                      </a:lnTo>
                      <a:lnTo>
                        <a:pt x="170" y="59"/>
                      </a:lnTo>
                      <a:lnTo>
                        <a:pt x="171" y="59"/>
                      </a:lnTo>
                      <a:lnTo>
                        <a:pt x="172" y="59"/>
                      </a:lnTo>
                      <a:lnTo>
                        <a:pt x="173" y="59"/>
                      </a:lnTo>
                      <a:lnTo>
                        <a:pt x="173" y="59"/>
                      </a:lnTo>
                      <a:lnTo>
                        <a:pt x="174" y="59"/>
                      </a:lnTo>
                      <a:lnTo>
                        <a:pt x="175" y="59"/>
                      </a:lnTo>
                      <a:lnTo>
                        <a:pt x="176" y="59"/>
                      </a:lnTo>
                      <a:lnTo>
                        <a:pt x="177" y="59"/>
                      </a:lnTo>
                      <a:lnTo>
                        <a:pt x="178" y="59"/>
                      </a:lnTo>
                      <a:lnTo>
                        <a:pt x="178" y="59"/>
                      </a:lnTo>
                      <a:lnTo>
                        <a:pt x="179" y="59"/>
                      </a:lnTo>
                      <a:lnTo>
                        <a:pt x="180" y="59"/>
                      </a:lnTo>
                      <a:lnTo>
                        <a:pt x="181" y="59"/>
                      </a:lnTo>
                      <a:lnTo>
                        <a:pt x="181" y="59"/>
                      </a:lnTo>
                      <a:lnTo>
                        <a:pt x="182" y="59"/>
                      </a:lnTo>
                      <a:lnTo>
                        <a:pt x="183" y="59"/>
                      </a:lnTo>
                      <a:lnTo>
                        <a:pt x="184" y="59"/>
                      </a:lnTo>
                      <a:lnTo>
                        <a:pt x="185" y="59"/>
                      </a:lnTo>
                      <a:lnTo>
                        <a:pt x="185" y="59"/>
                      </a:lnTo>
                      <a:lnTo>
                        <a:pt x="186" y="59"/>
                      </a:lnTo>
                      <a:lnTo>
                        <a:pt x="187" y="59"/>
                      </a:lnTo>
                      <a:lnTo>
                        <a:pt x="188" y="59"/>
                      </a:lnTo>
                      <a:lnTo>
                        <a:pt x="189" y="59"/>
                      </a:lnTo>
                      <a:lnTo>
                        <a:pt x="190" y="59"/>
                      </a:lnTo>
                      <a:lnTo>
                        <a:pt x="190" y="59"/>
                      </a:lnTo>
                      <a:lnTo>
                        <a:pt x="191" y="59"/>
                      </a:lnTo>
                      <a:lnTo>
                        <a:pt x="192" y="59"/>
                      </a:lnTo>
                      <a:lnTo>
                        <a:pt x="193" y="59"/>
                      </a:lnTo>
                      <a:lnTo>
                        <a:pt x="193" y="59"/>
                      </a:lnTo>
                      <a:lnTo>
                        <a:pt x="194" y="60"/>
                      </a:lnTo>
                      <a:lnTo>
                        <a:pt x="195" y="59"/>
                      </a:lnTo>
                      <a:lnTo>
                        <a:pt x="196" y="59"/>
                      </a:lnTo>
                      <a:lnTo>
                        <a:pt x="196" y="59"/>
                      </a:lnTo>
                      <a:lnTo>
                        <a:pt x="197" y="59"/>
                      </a:lnTo>
                      <a:lnTo>
                        <a:pt x="198" y="59"/>
                      </a:lnTo>
                      <a:lnTo>
                        <a:pt x="199" y="59"/>
                      </a:lnTo>
                      <a:lnTo>
                        <a:pt x="200" y="59"/>
                      </a:lnTo>
                      <a:lnTo>
                        <a:pt x="201" y="59"/>
                      </a:lnTo>
                      <a:lnTo>
                        <a:pt x="201" y="59"/>
                      </a:lnTo>
                      <a:lnTo>
                        <a:pt x="202" y="59"/>
                      </a:lnTo>
                      <a:lnTo>
                        <a:pt x="203" y="59"/>
                      </a:lnTo>
                      <a:lnTo>
                        <a:pt x="204" y="59"/>
                      </a:lnTo>
                      <a:lnTo>
                        <a:pt x="205" y="59"/>
                      </a:lnTo>
                      <a:lnTo>
                        <a:pt x="205" y="59"/>
                      </a:lnTo>
                      <a:lnTo>
                        <a:pt x="206" y="59"/>
                      </a:lnTo>
                      <a:lnTo>
                        <a:pt x="207" y="59"/>
                      </a:lnTo>
                      <a:lnTo>
                        <a:pt x="208" y="59"/>
                      </a:lnTo>
                      <a:lnTo>
                        <a:pt x="208" y="59"/>
                      </a:lnTo>
                      <a:lnTo>
                        <a:pt x="209" y="59"/>
                      </a:lnTo>
                      <a:lnTo>
                        <a:pt x="210" y="59"/>
                      </a:lnTo>
                      <a:lnTo>
                        <a:pt x="211" y="59"/>
                      </a:lnTo>
                      <a:lnTo>
                        <a:pt x="212" y="59"/>
                      </a:lnTo>
                      <a:lnTo>
                        <a:pt x="213" y="59"/>
                      </a:lnTo>
                      <a:lnTo>
                        <a:pt x="213" y="59"/>
                      </a:lnTo>
                      <a:lnTo>
                        <a:pt x="214" y="59"/>
                      </a:lnTo>
                      <a:lnTo>
                        <a:pt x="215" y="59"/>
                      </a:lnTo>
                      <a:lnTo>
                        <a:pt x="216" y="59"/>
                      </a:lnTo>
                      <a:lnTo>
                        <a:pt x="216" y="59"/>
                      </a:lnTo>
                      <a:lnTo>
                        <a:pt x="217" y="59"/>
                      </a:lnTo>
                      <a:lnTo>
                        <a:pt x="218" y="59"/>
                      </a:lnTo>
                      <a:lnTo>
                        <a:pt x="219" y="59"/>
                      </a:lnTo>
                      <a:lnTo>
                        <a:pt x="220" y="59"/>
                      </a:lnTo>
                      <a:lnTo>
                        <a:pt x="221" y="59"/>
                      </a:lnTo>
                      <a:lnTo>
                        <a:pt x="221" y="59"/>
                      </a:lnTo>
                      <a:lnTo>
                        <a:pt x="222" y="59"/>
                      </a:lnTo>
                      <a:lnTo>
                        <a:pt x="223" y="59"/>
                      </a:lnTo>
                      <a:lnTo>
                        <a:pt x="224" y="59"/>
                      </a:lnTo>
                      <a:lnTo>
                        <a:pt x="225" y="59"/>
                      </a:lnTo>
                      <a:lnTo>
                        <a:pt x="225" y="59"/>
                      </a:lnTo>
                      <a:lnTo>
                        <a:pt x="226" y="59"/>
                      </a:lnTo>
                      <a:lnTo>
                        <a:pt x="227" y="59"/>
                      </a:lnTo>
                      <a:lnTo>
                        <a:pt x="228" y="59"/>
                      </a:lnTo>
                      <a:lnTo>
                        <a:pt x="228" y="59"/>
                      </a:lnTo>
                      <a:lnTo>
                        <a:pt x="229" y="59"/>
                      </a:lnTo>
                      <a:lnTo>
                        <a:pt x="230" y="59"/>
                      </a:lnTo>
                      <a:lnTo>
                        <a:pt x="231" y="59"/>
                      </a:lnTo>
                      <a:lnTo>
                        <a:pt x="232" y="59"/>
                      </a:lnTo>
                      <a:lnTo>
                        <a:pt x="233" y="59"/>
                      </a:lnTo>
                      <a:lnTo>
                        <a:pt x="233" y="59"/>
                      </a:lnTo>
                      <a:lnTo>
                        <a:pt x="234" y="59"/>
                      </a:lnTo>
                      <a:lnTo>
                        <a:pt x="235" y="59"/>
                      </a:lnTo>
                      <a:lnTo>
                        <a:pt x="236" y="59"/>
                      </a:lnTo>
                      <a:lnTo>
                        <a:pt x="236" y="59"/>
                      </a:lnTo>
                      <a:lnTo>
                        <a:pt x="237" y="59"/>
                      </a:lnTo>
                      <a:lnTo>
                        <a:pt x="238" y="59"/>
                      </a:lnTo>
                      <a:lnTo>
                        <a:pt x="239" y="59"/>
                      </a:lnTo>
                      <a:lnTo>
                        <a:pt x="240" y="59"/>
                      </a:lnTo>
                      <a:lnTo>
                        <a:pt x="240" y="59"/>
                      </a:lnTo>
                      <a:lnTo>
                        <a:pt x="241" y="59"/>
                      </a:lnTo>
                      <a:lnTo>
                        <a:pt x="242" y="59"/>
                      </a:lnTo>
                      <a:lnTo>
                        <a:pt x="243" y="59"/>
                      </a:lnTo>
                      <a:lnTo>
                        <a:pt x="244" y="59"/>
                      </a:lnTo>
                      <a:lnTo>
                        <a:pt x="244" y="59"/>
                      </a:lnTo>
                      <a:lnTo>
                        <a:pt x="245" y="59"/>
                      </a:lnTo>
                      <a:lnTo>
                        <a:pt x="246" y="58"/>
                      </a:lnTo>
                      <a:lnTo>
                        <a:pt x="247" y="59"/>
                      </a:lnTo>
                      <a:lnTo>
                        <a:pt x="248" y="59"/>
                      </a:lnTo>
                      <a:lnTo>
                        <a:pt x="248" y="59"/>
                      </a:lnTo>
                      <a:lnTo>
                        <a:pt x="249" y="59"/>
                      </a:lnTo>
                      <a:lnTo>
                        <a:pt x="250" y="59"/>
                      </a:lnTo>
                      <a:lnTo>
                        <a:pt x="251" y="59"/>
                      </a:lnTo>
                      <a:lnTo>
                        <a:pt x="251" y="59"/>
                      </a:lnTo>
                      <a:lnTo>
                        <a:pt x="252" y="59"/>
                      </a:lnTo>
                      <a:lnTo>
                        <a:pt x="253" y="59"/>
                      </a:lnTo>
                      <a:lnTo>
                        <a:pt x="254" y="59"/>
                      </a:lnTo>
                      <a:lnTo>
                        <a:pt x="255" y="59"/>
                      </a:lnTo>
                      <a:lnTo>
                        <a:pt x="256" y="59"/>
                      </a:lnTo>
                      <a:lnTo>
                        <a:pt x="256" y="59"/>
                      </a:lnTo>
                      <a:lnTo>
                        <a:pt x="257" y="59"/>
                      </a:lnTo>
                      <a:lnTo>
                        <a:pt x="258" y="59"/>
                      </a:lnTo>
                      <a:lnTo>
                        <a:pt x="259" y="59"/>
                      </a:lnTo>
                      <a:lnTo>
                        <a:pt x="259" y="59"/>
                      </a:lnTo>
                      <a:lnTo>
                        <a:pt x="260" y="59"/>
                      </a:lnTo>
                      <a:lnTo>
                        <a:pt x="261" y="59"/>
                      </a:lnTo>
                      <a:lnTo>
                        <a:pt x="262" y="59"/>
                      </a:lnTo>
                      <a:lnTo>
                        <a:pt x="263" y="59"/>
                      </a:lnTo>
                      <a:lnTo>
                        <a:pt x="263" y="59"/>
                      </a:lnTo>
                      <a:lnTo>
                        <a:pt x="264" y="59"/>
                      </a:lnTo>
                      <a:lnTo>
                        <a:pt x="265" y="59"/>
                      </a:lnTo>
                      <a:lnTo>
                        <a:pt x="266" y="59"/>
                      </a:lnTo>
                      <a:lnTo>
                        <a:pt x="267" y="59"/>
                      </a:lnTo>
                      <a:lnTo>
                        <a:pt x="268" y="59"/>
                      </a:lnTo>
                      <a:lnTo>
                        <a:pt x="268" y="59"/>
                      </a:lnTo>
                      <a:lnTo>
                        <a:pt x="269" y="59"/>
                      </a:lnTo>
                      <a:lnTo>
                        <a:pt x="270" y="59"/>
                      </a:lnTo>
                      <a:lnTo>
                        <a:pt x="271" y="59"/>
                      </a:lnTo>
                      <a:lnTo>
                        <a:pt x="271" y="59"/>
                      </a:lnTo>
                      <a:lnTo>
                        <a:pt x="272" y="59"/>
                      </a:lnTo>
                      <a:lnTo>
                        <a:pt x="273" y="59"/>
                      </a:lnTo>
                      <a:lnTo>
                        <a:pt x="274" y="59"/>
                      </a:lnTo>
                      <a:lnTo>
                        <a:pt x="274" y="59"/>
                      </a:lnTo>
                      <a:lnTo>
                        <a:pt x="275" y="59"/>
                      </a:lnTo>
                      <a:lnTo>
                        <a:pt x="276" y="59"/>
                      </a:lnTo>
                      <a:lnTo>
                        <a:pt x="277" y="59"/>
                      </a:lnTo>
                      <a:lnTo>
                        <a:pt x="278" y="59"/>
                      </a:lnTo>
                      <a:lnTo>
                        <a:pt x="279" y="59"/>
                      </a:lnTo>
                      <a:lnTo>
                        <a:pt x="279" y="59"/>
                      </a:lnTo>
                      <a:lnTo>
                        <a:pt x="280" y="59"/>
                      </a:lnTo>
                      <a:lnTo>
                        <a:pt x="281" y="59"/>
                      </a:lnTo>
                      <a:lnTo>
                        <a:pt x="282" y="59"/>
                      </a:lnTo>
                      <a:lnTo>
                        <a:pt x="283" y="59"/>
                      </a:lnTo>
                      <a:lnTo>
                        <a:pt x="283" y="59"/>
                      </a:lnTo>
                      <a:lnTo>
                        <a:pt x="284" y="59"/>
                      </a:lnTo>
                      <a:lnTo>
                        <a:pt x="285" y="59"/>
                      </a:lnTo>
                      <a:lnTo>
                        <a:pt x="286" y="59"/>
                      </a:lnTo>
                      <a:lnTo>
                        <a:pt x="286" y="59"/>
                      </a:lnTo>
                      <a:lnTo>
                        <a:pt x="287" y="59"/>
                      </a:lnTo>
                      <a:lnTo>
                        <a:pt x="288" y="59"/>
                      </a:lnTo>
                      <a:lnTo>
                        <a:pt x="289" y="59"/>
                      </a:lnTo>
                      <a:lnTo>
                        <a:pt x="290" y="59"/>
                      </a:lnTo>
                      <a:lnTo>
                        <a:pt x="291" y="59"/>
                      </a:lnTo>
                      <a:lnTo>
                        <a:pt x="291" y="59"/>
                      </a:lnTo>
                      <a:lnTo>
                        <a:pt x="292" y="59"/>
                      </a:lnTo>
                      <a:lnTo>
                        <a:pt x="293" y="59"/>
                      </a:lnTo>
                      <a:lnTo>
                        <a:pt x="294" y="59"/>
                      </a:lnTo>
                      <a:lnTo>
                        <a:pt x="294" y="59"/>
                      </a:lnTo>
                      <a:lnTo>
                        <a:pt x="295" y="59"/>
                      </a:lnTo>
                      <a:lnTo>
                        <a:pt x="296" y="59"/>
                      </a:lnTo>
                      <a:lnTo>
                        <a:pt x="297" y="59"/>
                      </a:lnTo>
                      <a:lnTo>
                        <a:pt x="298" y="59"/>
                      </a:lnTo>
                      <a:lnTo>
                        <a:pt x="298" y="59"/>
                      </a:lnTo>
                      <a:lnTo>
                        <a:pt x="299" y="59"/>
                      </a:lnTo>
                      <a:lnTo>
                        <a:pt x="300" y="59"/>
                      </a:lnTo>
                      <a:lnTo>
                        <a:pt x="301" y="59"/>
                      </a:lnTo>
                      <a:lnTo>
                        <a:pt x="302" y="59"/>
                      </a:lnTo>
                      <a:lnTo>
                        <a:pt x="303" y="59"/>
                      </a:lnTo>
                      <a:lnTo>
                        <a:pt x="303" y="59"/>
                      </a:lnTo>
                      <a:lnTo>
                        <a:pt x="304" y="59"/>
                      </a:lnTo>
                      <a:lnTo>
                        <a:pt x="305" y="59"/>
                      </a:lnTo>
                      <a:lnTo>
                        <a:pt x="306" y="59"/>
                      </a:lnTo>
                      <a:lnTo>
                        <a:pt x="306" y="59"/>
                      </a:lnTo>
                      <a:lnTo>
                        <a:pt x="307" y="59"/>
                      </a:lnTo>
                      <a:lnTo>
                        <a:pt x="308" y="59"/>
                      </a:lnTo>
                      <a:lnTo>
                        <a:pt x="309" y="59"/>
                      </a:lnTo>
                      <a:lnTo>
                        <a:pt x="310" y="59"/>
                      </a:lnTo>
                      <a:lnTo>
                        <a:pt x="311" y="59"/>
                      </a:lnTo>
                      <a:lnTo>
                        <a:pt x="311" y="59"/>
                      </a:lnTo>
                      <a:lnTo>
                        <a:pt x="312" y="60"/>
                      </a:lnTo>
                      <a:lnTo>
                        <a:pt x="313" y="59"/>
                      </a:lnTo>
                      <a:lnTo>
                        <a:pt x="314" y="59"/>
                      </a:lnTo>
                      <a:lnTo>
                        <a:pt x="314" y="60"/>
                      </a:lnTo>
                      <a:lnTo>
                        <a:pt x="315" y="59"/>
                      </a:lnTo>
                      <a:lnTo>
                        <a:pt x="316" y="59"/>
                      </a:lnTo>
                      <a:lnTo>
                        <a:pt x="317" y="59"/>
                      </a:lnTo>
                      <a:lnTo>
                        <a:pt x="318" y="59"/>
                      </a:lnTo>
                      <a:lnTo>
                        <a:pt x="318" y="59"/>
                      </a:lnTo>
                      <a:lnTo>
                        <a:pt x="319" y="59"/>
                      </a:lnTo>
                      <a:lnTo>
                        <a:pt x="320" y="59"/>
                      </a:lnTo>
                      <a:lnTo>
                        <a:pt x="321" y="59"/>
                      </a:lnTo>
                      <a:lnTo>
                        <a:pt x="322" y="59"/>
                      </a:lnTo>
                      <a:lnTo>
                        <a:pt x="323" y="59"/>
                      </a:lnTo>
                      <a:lnTo>
                        <a:pt x="323" y="60"/>
                      </a:lnTo>
                      <a:lnTo>
                        <a:pt x="324" y="60"/>
                      </a:lnTo>
                      <a:lnTo>
                        <a:pt x="325" y="59"/>
                      </a:lnTo>
                      <a:lnTo>
                        <a:pt x="326" y="59"/>
                      </a:lnTo>
                      <a:lnTo>
                        <a:pt x="326" y="59"/>
                      </a:lnTo>
                      <a:lnTo>
                        <a:pt x="327" y="59"/>
                      </a:lnTo>
                      <a:lnTo>
                        <a:pt x="328" y="59"/>
                      </a:lnTo>
                      <a:lnTo>
                        <a:pt x="329" y="59"/>
                      </a:lnTo>
                      <a:lnTo>
                        <a:pt x="329" y="59"/>
                      </a:lnTo>
                      <a:lnTo>
                        <a:pt x="330" y="59"/>
                      </a:lnTo>
                      <a:lnTo>
                        <a:pt x="331" y="59"/>
                      </a:lnTo>
                      <a:lnTo>
                        <a:pt x="332" y="59"/>
                      </a:lnTo>
                      <a:lnTo>
                        <a:pt x="333" y="60"/>
                      </a:lnTo>
                      <a:lnTo>
                        <a:pt x="334" y="59"/>
                      </a:lnTo>
                      <a:lnTo>
                        <a:pt x="334" y="59"/>
                      </a:lnTo>
                      <a:lnTo>
                        <a:pt x="335" y="59"/>
                      </a:lnTo>
                      <a:lnTo>
                        <a:pt x="336" y="59"/>
                      </a:lnTo>
                      <a:lnTo>
                        <a:pt x="337" y="59"/>
                      </a:lnTo>
                      <a:lnTo>
                        <a:pt x="338" y="60"/>
                      </a:lnTo>
                      <a:lnTo>
                        <a:pt x="338" y="59"/>
                      </a:lnTo>
                      <a:lnTo>
                        <a:pt x="339" y="59"/>
                      </a:lnTo>
                      <a:lnTo>
                        <a:pt x="340" y="59"/>
                      </a:lnTo>
                      <a:lnTo>
                        <a:pt x="341" y="59"/>
                      </a:lnTo>
                      <a:lnTo>
                        <a:pt x="341" y="59"/>
                      </a:lnTo>
                      <a:lnTo>
                        <a:pt x="342" y="60"/>
                      </a:lnTo>
                      <a:lnTo>
                        <a:pt x="343" y="59"/>
                      </a:lnTo>
                      <a:lnTo>
                        <a:pt x="344" y="59"/>
                      </a:lnTo>
                      <a:lnTo>
                        <a:pt x="345" y="59"/>
                      </a:lnTo>
                      <a:lnTo>
                        <a:pt x="346" y="59"/>
                      </a:lnTo>
                      <a:lnTo>
                        <a:pt x="346" y="60"/>
                      </a:lnTo>
                      <a:lnTo>
                        <a:pt x="347" y="60"/>
                      </a:lnTo>
                      <a:lnTo>
                        <a:pt x="348" y="59"/>
                      </a:lnTo>
                      <a:lnTo>
                        <a:pt x="349" y="59"/>
                      </a:lnTo>
                      <a:lnTo>
                        <a:pt x="349" y="59"/>
                      </a:lnTo>
                      <a:lnTo>
                        <a:pt x="350" y="59"/>
                      </a:lnTo>
                      <a:lnTo>
                        <a:pt x="351" y="59"/>
                      </a:lnTo>
                      <a:lnTo>
                        <a:pt x="352" y="60"/>
                      </a:lnTo>
                      <a:lnTo>
                        <a:pt x="352" y="59"/>
                      </a:lnTo>
                      <a:lnTo>
                        <a:pt x="353" y="59"/>
                      </a:lnTo>
                      <a:lnTo>
                        <a:pt x="354" y="59"/>
                      </a:lnTo>
                      <a:lnTo>
                        <a:pt x="355" y="59"/>
                      </a:lnTo>
                      <a:lnTo>
                        <a:pt x="356" y="59"/>
                      </a:lnTo>
                      <a:lnTo>
                        <a:pt x="357" y="59"/>
                      </a:lnTo>
                      <a:lnTo>
                        <a:pt x="357" y="59"/>
                      </a:lnTo>
                      <a:lnTo>
                        <a:pt x="358" y="59"/>
                      </a:lnTo>
                      <a:lnTo>
                        <a:pt x="359" y="59"/>
                      </a:lnTo>
                      <a:lnTo>
                        <a:pt x="360" y="59"/>
                      </a:lnTo>
                      <a:lnTo>
                        <a:pt x="361" y="59"/>
                      </a:lnTo>
                      <a:lnTo>
                        <a:pt x="361" y="59"/>
                      </a:lnTo>
                      <a:lnTo>
                        <a:pt x="362" y="59"/>
                      </a:lnTo>
                      <a:lnTo>
                        <a:pt x="363" y="59"/>
                      </a:lnTo>
                      <a:lnTo>
                        <a:pt x="364" y="59"/>
                      </a:lnTo>
                      <a:lnTo>
                        <a:pt x="364" y="60"/>
                      </a:lnTo>
                      <a:lnTo>
                        <a:pt x="365" y="59"/>
                      </a:lnTo>
                      <a:lnTo>
                        <a:pt x="366" y="59"/>
                      </a:lnTo>
                      <a:lnTo>
                        <a:pt x="367" y="59"/>
                      </a:lnTo>
                      <a:lnTo>
                        <a:pt x="368" y="59"/>
                      </a:lnTo>
                      <a:lnTo>
                        <a:pt x="369" y="59"/>
                      </a:lnTo>
                      <a:lnTo>
                        <a:pt x="369" y="59"/>
                      </a:lnTo>
                      <a:lnTo>
                        <a:pt x="370" y="59"/>
                      </a:lnTo>
                      <a:lnTo>
                        <a:pt x="371" y="59"/>
                      </a:lnTo>
                      <a:lnTo>
                        <a:pt x="372" y="59"/>
                      </a:lnTo>
                      <a:lnTo>
                        <a:pt x="372" y="59"/>
                      </a:lnTo>
                      <a:lnTo>
                        <a:pt x="373" y="59"/>
                      </a:lnTo>
                      <a:lnTo>
                        <a:pt x="374" y="59"/>
                      </a:lnTo>
                      <a:lnTo>
                        <a:pt x="375" y="59"/>
                      </a:lnTo>
                      <a:lnTo>
                        <a:pt x="376" y="60"/>
                      </a:lnTo>
                      <a:lnTo>
                        <a:pt x="376" y="59"/>
                      </a:lnTo>
                      <a:lnTo>
                        <a:pt x="377" y="60"/>
                      </a:lnTo>
                      <a:lnTo>
                        <a:pt x="378" y="59"/>
                      </a:lnTo>
                      <a:lnTo>
                        <a:pt x="379" y="60"/>
                      </a:lnTo>
                      <a:lnTo>
                        <a:pt x="380" y="60"/>
                      </a:lnTo>
                      <a:lnTo>
                        <a:pt x="381" y="60"/>
                      </a:lnTo>
                      <a:lnTo>
                        <a:pt x="381" y="59"/>
                      </a:lnTo>
                      <a:lnTo>
                        <a:pt x="382" y="60"/>
                      </a:lnTo>
                      <a:lnTo>
                        <a:pt x="383" y="60"/>
                      </a:lnTo>
                      <a:lnTo>
                        <a:pt x="384" y="59"/>
                      </a:lnTo>
                      <a:lnTo>
                        <a:pt x="384" y="59"/>
                      </a:lnTo>
                      <a:lnTo>
                        <a:pt x="385" y="59"/>
                      </a:lnTo>
                      <a:lnTo>
                        <a:pt x="386" y="60"/>
                      </a:lnTo>
                      <a:lnTo>
                        <a:pt x="387" y="59"/>
                      </a:lnTo>
                      <a:lnTo>
                        <a:pt x="388" y="59"/>
                      </a:lnTo>
                      <a:lnTo>
                        <a:pt x="388" y="60"/>
                      </a:lnTo>
                      <a:lnTo>
                        <a:pt x="389" y="59"/>
                      </a:lnTo>
                      <a:lnTo>
                        <a:pt x="390" y="60"/>
                      </a:lnTo>
                      <a:lnTo>
                        <a:pt x="391" y="59"/>
                      </a:lnTo>
                      <a:lnTo>
                        <a:pt x="392" y="60"/>
                      </a:lnTo>
                      <a:lnTo>
                        <a:pt x="392" y="59"/>
                      </a:lnTo>
                      <a:lnTo>
                        <a:pt x="393" y="59"/>
                      </a:lnTo>
                      <a:lnTo>
                        <a:pt x="394" y="60"/>
                      </a:lnTo>
                      <a:lnTo>
                        <a:pt x="395" y="60"/>
                      </a:lnTo>
                      <a:lnTo>
                        <a:pt x="396" y="59"/>
                      </a:lnTo>
                      <a:lnTo>
                        <a:pt x="396" y="59"/>
                      </a:lnTo>
                      <a:lnTo>
                        <a:pt x="397" y="60"/>
                      </a:lnTo>
                      <a:lnTo>
                        <a:pt x="398" y="59"/>
                      </a:lnTo>
                      <a:lnTo>
                        <a:pt x="399" y="59"/>
                      </a:lnTo>
                      <a:lnTo>
                        <a:pt x="400" y="59"/>
                      </a:lnTo>
                      <a:lnTo>
                        <a:pt x="401" y="59"/>
                      </a:lnTo>
                      <a:lnTo>
                        <a:pt x="401" y="59"/>
                      </a:lnTo>
                      <a:lnTo>
                        <a:pt x="402" y="60"/>
                      </a:lnTo>
                      <a:lnTo>
                        <a:pt x="403" y="59"/>
                      </a:lnTo>
                      <a:lnTo>
                        <a:pt x="404" y="60"/>
                      </a:lnTo>
                      <a:lnTo>
                        <a:pt x="404" y="59"/>
                      </a:lnTo>
                      <a:lnTo>
                        <a:pt x="405" y="60"/>
                      </a:lnTo>
                      <a:lnTo>
                        <a:pt x="406" y="60"/>
                      </a:lnTo>
                      <a:lnTo>
                        <a:pt x="407" y="59"/>
                      </a:lnTo>
                      <a:lnTo>
                        <a:pt x="407" y="59"/>
                      </a:lnTo>
                      <a:lnTo>
                        <a:pt x="408" y="59"/>
                      </a:lnTo>
                      <a:lnTo>
                        <a:pt x="409" y="59"/>
                      </a:lnTo>
                      <a:lnTo>
                        <a:pt x="410" y="59"/>
                      </a:lnTo>
                      <a:lnTo>
                        <a:pt x="411" y="60"/>
                      </a:lnTo>
                      <a:lnTo>
                        <a:pt x="412" y="59"/>
                      </a:lnTo>
                      <a:lnTo>
                        <a:pt x="412" y="59"/>
                      </a:lnTo>
                      <a:lnTo>
                        <a:pt x="413" y="60"/>
                      </a:lnTo>
                      <a:lnTo>
                        <a:pt x="414" y="60"/>
                      </a:lnTo>
                      <a:lnTo>
                        <a:pt x="415" y="60"/>
                      </a:lnTo>
                      <a:lnTo>
                        <a:pt x="416" y="60"/>
                      </a:lnTo>
                      <a:lnTo>
                        <a:pt x="416" y="59"/>
                      </a:lnTo>
                      <a:lnTo>
                        <a:pt x="417" y="59"/>
                      </a:lnTo>
                      <a:lnTo>
                        <a:pt x="418" y="59"/>
                      </a:lnTo>
                      <a:lnTo>
                        <a:pt x="419" y="60"/>
                      </a:lnTo>
                      <a:lnTo>
                        <a:pt x="419" y="60"/>
                      </a:lnTo>
                      <a:lnTo>
                        <a:pt x="420" y="59"/>
                      </a:lnTo>
                      <a:lnTo>
                        <a:pt x="421" y="59"/>
                      </a:lnTo>
                      <a:lnTo>
                        <a:pt x="422" y="59"/>
                      </a:lnTo>
                      <a:lnTo>
                        <a:pt x="423" y="60"/>
                      </a:lnTo>
                      <a:lnTo>
                        <a:pt x="424" y="60"/>
                      </a:lnTo>
                      <a:lnTo>
                        <a:pt x="424" y="60"/>
                      </a:lnTo>
                      <a:lnTo>
                        <a:pt x="425" y="60"/>
                      </a:lnTo>
                      <a:lnTo>
                        <a:pt x="426" y="60"/>
                      </a:lnTo>
                      <a:lnTo>
                        <a:pt x="427" y="59"/>
                      </a:lnTo>
                      <a:lnTo>
                        <a:pt x="427" y="59"/>
                      </a:lnTo>
                      <a:lnTo>
                        <a:pt x="428" y="60"/>
                      </a:lnTo>
                      <a:lnTo>
                        <a:pt x="429" y="60"/>
                      </a:lnTo>
                      <a:lnTo>
                        <a:pt x="430" y="59"/>
                      </a:lnTo>
                      <a:lnTo>
                        <a:pt x="431" y="60"/>
                      </a:lnTo>
                      <a:lnTo>
                        <a:pt x="431" y="60"/>
                      </a:lnTo>
                      <a:lnTo>
                        <a:pt x="432" y="60"/>
                      </a:lnTo>
                      <a:lnTo>
                        <a:pt x="433" y="60"/>
                      </a:lnTo>
                      <a:lnTo>
                        <a:pt x="434" y="60"/>
                      </a:lnTo>
                      <a:lnTo>
                        <a:pt x="435" y="60"/>
                      </a:lnTo>
                      <a:lnTo>
                        <a:pt x="435" y="60"/>
                      </a:lnTo>
                      <a:lnTo>
                        <a:pt x="436" y="60"/>
                      </a:lnTo>
                      <a:lnTo>
                        <a:pt x="437" y="60"/>
                      </a:lnTo>
                      <a:lnTo>
                        <a:pt x="438" y="60"/>
                      </a:lnTo>
                      <a:lnTo>
                        <a:pt x="439" y="60"/>
                      </a:lnTo>
                      <a:lnTo>
                        <a:pt x="439" y="60"/>
                      </a:lnTo>
                      <a:lnTo>
                        <a:pt x="440" y="60"/>
                      </a:lnTo>
                      <a:lnTo>
                        <a:pt x="441" y="60"/>
                      </a:lnTo>
                      <a:lnTo>
                        <a:pt x="442" y="59"/>
                      </a:lnTo>
                      <a:lnTo>
                        <a:pt x="442" y="59"/>
                      </a:lnTo>
                      <a:lnTo>
                        <a:pt x="443" y="60"/>
                      </a:lnTo>
                      <a:lnTo>
                        <a:pt x="444" y="60"/>
                      </a:lnTo>
                      <a:lnTo>
                        <a:pt x="445" y="59"/>
                      </a:lnTo>
                      <a:lnTo>
                        <a:pt x="446" y="59"/>
                      </a:lnTo>
                      <a:lnTo>
                        <a:pt x="447" y="59"/>
                      </a:lnTo>
                      <a:lnTo>
                        <a:pt x="447" y="59"/>
                      </a:lnTo>
                      <a:lnTo>
                        <a:pt x="448" y="59"/>
                      </a:lnTo>
                      <a:lnTo>
                        <a:pt x="449" y="59"/>
                      </a:lnTo>
                      <a:lnTo>
                        <a:pt x="450" y="59"/>
                      </a:lnTo>
                      <a:lnTo>
                        <a:pt x="450" y="59"/>
                      </a:lnTo>
                      <a:lnTo>
                        <a:pt x="451" y="59"/>
                      </a:lnTo>
                      <a:lnTo>
                        <a:pt x="452" y="59"/>
                      </a:lnTo>
                      <a:lnTo>
                        <a:pt x="453" y="59"/>
                      </a:lnTo>
                      <a:lnTo>
                        <a:pt x="454" y="59"/>
                      </a:lnTo>
                      <a:lnTo>
                        <a:pt x="454" y="59"/>
                      </a:lnTo>
                      <a:lnTo>
                        <a:pt x="455" y="59"/>
                      </a:lnTo>
                      <a:lnTo>
                        <a:pt x="456" y="59"/>
                      </a:lnTo>
                      <a:lnTo>
                        <a:pt x="457" y="59"/>
                      </a:lnTo>
                      <a:lnTo>
                        <a:pt x="458" y="59"/>
                      </a:lnTo>
                      <a:lnTo>
                        <a:pt x="459" y="59"/>
                      </a:lnTo>
                      <a:lnTo>
                        <a:pt x="459" y="59"/>
                      </a:lnTo>
                      <a:lnTo>
                        <a:pt x="460" y="59"/>
                      </a:lnTo>
                      <a:lnTo>
                        <a:pt x="461" y="59"/>
                      </a:lnTo>
                      <a:lnTo>
                        <a:pt x="462" y="59"/>
                      </a:lnTo>
                      <a:lnTo>
                        <a:pt x="462" y="59"/>
                      </a:lnTo>
                      <a:lnTo>
                        <a:pt x="463" y="59"/>
                      </a:lnTo>
                      <a:lnTo>
                        <a:pt x="464" y="59"/>
                      </a:lnTo>
                      <a:lnTo>
                        <a:pt x="465" y="59"/>
                      </a:lnTo>
                      <a:lnTo>
                        <a:pt x="466" y="59"/>
                      </a:lnTo>
                      <a:lnTo>
                        <a:pt x="466" y="59"/>
                      </a:lnTo>
                      <a:lnTo>
                        <a:pt x="467" y="59"/>
                      </a:lnTo>
                      <a:lnTo>
                        <a:pt x="468" y="59"/>
                      </a:lnTo>
                      <a:lnTo>
                        <a:pt x="469" y="59"/>
                      </a:lnTo>
                      <a:lnTo>
                        <a:pt x="470" y="59"/>
                      </a:lnTo>
                      <a:lnTo>
                        <a:pt x="470" y="59"/>
                      </a:lnTo>
                      <a:lnTo>
                        <a:pt x="471" y="59"/>
                      </a:lnTo>
                      <a:lnTo>
                        <a:pt x="472" y="59"/>
                      </a:lnTo>
                      <a:lnTo>
                        <a:pt x="473" y="59"/>
                      </a:lnTo>
                      <a:lnTo>
                        <a:pt x="474" y="59"/>
                      </a:lnTo>
                      <a:lnTo>
                        <a:pt x="474" y="59"/>
                      </a:lnTo>
                      <a:lnTo>
                        <a:pt x="475" y="59"/>
                      </a:lnTo>
                      <a:lnTo>
                        <a:pt x="476" y="59"/>
                      </a:lnTo>
                      <a:lnTo>
                        <a:pt x="477" y="59"/>
                      </a:lnTo>
                      <a:lnTo>
                        <a:pt x="478" y="60"/>
                      </a:lnTo>
                      <a:lnTo>
                        <a:pt x="478" y="59"/>
                      </a:lnTo>
                      <a:lnTo>
                        <a:pt x="479" y="59"/>
                      </a:lnTo>
                      <a:lnTo>
                        <a:pt x="480" y="59"/>
                      </a:lnTo>
                      <a:lnTo>
                        <a:pt x="481" y="59"/>
                      </a:lnTo>
                      <a:lnTo>
                        <a:pt x="482" y="59"/>
                      </a:lnTo>
                      <a:lnTo>
                        <a:pt x="482" y="59"/>
                      </a:lnTo>
                      <a:lnTo>
                        <a:pt x="483" y="59"/>
                      </a:lnTo>
                      <a:lnTo>
                        <a:pt x="484" y="59"/>
                      </a:lnTo>
                      <a:lnTo>
                        <a:pt x="485" y="59"/>
                      </a:lnTo>
                      <a:lnTo>
                        <a:pt x="485" y="59"/>
                      </a:lnTo>
                      <a:lnTo>
                        <a:pt x="486" y="60"/>
                      </a:lnTo>
                      <a:lnTo>
                        <a:pt x="487" y="59"/>
                      </a:lnTo>
                      <a:lnTo>
                        <a:pt x="488" y="59"/>
                      </a:lnTo>
                      <a:lnTo>
                        <a:pt x="489" y="59"/>
                      </a:lnTo>
                      <a:lnTo>
                        <a:pt x="490" y="59"/>
                      </a:lnTo>
                      <a:lnTo>
                        <a:pt x="490" y="59"/>
                      </a:lnTo>
                      <a:lnTo>
                        <a:pt x="491" y="59"/>
                      </a:lnTo>
                      <a:lnTo>
                        <a:pt x="492" y="59"/>
                      </a:lnTo>
                      <a:lnTo>
                        <a:pt x="493" y="59"/>
                      </a:lnTo>
                      <a:lnTo>
                        <a:pt x="494" y="59"/>
                      </a:lnTo>
                      <a:lnTo>
                        <a:pt x="494" y="60"/>
                      </a:lnTo>
                      <a:lnTo>
                        <a:pt x="495" y="59"/>
                      </a:lnTo>
                      <a:lnTo>
                        <a:pt x="496" y="59"/>
                      </a:lnTo>
                      <a:lnTo>
                        <a:pt x="497" y="60"/>
                      </a:lnTo>
                      <a:lnTo>
                        <a:pt x="497" y="59"/>
                      </a:lnTo>
                      <a:lnTo>
                        <a:pt x="498" y="59"/>
                      </a:lnTo>
                      <a:lnTo>
                        <a:pt x="499" y="59"/>
                      </a:lnTo>
                      <a:lnTo>
                        <a:pt x="500" y="59"/>
                      </a:lnTo>
                      <a:lnTo>
                        <a:pt x="501" y="59"/>
                      </a:lnTo>
                      <a:lnTo>
                        <a:pt x="502" y="59"/>
                      </a:lnTo>
                      <a:lnTo>
                        <a:pt x="502" y="59"/>
                      </a:lnTo>
                      <a:lnTo>
                        <a:pt x="503" y="59"/>
                      </a:lnTo>
                      <a:lnTo>
                        <a:pt x="504" y="59"/>
                      </a:lnTo>
                      <a:lnTo>
                        <a:pt x="505" y="59"/>
                      </a:lnTo>
                      <a:lnTo>
                        <a:pt x="505" y="59"/>
                      </a:lnTo>
                      <a:lnTo>
                        <a:pt x="506" y="59"/>
                      </a:lnTo>
                      <a:lnTo>
                        <a:pt x="507" y="60"/>
                      </a:lnTo>
                      <a:lnTo>
                        <a:pt x="508" y="60"/>
                      </a:lnTo>
                      <a:lnTo>
                        <a:pt x="509" y="59"/>
                      </a:lnTo>
                      <a:lnTo>
                        <a:pt x="509" y="59"/>
                      </a:lnTo>
                      <a:lnTo>
                        <a:pt x="510" y="59"/>
                      </a:lnTo>
                      <a:lnTo>
                        <a:pt x="511" y="60"/>
                      </a:lnTo>
                      <a:lnTo>
                        <a:pt x="512" y="59"/>
                      </a:lnTo>
                      <a:lnTo>
                        <a:pt x="513" y="59"/>
                      </a:lnTo>
                      <a:lnTo>
                        <a:pt x="514" y="60"/>
                      </a:lnTo>
                      <a:lnTo>
                        <a:pt x="514" y="59"/>
                      </a:lnTo>
                      <a:lnTo>
                        <a:pt x="515" y="60"/>
                      </a:lnTo>
                      <a:lnTo>
                        <a:pt x="516" y="60"/>
                      </a:lnTo>
                      <a:lnTo>
                        <a:pt x="517" y="59"/>
                      </a:lnTo>
                      <a:lnTo>
                        <a:pt x="517" y="59"/>
                      </a:lnTo>
                      <a:lnTo>
                        <a:pt x="518" y="60"/>
                      </a:lnTo>
                      <a:lnTo>
                        <a:pt x="519" y="60"/>
                      </a:lnTo>
                      <a:lnTo>
                        <a:pt x="520" y="60"/>
                      </a:lnTo>
                      <a:lnTo>
                        <a:pt x="520" y="60"/>
                      </a:lnTo>
                      <a:lnTo>
                        <a:pt x="521" y="60"/>
                      </a:lnTo>
                      <a:lnTo>
                        <a:pt x="522" y="59"/>
                      </a:lnTo>
                      <a:lnTo>
                        <a:pt x="523" y="60"/>
                      </a:lnTo>
                      <a:lnTo>
                        <a:pt x="524" y="60"/>
                      </a:lnTo>
                      <a:lnTo>
                        <a:pt x="525" y="59"/>
                      </a:lnTo>
                      <a:lnTo>
                        <a:pt x="525" y="60"/>
                      </a:lnTo>
                      <a:lnTo>
                        <a:pt x="526" y="59"/>
                      </a:lnTo>
                      <a:lnTo>
                        <a:pt x="527" y="60"/>
                      </a:lnTo>
                      <a:lnTo>
                        <a:pt x="528" y="60"/>
                      </a:lnTo>
                      <a:lnTo>
                        <a:pt x="528" y="60"/>
                      </a:lnTo>
                      <a:lnTo>
                        <a:pt x="529" y="60"/>
                      </a:lnTo>
                      <a:lnTo>
                        <a:pt x="530" y="60"/>
                      </a:lnTo>
                      <a:lnTo>
                        <a:pt x="531" y="60"/>
                      </a:lnTo>
                      <a:lnTo>
                        <a:pt x="532" y="60"/>
                      </a:lnTo>
                      <a:lnTo>
                        <a:pt x="532" y="59"/>
                      </a:lnTo>
                      <a:lnTo>
                        <a:pt x="533" y="60"/>
                      </a:lnTo>
                      <a:lnTo>
                        <a:pt x="534" y="59"/>
                      </a:lnTo>
                      <a:lnTo>
                        <a:pt x="535" y="60"/>
                      </a:lnTo>
                      <a:lnTo>
                        <a:pt x="536" y="60"/>
                      </a:lnTo>
                      <a:lnTo>
                        <a:pt x="537" y="60"/>
                      </a:lnTo>
                      <a:lnTo>
                        <a:pt x="537" y="59"/>
                      </a:lnTo>
                      <a:lnTo>
                        <a:pt x="538" y="59"/>
                      </a:lnTo>
                      <a:lnTo>
                        <a:pt x="539" y="59"/>
                      </a:lnTo>
                      <a:lnTo>
                        <a:pt x="540" y="59"/>
                      </a:lnTo>
                      <a:lnTo>
                        <a:pt x="540" y="60"/>
                      </a:lnTo>
                      <a:lnTo>
                        <a:pt x="541" y="59"/>
                      </a:lnTo>
                      <a:lnTo>
                        <a:pt x="542" y="59"/>
                      </a:lnTo>
                      <a:lnTo>
                        <a:pt x="543" y="59"/>
                      </a:lnTo>
                      <a:lnTo>
                        <a:pt x="544" y="59"/>
                      </a:lnTo>
                      <a:lnTo>
                        <a:pt x="544" y="59"/>
                      </a:lnTo>
                      <a:lnTo>
                        <a:pt x="545" y="59"/>
                      </a:lnTo>
                      <a:lnTo>
                        <a:pt x="546" y="59"/>
                      </a:lnTo>
                      <a:lnTo>
                        <a:pt x="547" y="59"/>
                      </a:lnTo>
                      <a:lnTo>
                        <a:pt x="548" y="59"/>
                      </a:lnTo>
                      <a:lnTo>
                        <a:pt x="548" y="59"/>
                      </a:lnTo>
                      <a:lnTo>
                        <a:pt x="549" y="59"/>
                      </a:lnTo>
                      <a:lnTo>
                        <a:pt x="550" y="59"/>
                      </a:lnTo>
                      <a:lnTo>
                        <a:pt x="551" y="59"/>
                      </a:lnTo>
                      <a:lnTo>
                        <a:pt x="552" y="59"/>
                      </a:lnTo>
                      <a:lnTo>
                        <a:pt x="552" y="59"/>
                      </a:lnTo>
                      <a:lnTo>
                        <a:pt x="553" y="59"/>
                      </a:lnTo>
                      <a:lnTo>
                        <a:pt x="554" y="59"/>
                      </a:lnTo>
                      <a:lnTo>
                        <a:pt x="555" y="59"/>
                      </a:lnTo>
                      <a:lnTo>
                        <a:pt x="556" y="59"/>
                      </a:lnTo>
                      <a:lnTo>
                        <a:pt x="556" y="59"/>
                      </a:lnTo>
                      <a:lnTo>
                        <a:pt x="557" y="59"/>
                      </a:lnTo>
                      <a:lnTo>
                        <a:pt x="558" y="59"/>
                      </a:lnTo>
                      <a:lnTo>
                        <a:pt x="559" y="59"/>
                      </a:lnTo>
                      <a:lnTo>
                        <a:pt x="560" y="59"/>
                      </a:lnTo>
                      <a:lnTo>
                        <a:pt x="560" y="60"/>
                      </a:lnTo>
                      <a:lnTo>
                        <a:pt x="561" y="59"/>
                      </a:lnTo>
                      <a:lnTo>
                        <a:pt x="562" y="60"/>
                      </a:lnTo>
                      <a:lnTo>
                        <a:pt x="563" y="59"/>
                      </a:lnTo>
                      <a:lnTo>
                        <a:pt x="563" y="59"/>
                      </a:lnTo>
                      <a:lnTo>
                        <a:pt x="564" y="60"/>
                      </a:lnTo>
                      <a:lnTo>
                        <a:pt x="565" y="59"/>
                      </a:lnTo>
                      <a:lnTo>
                        <a:pt x="566" y="59"/>
                      </a:lnTo>
                      <a:lnTo>
                        <a:pt x="567" y="59"/>
                      </a:lnTo>
                      <a:lnTo>
                        <a:pt x="568" y="59"/>
                      </a:lnTo>
                      <a:lnTo>
                        <a:pt x="568" y="59"/>
                      </a:lnTo>
                      <a:lnTo>
                        <a:pt x="569" y="59"/>
                      </a:lnTo>
                      <a:lnTo>
                        <a:pt x="570" y="59"/>
                      </a:lnTo>
                      <a:lnTo>
                        <a:pt x="571" y="59"/>
                      </a:lnTo>
                      <a:lnTo>
                        <a:pt x="572" y="59"/>
                      </a:lnTo>
                      <a:lnTo>
                        <a:pt x="572" y="59"/>
                      </a:lnTo>
                      <a:lnTo>
                        <a:pt x="573" y="59"/>
                      </a:lnTo>
                      <a:lnTo>
                        <a:pt x="574" y="59"/>
                      </a:lnTo>
                      <a:lnTo>
                        <a:pt x="575" y="59"/>
                      </a:lnTo>
                      <a:lnTo>
                        <a:pt x="575" y="59"/>
                      </a:lnTo>
                      <a:lnTo>
                        <a:pt x="576" y="59"/>
                      </a:lnTo>
                      <a:lnTo>
                        <a:pt x="577" y="59"/>
                      </a:lnTo>
                      <a:lnTo>
                        <a:pt x="578" y="59"/>
                      </a:lnTo>
                      <a:lnTo>
                        <a:pt x="579" y="59"/>
                      </a:lnTo>
                      <a:lnTo>
                        <a:pt x="580" y="59"/>
                      </a:lnTo>
                      <a:lnTo>
                        <a:pt x="580" y="59"/>
                      </a:lnTo>
                      <a:lnTo>
                        <a:pt x="581" y="59"/>
                      </a:lnTo>
                      <a:lnTo>
                        <a:pt x="582" y="59"/>
                      </a:lnTo>
                      <a:lnTo>
                        <a:pt x="583" y="59"/>
                      </a:lnTo>
                      <a:lnTo>
                        <a:pt x="583" y="59"/>
                      </a:lnTo>
                      <a:lnTo>
                        <a:pt x="584" y="59"/>
                      </a:lnTo>
                      <a:lnTo>
                        <a:pt x="585" y="59"/>
                      </a:lnTo>
                      <a:lnTo>
                        <a:pt x="586" y="59"/>
                      </a:lnTo>
                      <a:lnTo>
                        <a:pt x="587" y="59"/>
                      </a:lnTo>
                      <a:lnTo>
                        <a:pt x="587" y="59"/>
                      </a:lnTo>
                      <a:lnTo>
                        <a:pt x="588" y="59"/>
                      </a:lnTo>
                      <a:lnTo>
                        <a:pt x="589" y="59"/>
                      </a:lnTo>
                      <a:lnTo>
                        <a:pt x="590" y="59"/>
                      </a:lnTo>
                      <a:lnTo>
                        <a:pt x="591" y="59"/>
                      </a:lnTo>
                      <a:lnTo>
                        <a:pt x="592" y="59"/>
                      </a:lnTo>
                      <a:lnTo>
                        <a:pt x="592" y="59"/>
                      </a:lnTo>
                      <a:lnTo>
                        <a:pt x="593" y="59"/>
                      </a:lnTo>
                      <a:lnTo>
                        <a:pt x="594" y="59"/>
                      </a:lnTo>
                      <a:lnTo>
                        <a:pt x="595" y="59"/>
                      </a:lnTo>
                      <a:lnTo>
                        <a:pt x="595" y="59"/>
                      </a:lnTo>
                      <a:lnTo>
                        <a:pt x="596" y="59"/>
                      </a:lnTo>
                      <a:lnTo>
                        <a:pt x="597" y="59"/>
                      </a:lnTo>
                      <a:lnTo>
                        <a:pt x="598" y="59"/>
                      </a:lnTo>
                      <a:lnTo>
                        <a:pt x="598" y="59"/>
                      </a:lnTo>
                      <a:lnTo>
                        <a:pt x="599" y="59"/>
                      </a:lnTo>
                      <a:lnTo>
                        <a:pt x="600" y="59"/>
                      </a:lnTo>
                      <a:lnTo>
                        <a:pt x="601" y="59"/>
                      </a:lnTo>
                      <a:lnTo>
                        <a:pt x="602" y="59"/>
                      </a:lnTo>
                      <a:lnTo>
                        <a:pt x="603" y="59"/>
                      </a:lnTo>
                      <a:lnTo>
                        <a:pt x="603" y="59"/>
                      </a:lnTo>
                      <a:lnTo>
                        <a:pt x="604" y="59"/>
                      </a:lnTo>
                      <a:lnTo>
                        <a:pt x="605" y="59"/>
                      </a:lnTo>
                      <a:lnTo>
                        <a:pt x="606" y="58"/>
                      </a:lnTo>
                      <a:lnTo>
                        <a:pt x="607" y="58"/>
                      </a:lnTo>
                      <a:lnTo>
                        <a:pt x="607" y="58"/>
                      </a:lnTo>
                      <a:lnTo>
                        <a:pt x="608" y="58"/>
                      </a:lnTo>
                      <a:lnTo>
                        <a:pt x="609" y="58"/>
                      </a:lnTo>
                      <a:lnTo>
                        <a:pt x="610" y="58"/>
                      </a:lnTo>
                      <a:lnTo>
                        <a:pt x="610" y="58"/>
                      </a:lnTo>
                      <a:lnTo>
                        <a:pt x="611" y="58"/>
                      </a:lnTo>
                      <a:lnTo>
                        <a:pt x="612" y="58"/>
                      </a:lnTo>
                      <a:lnTo>
                        <a:pt x="613" y="58"/>
                      </a:lnTo>
                      <a:lnTo>
                        <a:pt x="614" y="58"/>
                      </a:lnTo>
                      <a:lnTo>
                        <a:pt x="615" y="58"/>
                      </a:lnTo>
                      <a:lnTo>
                        <a:pt x="615" y="58"/>
                      </a:lnTo>
                      <a:lnTo>
                        <a:pt x="616" y="58"/>
                      </a:lnTo>
                      <a:lnTo>
                        <a:pt x="617" y="58"/>
                      </a:lnTo>
                      <a:lnTo>
                        <a:pt x="618" y="58"/>
                      </a:lnTo>
                      <a:lnTo>
                        <a:pt x="618" y="58"/>
                      </a:lnTo>
                      <a:lnTo>
                        <a:pt x="619" y="58"/>
                      </a:lnTo>
                      <a:lnTo>
                        <a:pt x="620" y="58"/>
                      </a:lnTo>
                      <a:lnTo>
                        <a:pt x="621" y="58"/>
                      </a:lnTo>
                      <a:lnTo>
                        <a:pt x="622" y="58"/>
                      </a:lnTo>
                      <a:lnTo>
                        <a:pt x="622" y="58"/>
                      </a:lnTo>
                      <a:lnTo>
                        <a:pt x="623" y="58"/>
                      </a:lnTo>
                      <a:lnTo>
                        <a:pt x="624" y="58"/>
                      </a:lnTo>
                      <a:lnTo>
                        <a:pt x="625" y="58"/>
                      </a:lnTo>
                      <a:lnTo>
                        <a:pt x="626" y="58"/>
                      </a:lnTo>
                      <a:lnTo>
                        <a:pt x="626" y="58"/>
                      </a:lnTo>
                      <a:lnTo>
                        <a:pt x="627" y="58"/>
                      </a:lnTo>
                      <a:lnTo>
                        <a:pt x="628" y="58"/>
                      </a:lnTo>
                      <a:lnTo>
                        <a:pt x="629" y="58"/>
                      </a:lnTo>
                      <a:lnTo>
                        <a:pt x="630" y="58"/>
                      </a:lnTo>
                      <a:lnTo>
                        <a:pt x="630" y="58"/>
                      </a:lnTo>
                      <a:lnTo>
                        <a:pt x="631" y="58"/>
                      </a:lnTo>
                      <a:lnTo>
                        <a:pt x="632" y="58"/>
                      </a:lnTo>
                      <a:lnTo>
                        <a:pt x="633" y="58"/>
                      </a:lnTo>
                      <a:lnTo>
                        <a:pt x="634" y="58"/>
                      </a:lnTo>
                      <a:lnTo>
                        <a:pt x="634" y="58"/>
                      </a:lnTo>
                      <a:lnTo>
                        <a:pt x="635" y="59"/>
                      </a:lnTo>
                      <a:lnTo>
                        <a:pt x="636" y="59"/>
                      </a:lnTo>
                      <a:lnTo>
                        <a:pt x="637" y="59"/>
                      </a:lnTo>
                      <a:lnTo>
                        <a:pt x="638" y="59"/>
                      </a:lnTo>
                      <a:lnTo>
                        <a:pt x="638" y="59"/>
                      </a:lnTo>
                      <a:lnTo>
                        <a:pt x="639" y="59"/>
                      </a:lnTo>
                      <a:lnTo>
                        <a:pt x="640" y="59"/>
                      </a:lnTo>
                      <a:lnTo>
                        <a:pt x="641" y="59"/>
                      </a:lnTo>
                      <a:lnTo>
                        <a:pt x="641" y="59"/>
                      </a:lnTo>
                      <a:lnTo>
                        <a:pt x="642" y="59"/>
                      </a:lnTo>
                      <a:lnTo>
                        <a:pt x="643" y="59"/>
                      </a:lnTo>
                      <a:lnTo>
                        <a:pt x="644" y="59"/>
                      </a:lnTo>
                      <a:lnTo>
                        <a:pt x="645" y="59"/>
                      </a:lnTo>
                      <a:lnTo>
                        <a:pt x="646" y="59"/>
                      </a:lnTo>
                      <a:lnTo>
                        <a:pt x="646" y="59"/>
                      </a:lnTo>
                      <a:lnTo>
                        <a:pt x="647" y="59"/>
                      </a:lnTo>
                      <a:lnTo>
                        <a:pt x="648" y="59"/>
                      </a:lnTo>
                      <a:lnTo>
                        <a:pt x="649" y="59"/>
                      </a:lnTo>
                      <a:lnTo>
                        <a:pt x="650" y="59"/>
                      </a:lnTo>
                      <a:lnTo>
                        <a:pt x="650" y="59"/>
                      </a:lnTo>
                      <a:lnTo>
                        <a:pt x="651" y="59"/>
                      </a:lnTo>
                      <a:lnTo>
                        <a:pt x="652" y="59"/>
                      </a:lnTo>
                      <a:lnTo>
                        <a:pt x="653" y="59"/>
                      </a:lnTo>
                      <a:lnTo>
                        <a:pt x="653" y="59"/>
                      </a:lnTo>
                      <a:lnTo>
                        <a:pt x="654" y="59"/>
                      </a:lnTo>
                      <a:lnTo>
                        <a:pt x="655" y="59"/>
                      </a:lnTo>
                      <a:lnTo>
                        <a:pt x="656" y="59"/>
                      </a:lnTo>
                      <a:lnTo>
                        <a:pt x="657" y="59"/>
                      </a:lnTo>
                      <a:lnTo>
                        <a:pt x="658" y="59"/>
                      </a:lnTo>
                      <a:lnTo>
                        <a:pt x="658" y="59"/>
                      </a:lnTo>
                      <a:lnTo>
                        <a:pt x="659" y="59"/>
                      </a:lnTo>
                      <a:lnTo>
                        <a:pt x="660" y="59"/>
                      </a:lnTo>
                      <a:lnTo>
                        <a:pt x="661" y="59"/>
                      </a:lnTo>
                      <a:lnTo>
                        <a:pt x="661" y="59"/>
                      </a:lnTo>
                      <a:lnTo>
                        <a:pt x="662" y="59"/>
                      </a:lnTo>
                      <a:lnTo>
                        <a:pt x="663" y="59"/>
                      </a:lnTo>
                      <a:lnTo>
                        <a:pt x="664" y="59"/>
                      </a:lnTo>
                      <a:lnTo>
                        <a:pt x="665" y="59"/>
                      </a:lnTo>
                      <a:lnTo>
                        <a:pt x="665" y="59"/>
                      </a:lnTo>
                      <a:lnTo>
                        <a:pt x="666" y="59"/>
                      </a:lnTo>
                      <a:lnTo>
                        <a:pt x="667" y="59"/>
                      </a:lnTo>
                      <a:lnTo>
                        <a:pt x="668" y="59"/>
                      </a:lnTo>
                      <a:lnTo>
                        <a:pt x="669" y="59"/>
                      </a:lnTo>
                      <a:lnTo>
                        <a:pt x="670" y="59"/>
                      </a:lnTo>
                      <a:lnTo>
                        <a:pt x="670" y="59"/>
                      </a:lnTo>
                      <a:lnTo>
                        <a:pt x="671" y="59"/>
                      </a:lnTo>
                      <a:lnTo>
                        <a:pt x="672" y="59"/>
                      </a:lnTo>
                      <a:lnTo>
                        <a:pt x="673" y="59"/>
                      </a:lnTo>
                      <a:lnTo>
                        <a:pt x="673" y="59"/>
                      </a:lnTo>
                      <a:lnTo>
                        <a:pt x="674" y="59"/>
                      </a:lnTo>
                      <a:lnTo>
                        <a:pt x="675" y="59"/>
                      </a:lnTo>
                      <a:lnTo>
                        <a:pt x="676" y="59"/>
                      </a:lnTo>
                      <a:lnTo>
                        <a:pt x="676" y="59"/>
                      </a:lnTo>
                      <a:lnTo>
                        <a:pt x="677" y="59"/>
                      </a:lnTo>
                      <a:lnTo>
                        <a:pt x="678" y="59"/>
                      </a:lnTo>
                      <a:lnTo>
                        <a:pt x="679" y="59"/>
                      </a:lnTo>
                      <a:lnTo>
                        <a:pt x="680" y="59"/>
                      </a:lnTo>
                      <a:lnTo>
                        <a:pt x="681" y="59"/>
                      </a:lnTo>
                      <a:lnTo>
                        <a:pt x="681" y="59"/>
                      </a:lnTo>
                      <a:lnTo>
                        <a:pt x="682" y="59"/>
                      </a:lnTo>
                      <a:lnTo>
                        <a:pt x="683" y="59"/>
                      </a:lnTo>
                      <a:lnTo>
                        <a:pt x="684" y="59"/>
                      </a:lnTo>
                      <a:lnTo>
                        <a:pt x="685" y="59"/>
                      </a:lnTo>
                      <a:lnTo>
                        <a:pt x="685" y="59"/>
                      </a:lnTo>
                      <a:lnTo>
                        <a:pt x="686" y="59"/>
                      </a:lnTo>
                      <a:lnTo>
                        <a:pt x="687" y="59"/>
                      </a:lnTo>
                      <a:lnTo>
                        <a:pt x="688" y="59"/>
                      </a:lnTo>
                      <a:lnTo>
                        <a:pt x="688" y="59"/>
                      </a:lnTo>
                      <a:lnTo>
                        <a:pt x="689" y="59"/>
                      </a:lnTo>
                      <a:lnTo>
                        <a:pt x="690" y="58"/>
                      </a:lnTo>
                      <a:lnTo>
                        <a:pt x="691" y="58"/>
                      </a:lnTo>
                      <a:lnTo>
                        <a:pt x="692" y="58"/>
                      </a:lnTo>
                      <a:lnTo>
                        <a:pt x="693" y="58"/>
                      </a:lnTo>
                      <a:lnTo>
                        <a:pt x="693" y="58"/>
                      </a:lnTo>
                      <a:lnTo>
                        <a:pt x="694" y="58"/>
                      </a:lnTo>
                      <a:lnTo>
                        <a:pt x="695" y="58"/>
                      </a:lnTo>
                      <a:lnTo>
                        <a:pt x="696" y="58"/>
                      </a:lnTo>
                      <a:lnTo>
                        <a:pt x="696" y="58"/>
                      </a:lnTo>
                      <a:lnTo>
                        <a:pt x="697" y="58"/>
                      </a:lnTo>
                      <a:lnTo>
                        <a:pt x="698" y="58"/>
                      </a:lnTo>
                      <a:lnTo>
                        <a:pt x="699" y="58"/>
                      </a:lnTo>
                      <a:lnTo>
                        <a:pt x="700" y="58"/>
                      </a:lnTo>
                      <a:lnTo>
                        <a:pt x="700" y="58"/>
                      </a:lnTo>
                      <a:lnTo>
                        <a:pt x="701" y="58"/>
                      </a:lnTo>
                      <a:lnTo>
                        <a:pt x="702" y="59"/>
                      </a:lnTo>
                      <a:lnTo>
                        <a:pt x="703" y="59"/>
                      </a:lnTo>
                      <a:lnTo>
                        <a:pt x="704" y="59"/>
                      </a:lnTo>
                      <a:lnTo>
                        <a:pt x="705" y="59"/>
                      </a:lnTo>
                      <a:lnTo>
                        <a:pt x="705" y="59"/>
                      </a:lnTo>
                      <a:lnTo>
                        <a:pt x="706" y="59"/>
                      </a:lnTo>
                      <a:lnTo>
                        <a:pt x="707" y="59"/>
                      </a:lnTo>
                      <a:lnTo>
                        <a:pt x="708" y="59"/>
                      </a:lnTo>
                      <a:lnTo>
                        <a:pt x="708" y="59"/>
                      </a:lnTo>
                      <a:lnTo>
                        <a:pt x="709" y="59"/>
                      </a:lnTo>
                      <a:lnTo>
                        <a:pt x="710" y="59"/>
                      </a:lnTo>
                      <a:lnTo>
                        <a:pt x="711" y="59"/>
                      </a:lnTo>
                      <a:lnTo>
                        <a:pt x="712" y="59"/>
                      </a:lnTo>
                      <a:lnTo>
                        <a:pt x="712" y="59"/>
                      </a:lnTo>
                      <a:lnTo>
                        <a:pt x="713" y="59"/>
                      </a:lnTo>
                      <a:lnTo>
                        <a:pt x="714" y="59"/>
                      </a:lnTo>
                      <a:lnTo>
                        <a:pt x="715" y="59"/>
                      </a:lnTo>
                      <a:lnTo>
                        <a:pt x="716" y="59"/>
                      </a:lnTo>
                      <a:lnTo>
                        <a:pt x="716" y="59"/>
                      </a:lnTo>
                      <a:lnTo>
                        <a:pt x="717" y="59"/>
                      </a:lnTo>
                      <a:lnTo>
                        <a:pt x="718" y="59"/>
                      </a:lnTo>
                      <a:lnTo>
                        <a:pt x="719" y="59"/>
                      </a:lnTo>
                      <a:lnTo>
                        <a:pt x="719" y="59"/>
                      </a:lnTo>
                      <a:lnTo>
                        <a:pt x="720" y="59"/>
                      </a:lnTo>
                      <a:lnTo>
                        <a:pt x="721" y="59"/>
                      </a:lnTo>
                      <a:lnTo>
                        <a:pt x="722" y="59"/>
                      </a:lnTo>
                      <a:lnTo>
                        <a:pt x="723" y="59"/>
                      </a:lnTo>
                      <a:lnTo>
                        <a:pt x="724" y="59"/>
                      </a:lnTo>
                      <a:lnTo>
                        <a:pt x="724" y="59"/>
                      </a:lnTo>
                      <a:lnTo>
                        <a:pt x="725" y="59"/>
                      </a:lnTo>
                      <a:lnTo>
                        <a:pt x="726" y="59"/>
                      </a:lnTo>
                      <a:lnTo>
                        <a:pt x="727" y="59"/>
                      </a:lnTo>
                      <a:lnTo>
                        <a:pt x="728" y="59"/>
                      </a:lnTo>
                      <a:lnTo>
                        <a:pt x="728" y="59"/>
                      </a:lnTo>
                      <a:lnTo>
                        <a:pt x="729" y="59"/>
                      </a:lnTo>
                      <a:lnTo>
                        <a:pt x="730" y="59"/>
                      </a:lnTo>
                      <a:lnTo>
                        <a:pt x="731" y="59"/>
                      </a:lnTo>
                      <a:lnTo>
                        <a:pt x="731" y="59"/>
                      </a:lnTo>
                      <a:lnTo>
                        <a:pt x="732" y="59"/>
                      </a:lnTo>
                      <a:lnTo>
                        <a:pt x="733" y="59"/>
                      </a:lnTo>
                      <a:lnTo>
                        <a:pt x="734" y="59"/>
                      </a:lnTo>
                      <a:lnTo>
                        <a:pt x="735" y="59"/>
                      </a:lnTo>
                      <a:lnTo>
                        <a:pt x="736" y="59"/>
                      </a:lnTo>
                      <a:lnTo>
                        <a:pt x="736" y="59"/>
                      </a:lnTo>
                      <a:lnTo>
                        <a:pt x="737" y="59"/>
                      </a:lnTo>
                      <a:lnTo>
                        <a:pt x="738" y="59"/>
                      </a:lnTo>
                      <a:lnTo>
                        <a:pt x="739" y="59"/>
                      </a:lnTo>
                      <a:lnTo>
                        <a:pt x="739" y="59"/>
                      </a:lnTo>
                      <a:lnTo>
                        <a:pt x="740" y="59"/>
                      </a:lnTo>
                      <a:lnTo>
                        <a:pt x="741" y="59"/>
                      </a:lnTo>
                      <a:lnTo>
                        <a:pt x="742" y="59"/>
                      </a:lnTo>
                      <a:lnTo>
                        <a:pt x="743" y="59"/>
                      </a:lnTo>
                      <a:lnTo>
                        <a:pt x="743" y="59"/>
                      </a:lnTo>
                      <a:lnTo>
                        <a:pt x="744" y="59"/>
                      </a:lnTo>
                      <a:lnTo>
                        <a:pt x="745" y="59"/>
                      </a:lnTo>
                      <a:lnTo>
                        <a:pt x="746" y="59"/>
                      </a:lnTo>
                      <a:lnTo>
                        <a:pt x="747" y="59"/>
                      </a:lnTo>
                      <a:lnTo>
                        <a:pt x="748" y="59"/>
                      </a:lnTo>
                      <a:lnTo>
                        <a:pt x="748" y="59"/>
                      </a:lnTo>
                      <a:lnTo>
                        <a:pt x="749" y="59"/>
                      </a:lnTo>
                      <a:lnTo>
                        <a:pt x="750" y="59"/>
                      </a:lnTo>
                      <a:lnTo>
                        <a:pt x="751" y="59"/>
                      </a:lnTo>
                      <a:lnTo>
                        <a:pt x="751" y="59"/>
                      </a:lnTo>
                      <a:lnTo>
                        <a:pt x="752" y="59"/>
                      </a:lnTo>
                      <a:lnTo>
                        <a:pt x="753" y="59"/>
                      </a:lnTo>
                      <a:lnTo>
                        <a:pt x="754" y="59"/>
                      </a:lnTo>
                      <a:lnTo>
                        <a:pt x="754" y="59"/>
                      </a:lnTo>
                      <a:lnTo>
                        <a:pt x="755" y="59"/>
                      </a:lnTo>
                      <a:lnTo>
                        <a:pt x="756" y="59"/>
                      </a:lnTo>
                      <a:lnTo>
                        <a:pt x="757" y="59"/>
                      </a:lnTo>
                      <a:lnTo>
                        <a:pt x="758" y="59"/>
                      </a:lnTo>
                      <a:lnTo>
                        <a:pt x="759" y="59"/>
                      </a:lnTo>
                      <a:lnTo>
                        <a:pt x="759" y="59"/>
                      </a:lnTo>
                      <a:lnTo>
                        <a:pt x="760" y="59"/>
                      </a:lnTo>
                      <a:lnTo>
                        <a:pt x="761" y="59"/>
                      </a:lnTo>
                      <a:lnTo>
                        <a:pt x="762" y="59"/>
                      </a:lnTo>
                      <a:lnTo>
                        <a:pt x="763" y="59"/>
                      </a:lnTo>
                      <a:lnTo>
                        <a:pt x="763" y="59"/>
                      </a:lnTo>
                      <a:lnTo>
                        <a:pt x="764" y="59"/>
                      </a:lnTo>
                      <a:lnTo>
                        <a:pt x="765" y="59"/>
                      </a:lnTo>
                      <a:lnTo>
                        <a:pt x="766" y="59"/>
                      </a:lnTo>
                      <a:lnTo>
                        <a:pt x="766" y="59"/>
                      </a:lnTo>
                      <a:lnTo>
                        <a:pt x="767" y="59"/>
                      </a:lnTo>
                      <a:lnTo>
                        <a:pt x="768" y="59"/>
                      </a:lnTo>
                      <a:lnTo>
                        <a:pt x="769" y="59"/>
                      </a:lnTo>
                      <a:lnTo>
                        <a:pt x="770" y="59"/>
                      </a:lnTo>
                      <a:lnTo>
                        <a:pt x="771" y="59"/>
                      </a:lnTo>
                      <a:lnTo>
                        <a:pt x="771" y="59"/>
                      </a:lnTo>
                      <a:lnTo>
                        <a:pt x="772" y="59"/>
                      </a:lnTo>
                      <a:lnTo>
                        <a:pt x="773" y="59"/>
                      </a:lnTo>
                      <a:lnTo>
                        <a:pt x="774" y="59"/>
                      </a:lnTo>
                      <a:lnTo>
                        <a:pt x="774" y="59"/>
                      </a:lnTo>
                      <a:lnTo>
                        <a:pt x="775" y="59"/>
                      </a:lnTo>
                      <a:lnTo>
                        <a:pt x="776" y="59"/>
                      </a:lnTo>
                      <a:lnTo>
                        <a:pt x="777" y="59"/>
                      </a:lnTo>
                      <a:lnTo>
                        <a:pt x="778" y="59"/>
                      </a:lnTo>
                      <a:lnTo>
                        <a:pt x="778" y="59"/>
                      </a:lnTo>
                      <a:lnTo>
                        <a:pt x="779" y="59"/>
                      </a:lnTo>
                      <a:lnTo>
                        <a:pt x="780" y="59"/>
                      </a:lnTo>
                      <a:lnTo>
                        <a:pt x="781" y="59"/>
                      </a:lnTo>
                      <a:lnTo>
                        <a:pt x="782" y="59"/>
                      </a:lnTo>
                      <a:lnTo>
                        <a:pt x="783" y="59"/>
                      </a:lnTo>
                      <a:lnTo>
                        <a:pt x="783" y="59"/>
                      </a:lnTo>
                      <a:lnTo>
                        <a:pt x="784" y="59"/>
                      </a:lnTo>
                      <a:lnTo>
                        <a:pt x="785" y="59"/>
                      </a:lnTo>
                      <a:lnTo>
                        <a:pt x="786" y="59"/>
                      </a:lnTo>
                      <a:lnTo>
                        <a:pt x="786" y="59"/>
                      </a:lnTo>
                      <a:lnTo>
                        <a:pt x="787" y="59"/>
                      </a:lnTo>
                      <a:lnTo>
                        <a:pt x="788" y="59"/>
                      </a:lnTo>
                      <a:lnTo>
                        <a:pt x="789" y="59"/>
                      </a:lnTo>
                      <a:lnTo>
                        <a:pt x="790" y="59"/>
                      </a:lnTo>
                      <a:lnTo>
                        <a:pt x="790" y="59"/>
                      </a:lnTo>
                      <a:lnTo>
                        <a:pt x="791" y="59"/>
                      </a:lnTo>
                      <a:lnTo>
                        <a:pt x="792" y="59"/>
                      </a:lnTo>
                      <a:lnTo>
                        <a:pt x="793" y="59"/>
                      </a:lnTo>
                      <a:lnTo>
                        <a:pt x="794" y="59"/>
                      </a:lnTo>
                      <a:lnTo>
                        <a:pt x="794" y="59"/>
                      </a:lnTo>
                      <a:lnTo>
                        <a:pt x="795" y="59"/>
                      </a:lnTo>
                      <a:lnTo>
                        <a:pt x="796" y="59"/>
                      </a:lnTo>
                      <a:lnTo>
                        <a:pt x="797" y="59"/>
                      </a:lnTo>
                      <a:lnTo>
                        <a:pt x="798" y="59"/>
                      </a:lnTo>
                      <a:lnTo>
                        <a:pt x="798" y="59"/>
                      </a:lnTo>
                      <a:lnTo>
                        <a:pt x="799" y="59"/>
                      </a:lnTo>
                      <a:lnTo>
                        <a:pt x="800" y="59"/>
                      </a:lnTo>
                      <a:lnTo>
                        <a:pt x="801" y="59"/>
                      </a:lnTo>
                      <a:lnTo>
                        <a:pt x="802" y="59"/>
                      </a:lnTo>
                      <a:lnTo>
                        <a:pt x="802" y="59"/>
                      </a:lnTo>
                      <a:lnTo>
                        <a:pt x="803" y="59"/>
                      </a:lnTo>
                      <a:lnTo>
                        <a:pt x="804" y="59"/>
                      </a:lnTo>
                      <a:lnTo>
                        <a:pt x="805" y="59"/>
                      </a:lnTo>
                      <a:lnTo>
                        <a:pt x="806" y="59"/>
                      </a:lnTo>
                      <a:lnTo>
                        <a:pt x="806" y="59"/>
                      </a:lnTo>
                      <a:lnTo>
                        <a:pt x="807" y="59"/>
                      </a:lnTo>
                      <a:lnTo>
                        <a:pt x="808" y="59"/>
                      </a:lnTo>
                      <a:lnTo>
                        <a:pt x="809" y="59"/>
                      </a:lnTo>
                      <a:lnTo>
                        <a:pt x="809" y="59"/>
                      </a:lnTo>
                      <a:lnTo>
                        <a:pt x="810" y="59"/>
                      </a:lnTo>
                      <a:lnTo>
                        <a:pt x="811" y="59"/>
                      </a:lnTo>
                      <a:lnTo>
                        <a:pt x="812" y="59"/>
                      </a:lnTo>
                      <a:lnTo>
                        <a:pt x="813" y="59"/>
                      </a:lnTo>
                      <a:lnTo>
                        <a:pt x="814" y="59"/>
                      </a:lnTo>
                      <a:lnTo>
                        <a:pt x="814" y="59"/>
                      </a:lnTo>
                    </a:path>
                  </a:pathLst>
                </a:custGeom>
                <a:noFill/>
                <a:ln w="0" cap="flat">
                  <a:solidFill>
                    <a:srgbClr val="0000CD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43" name="Freeform 60">
                  <a:extLst>
                    <a:ext uri="{FF2B5EF4-FFF2-40B4-BE49-F238E27FC236}">
                      <a16:creationId xmlns:a16="http://schemas.microsoft.com/office/drawing/2014/main" id="{CFC12070-5E2D-462F-825E-3D90C3A9AD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0" y="1977"/>
                  <a:ext cx="815" cy="16"/>
                </a:xfrm>
                <a:custGeom>
                  <a:avLst/>
                  <a:gdLst>
                    <a:gd name="T0" fmla="*/ 13 w 815"/>
                    <a:gd name="T1" fmla="*/ 15 h 16"/>
                    <a:gd name="T2" fmla="*/ 27 w 815"/>
                    <a:gd name="T3" fmla="*/ 15 h 16"/>
                    <a:gd name="T4" fmla="*/ 40 w 815"/>
                    <a:gd name="T5" fmla="*/ 15 h 16"/>
                    <a:gd name="T6" fmla="*/ 54 w 815"/>
                    <a:gd name="T7" fmla="*/ 15 h 16"/>
                    <a:gd name="T8" fmla="*/ 67 w 815"/>
                    <a:gd name="T9" fmla="*/ 15 h 16"/>
                    <a:gd name="T10" fmla="*/ 81 w 815"/>
                    <a:gd name="T11" fmla="*/ 15 h 16"/>
                    <a:gd name="T12" fmla="*/ 94 w 815"/>
                    <a:gd name="T13" fmla="*/ 15 h 16"/>
                    <a:gd name="T14" fmla="*/ 108 w 815"/>
                    <a:gd name="T15" fmla="*/ 15 h 16"/>
                    <a:gd name="T16" fmla="*/ 121 w 815"/>
                    <a:gd name="T17" fmla="*/ 15 h 16"/>
                    <a:gd name="T18" fmla="*/ 135 w 815"/>
                    <a:gd name="T19" fmla="*/ 16 h 16"/>
                    <a:gd name="T20" fmla="*/ 148 w 815"/>
                    <a:gd name="T21" fmla="*/ 16 h 16"/>
                    <a:gd name="T22" fmla="*/ 162 w 815"/>
                    <a:gd name="T23" fmla="*/ 15 h 16"/>
                    <a:gd name="T24" fmla="*/ 175 w 815"/>
                    <a:gd name="T25" fmla="*/ 15 h 16"/>
                    <a:gd name="T26" fmla="*/ 189 w 815"/>
                    <a:gd name="T27" fmla="*/ 15 h 16"/>
                    <a:gd name="T28" fmla="*/ 203 w 815"/>
                    <a:gd name="T29" fmla="*/ 15 h 16"/>
                    <a:gd name="T30" fmla="*/ 216 w 815"/>
                    <a:gd name="T31" fmla="*/ 16 h 16"/>
                    <a:gd name="T32" fmla="*/ 229 w 815"/>
                    <a:gd name="T33" fmla="*/ 16 h 16"/>
                    <a:gd name="T34" fmla="*/ 243 w 815"/>
                    <a:gd name="T35" fmla="*/ 15 h 16"/>
                    <a:gd name="T36" fmla="*/ 257 w 815"/>
                    <a:gd name="T37" fmla="*/ 15 h 16"/>
                    <a:gd name="T38" fmla="*/ 270 w 815"/>
                    <a:gd name="T39" fmla="*/ 15 h 16"/>
                    <a:gd name="T40" fmla="*/ 284 w 815"/>
                    <a:gd name="T41" fmla="*/ 16 h 16"/>
                    <a:gd name="T42" fmla="*/ 297 w 815"/>
                    <a:gd name="T43" fmla="*/ 15 h 16"/>
                    <a:gd name="T44" fmla="*/ 311 w 815"/>
                    <a:gd name="T45" fmla="*/ 15 h 16"/>
                    <a:gd name="T46" fmla="*/ 324 w 815"/>
                    <a:gd name="T47" fmla="*/ 15 h 16"/>
                    <a:gd name="T48" fmla="*/ 338 w 815"/>
                    <a:gd name="T49" fmla="*/ 15 h 16"/>
                    <a:gd name="T50" fmla="*/ 351 w 815"/>
                    <a:gd name="T51" fmla="*/ 15 h 16"/>
                    <a:gd name="T52" fmla="*/ 365 w 815"/>
                    <a:gd name="T53" fmla="*/ 15 h 16"/>
                    <a:gd name="T54" fmla="*/ 378 w 815"/>
                    <a:gd name="T55" fmla="*/ 16 h 16"/>
                    <a:gd name="T56" fmla="*/ 392 w 815"/>
                    <a:gd name="T57" fmla="*/ 16 h 16"/>
                    <a:gd name="T58" fmla="*/ 405 w 815"/>
                    <a:gd name="T59" fmla="*/ 16 h 16"/>
                    <a:gd name="T60" fmla="*/ 419 w 815"/>
                    <a:gd name="T61" fmla="*/ 16 h 16"/>
                    <a:gd name="T62" fmla="*/ 432 w 815"/>
                    <a:gd name="T63" fmla="*/ 16 h 16"/>
                    <a:gd name="T64" fmla="*/ 446 w 815"/>
                    <a:gd name="T65" fmla="*/ 16 h 16"/>
                    <a:gd name="T66" fmla="*/ 460 w 815"/>
                    <a:gd name="T67" fmla="*/ 16 h 16"/>
                    <a:gd name="T68" fmla="*/ 473 w 815"/>
                    <a:gd name="T69" fmla="*/ 15 h 16"/>
                    <a:gd name="T70" fmla="*/ 487 w 815"/>
                    <a:gd name="T71" fmla="*/ 12 h 16"/>
                    <a:gd name="T72" fmla="*/ 500 w 815"/>
                    <a:gd name="T73" fmla="*/ 13 h 16"/>
                    <a:gd name="T74" fmla="*/ 514 w 815"/>
                    <a:gd name="T75" fmla="*/ 13 h 16"/>
                    <a:gd name="T76" fmla="*/ 527 w 815"/>
                    <a:gd name="T77" fmla="*/ 14 h 16"/>
                    <a:gd name="T78" fmla="*/ 541 w 815"/>
                    <a:gd name="T79" fmla="*/ 14 h 16"/>
                    <a:gd name="T80" fmla="*/ 554 w 815"/>
                    <a:gd name="T81" fmla="*/ 15 h 16"/>
                    <a:gd name="T82" fmla="*/ 568 w 815"/>
                    <a:gd name="T83" fmla="*/ 15 h 16"/>
                    <a:gd name="T84" fmla="*/ 581 w 815"/>
                    <a:gd name="T85" fmla="*/ 14 h 16"/>
                    <a:gd name="T86" fmla="*/ 595 w 815"/>
                    <a:gd name="T87" fmla="*/ 3 h 16"/>
                    <a:gd name="T88" fmla="*/ 608 w 815"/>
                    <a:gd name="T89" fmla="*/ 6 h 16"/>
                    <a:gd name="T90" fmla="*/ 622 w 815"/>
                    <a:gd name="T91" fmla="*/ 13 h 16"/>
                    <a:gd name="T92" fmla="*/ 636 w 815"/>
                    <a:gd name="T93" fmla="*/ 14 h 16"/>
                    <a:gd name="T94" fmla="*/ 649 w 815"/>
                    <a:gd name="T95" fmla="*/ 15 h 16"/>
                    <a:gd name="T96" fmla="*/ 663 w 815"/>
                    <a:gd name="T97" fmla="*/ 15 h 16"/>
                    <a:gd name="T98" fmla="*/ 676 w 815"/>
                    <a:gd name="T99" fmla="*/ 15 h 16"/>
                    <a:gd name="T100" fmla="*/ 690 w 815"/>
                    <a:gd name="T101" fmla="*/ 15 h 16"/>
                    <a:gd name="T102" fmla="*/ 703 w 815"/>
                    <a:gd name="T103" fmla="*/ 15 h 16"/>
                    <a:gd name="T104" fmla="*/ 717 w 815"/>
                    <a:gd name="T105" fmla="*/ 15 h 16"/>
                    <a:gd name="T106" fmla="*/ 730 w 815"/>
                    <a:gd name="T107" fmla="*/ 15 h 16"/>
                    <a:gd name="T108" fmla="*/ 744 w 815"/>
                    <a:gd name="T109" fmla="*/ 15 h 16"/>
                    <a:gd name="T110" fmla="*/ 757 w 815"/>
                    <a:gd name="T111" fmla="*/ 15 h 16"/>
                    <a:gd name="T112" fmla="*/ 771 w 815"/>
                    <a:gd name="T113" fmla="*/ 15 h 16"/>
                    <a:gd name="T114" fmla="*/ 784 w 815"/>
                    <a:gd name="T115" fmla="*/ 16 h 16"/>
                    <a:gd name="T116" fmla="*/ 798 w 815"/>
                    <a:gd name="T117" fmla="*/ 15 h 16"/>
                    <a:gd name="T118" fmla="*/ 811 w 815"/>
                    <a:gd name="T11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15" h="16">
                      <a:moveTo>
                        <a:pt x="0" y="15"/>
                      </a:moveTo>
                      <a:lnTo>
                        <a:pt x="1" y="15"/>
                      </a:lnTo>
                      <a:lnTo>
                        <a:pt x="2" y="15"/>
                      </a:lnTo>
                      <a:lnTo>
                        <a:pt x="3" y="15"/>
                      </a:lnTo>
                      <a:lnTo>
                        <a:pt x="3" y="15"/>
                      </a:lnTo>
                      <a:lnTo>
                        <a:pt x="4" y="15"/>
                      </a:lnTo>
                      <a:lnTo>
                        <a:pt x="5" y="15"/>
                      </a:lnTo>
                      <a:lnTo>
                        <a:pt x="6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8" y="15"/>
                      </a:lnTo>
                      <a:lnTo>
                        <a:pt x="9" y="15"/>
                      </a:lnTo>
                      <a:lnTo>
                        <a:pt x="10" y="15"/>
                      </a:lnTo>
                      <a:lnTo>
                        <a:pt x="11" y="15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3" y="15"/>
                      </a:lnTo>
                      <a:lnTo>
                        <a:pt x="14" y="15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6" y="15"/>
                      </a:lnTo>
                      <a:lnTo>
                        <a:pt x="17" y="15"/>
                      </a:lnTo>
                      <a:lnTo>
                        <a:pt x="18" y="15"/>
                      </a:lnTo>
                      <a:lnTo>
                        <a:pt x="18" y="15"/>
                      </a:lnTo>
                      <a:lnTo>
                        <a:pt x="19" y="15"/>
                      </a:lnTo>
                      <a:lnTo>
                        <a:pt x="20" y="15"/>
                      </a:lnTo>
                      <a:lnTo>
                        <a:pt x="21" y="15"/>
                      </a:lnTo>
                      <a:lnTo>
                        <a:pt x="22" y="15"/>
                      </a:lnTo>
                      <a:lnTo>
                        <a:pt x="23" y="15"/>
                      </a:lnTo>
                      <a:lnTo>
                        <a:pt x="23" y="15"/>
                      </a:lnTo>
                      <a:lnTo>
                        <a:pt x="24" y="15"/>
                      </a:lnTo>
                      <a:lnTo>
                        <a:pt x="25" y="15"/>
                      </a:lnTo>
                      <a:lnTo>
                        <a:pt x="26" y="15"/>
                      </a:lnTo>
                      <a:lnTo>
                        <a:pt x="27" y="15"/>
                      </a:lnTo>
                      <a:lnTo>
                        <a:pt x="27" y="15"/>
                      </a:lnTo>
                      <a:lnTo>
                        <a:pt x="28" y="15"/>
                      </a:lnTo>
                      <a:lnTo>
                        <a:pt x="29" y="15"/>
                      </a:lnTo>
                      <a:lnTo>
                        <a:pt x="30" y="15"/>
                      </a:lnTo>
                      <a:lnTo>
                        <a:pt x="30" y="15"/>
                      </a:lnTo>
                      <a:lnTo>
                        <a:pt x="31" y="15"/>
                      </a:lnTo>
                      <a:lnTo>
                        <a:pt x="32" y="15"/>
                      </a:lnTo>
                      <a:lnTo>
                        <a:pt x="33" y="15"/>
                      </a:lnTo>
                      <a:lnTo>
                        <a:pt x="34" y="15"/>
                      </a:lnTo>
                      <a:lnTo>
                        <a:pt x="35" y="15"/>
                      </a:lnTo>
                      <a:lnTo>
                        <a:pt x="35" y="15"/>
                      </a:lnTo>
                      <a:lnTo>
                        <a:pt x="36" y="15"/>
                      </a:lnTo>
                      <a:lnTo>
                        <a:pt x="37" y="15"/>
                      </a:lnTo>
                      <a:lnTo>
                        <a:pt x="38" y="15"/>
                      </a:lnTo>
                      <a:lnTo>
                        <a:pt x="38" y="15"/>
                      </a:lnTo>
                      <a:lnTo>
                        <a:pt x="39" y="15"/>
                      </a:lnTo>
                      <a:lnTo>
                        <a:pt x="40" y="15"/>
                      </a:lnTo>
                      <a:lnTo>
                        <a:pt x="41" y="15"/>
                      </a:lnTo>
                      <a:lnTo>
                        <a:pt x="42" y="15"/>
                      </a:lnTo>
                      <a:lnTo>
                        <a:pt x="42" y="15"/>
                      </a:lnTo>
                      <a:lnTo>
                        <a:pt x="43" y="15"/>
                      </a:lnTo>
                      <a:lnTo>
                        <a:pt x="44" y="15"/>
                      </a:lnTo>
                      <a:lnTo>
                        <a:pt x="45" y="15"/>
                      </a:lnTo>
                      <a:lnTo>
                        <a:pt x="46" y="15"/>
                      </a:lnTo>
                      <a:lnTo>
                        <a:pt x="47" y="15"/>
                      </a:lnTo>
                      <a:lnTo>
                        <a:pt x="47" y="15"/>
                      </a:lnTo>
                      <a:lnTo>
                        <a:pt x="48" y="15"/>
                      </a:lnTo>
                      <a:lnTo>
                        <a:pt x="49" y="15"/>
                      </a:lnTo>
                      <a:lnTo>
                        <a:pt x="50" y="15"/>
                      </a:lnTo>
                      <a:lnTo>
                        <a:pt x="50" y="15"/>
                      </a:lnTo>
                      <a:lnTo>
                        <a:pt x="51" y="15"/>
                      </a:lnTo>
                      <a:lnTo>
                        <a:pt x="52" y="15"/>
                      </a:lnTo>
                      <a:lnTo>
                        <a:pt x="53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5" y="15"/>
                      </a:lnTo>
                      <a:lnTo>
                        <a:pt x="56" y="15"/>
                      </a:lnTo>
                      <a:lnTo>
                        <a:pt x="57" y="15"/>
                      </a:lnTo>
                      <a:lnTo>
                        <a:pt x="58" y="15"/>
                      </a:lnTo>
                      <a:lnTo>
                        <a:pt x="58" y="15"/>
                      </a:lnTo>
                      <a:lnTo>
                        <a:pt x="59" y="15"/>
                      </a:lnTo>
                      <a:lnTo>
                        <a:pt x="60" y="15"/>
                      </a:lnTo>
                      <a:lnTo>
                        <a:pt x="61" y="15"/>
                      </a:lnTo>
                      <a:lnTo>
                        <a:pt x="62" y="15"/>
                      </a:lnTo>
                      <a:lnTo>
                        <a:pt x="62" y="15"/>
                      </a:lnTo>
                      <a:lnTo>
                        <a:pt x="63" y="15"/>
                      </a:lnTo>
                      <a:lnTo>
                        <a:pt x="64" y="15"/>
                      </a:lnTo>
                      <a:lnTo>
                        <a:pt x="65" y="15"/>
                      </a:lnTo>
                      <a:lnTo>
                        <a:pt x="66" y="15"/>
                      </a:lnTo>
                      <a:lnTo>
                        <a:pt x="66" y="15"/>
                      </a:lnTo>
                      <a:lnTo>
                        <a:pt x="67" y="15"/>
                      </a:lnTo>
                      <a:lnTo>
                        <a:pt x="68" y="15"/>
                      </a:lnTo>
                      <a:lnTo>
                        <a:pt x="69" y="15"/>
                      </a:lnTo>
                      <a:lnTo>
                        <a:pt x="70" y="15"/>
                      </a:lnTo>
                      <a:lnTo>
                        <a:pt x="70" y="15"/>
                      </a:lnTo>
                      <a:lnTo>
                        <a:pt x="71" y="15"/>
                      </a:lnTo>
                      <a:lnTo>
                        <a:pt x="72" y="15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4" y="15"/>
                      </a:lnTo>
                      <a:lnTo>
                        <a:pt x="75" y="15"/>
                      </a:lnTo>
                      <a:lnTo>
                        <a:pt x="76" y="15"/>
                      </a:lnTo>
                      <a:lnTo>
                        <a:pt x="77" y="15"/>
                      </a:lnTo>
                      <a:lnTo>
                        <a:pt x="78" y="15"/>
                      </a:lnTo>
                      <a:lnTo>
                        <a:pt x="78" y="15"/>
                      </a:lnTo>
                      <a:lnTo>
                        <a:pt x="79" y="15"/>
                      </a:lnTo>
                      <a:lnTo>
                        <a:pt x="80" y="15"/>
                      </a:lnTo>
                      <a:lnTo>
                        <a:pt x="81" y="15"/>
                      </a:lnTo>
                      <a:lnTo>
                        <a:pt x="82" y="15"/>
                      </a:lnTo>
                      <a:lnTo>
                        <a:pt x="82" y="16"/>
                      </a:lnTo>
                      <a:lnTo>
                        <a:pt x="83" y="15"/>
                      </a:lnTo>
                      <a:lnTo>
                        <a:pt x="84" y="16"/>
                      </a:lnTo>
                      <a:lnTo>
                        <a:pt x="85" y="16"/>
                      </a:lnTo>
                      <a:lnTo>
                        <a:pt x="85" y="15"/>
                      </a:lnTo>
                      <a:lnTo>
                        <a:pt x="86" y="15"/>
                      </a:lnTo>
                      <a:lnTo>
                        <a:pt x="87" y="15"/>
                      </a:lnTo>
                      <a:lnTo>
                        <a:pt x="88" y="15"/>
                      </a:lnTo>
                      <a:lnTo>
                        <a:pt x="89" y="15"/>
                      </a:lnTo>
                      <a:lnTo>
                        <a:pt x="90" y="16"/>
                      </a:lnTo>
                      <a:lnTo>
                        <a:pt x="90" y="15"/>
                      </a:lnTo>
                      <a:lnTo>
                        <a:pt x="91" y="15"/>
                      </a:lnTo>
                      <a:lnTo>
                        <a:pt x="92" y="15"/>
                      </a:lnTo>
                      <a:lnTo>
                        <a:pt x="93" y="16"/>
                      </a:lnTo>
                      <a:lnTo>
                        <a:pt x="93" y="15"/>
                      </a:lnTo>
                      <a:lnTo>
                        <a:pt x="94" y="15"/>
                      </a:lnTo>
                      <a:lnTo>
                        <a:pt x="95" y="15"/>
                      </a:lnTo>
                      <a:lnTo>
                        <a:pt x="96" y="15"/>
                      </a:lnTo>
                      <a:lnTo>
                        <a:pt x="96" y="15"/>
                      </a:lnTo>
                      <a:lnTo>
                        <a:pt x="97" y="15"/>
                      </a:lnTo>
                      <a:lnTo>
                        <a:pt x="98" y="15"/>
                      </a:lnTo>
                      <a:lnTo>
                        <a:pt x="99" y="15"/>
                      </a:lnTo>
                      <a:lnTo>
                        <a:pt x="100" y="15"/>
                      </a:lnTo>
                      <a:lnTo>
                        <a:pt x="101" y="15"/>
                      </a:lnTo>
                      <a:lnTo>
                        <a:pt x="101" y="15"/>
                      </a:lnTo>
                      <a:lnTo>
                        <a:pt x="102" y="15"/>
                      </a:lnTo>
                      <a:lnTo>
                        <a:pt x="103" y="15"/>
                      </a:lnTo>
                      <a:lnTo>
                        <a:pt x="104" y="15"/>
                      </a:lnTo>
                      <a:lnTo>
                        <a:pt x="105" y="15"/>
                      </a:lnTo>
                      <a:lnTo>
                        <a:pt x="105" y="15"/>
                      </a:lnTo>
                      <a:lnTo>
                        <a:pt x="106" y="15"/>
                      </a:lnTo>
                      <a:lnTo>
                        <a:pt x="107" y="15"/>
                      </a:lnTo>
                      <a:lnTo>
                        <a:pt x="108" y="15"/>
                      </a:lnTo>
                      <a:lnTo>
                        <a:pt x="108" y="15"/>
                      </a:lnTo>
                      <a:lnTo>
                        <a:pt x="109" y="15"/>
                      </a:lnTo>
                      <a:lnTo>
                        <a:pt x="110" y="15"/>
                      </a:lnTo>
                      <a:lnTo>
                        <a:pt x="111" y="15"/>
                      </a:lnTo>
                      <a:lnTo>
                        <a:pt x="112" y="15"/>
                      </a:lnTo>
                      <a:lnTo>
                        <a:pt x="113" y="15"/>
                      </a:lnTo>
                      <a:lnTo>
                        <a:pt x="113" y="15"/>
                      </a:lnTo>
                      <a:lnTo>
                        <a:pt x="114" y="15"/>
                      </a:lnTo>
                      <a:lnTo>
                        <a:pt x="115" y="15"/>
                      </a:lnTo>
                      <a:lnTo>
                        <a:pt x="116" y="15"/>
                      </a:lnTo>
                      <a:lnTo>
                        <a:pt x="116" y="15"/>
                      </a:lnTo>
                      <a:lnTo>
                        <a:pt x="117" y="15"/>
                      </a:lnTo>
                      <a:lnTo>
                        <a:pt x="118" y="15"/>
                      </a:lnTo>
                      <a:lnTo>
                        <a:pt x="119" y="15"/>
                      </a:lnTo>
                      <a:lnTo>
                        <a:pt x="120" y="15"/>
                      </a:lnTo>
                      <a:lnTo>
                        <a:pt x="120" y="15"/>
                      </a:lnTo>
                      <a:lnTo>
                        <a:pt x="121" y="15"/>
                      </a:lnTo>
                      <a:lnTo>
                        <a:pt x="122" y="15"/>
                      </a:lnTo>
                      <a:lnTo>
                        <a:pt x="123" y="15"/>
                      </a:lnTo>
                      <a:lnTo>
                        <a:pt x="124" y="15"/>
                      </a:lnTo>
                      <a:lnTo>
                        <a:pt x="125" y="15"/>
                      </a:lnTo>
                      <a:lnTo>
                        <a:pt x="125" y="15"/>
                      </a:lnTo>
                      <a:lnTo>
                        <a:pt x="126" y="15"/>
                      </a:lnTo>
                      <a:lnTo>
                        <a:pt x="127" y="15"/>
                      </a:lnTo>
                      <a:lnTo>
                        <a:pt x="128" y="15"/>
                      </a:lnTo>
                      <a:lnTo>
                        <a:pt x="128" y="15"/>
                      </a:lnTo>
                      <a:lnTo>
                        <a:pt x="129" y="15"/>
                      </a:lnTo>
                      <a:lnTo>
                        <a:pt x="130" y="15"/>
                      </a:lnTo>
                      <a:lnTo>
                        <a:pt x="131" y="15"/>
                      </a:lnTo>
                      <a:lnTo>
                        <a:pt x="132" y="15"/>
                      </a:lnTo>
                      <a:lnTo>
                        <a:pt x="132" y="15"/>
                      </a:lnTo>
                      <a:lnTo>
                        <a:pt x="133" y="15"/>
                      </a:lnTo>
                      <a:lnTo>
                        <a:pt x="134" y="15"/>
                      </a:lnTo>
                      <a:lnTo>
                        <a:pt x="135" y="16"/>
                      </a:lnTo>
                      <a:lnTo>
                        <a:pt x="136" y="15"/>
                      </a:lnTo>
                      <a:lnTo>
                        <a:pt x="136" y="15"/>
                      </a:lnTo>
                      <a:lnTo>
                        <a:pt x="137" y="16"/>
                      </a:lnTo>
                      <a:lnTo>
                        <a:pt x="138" y="15"/>
                      </a:lnTo>
                      <a:lnTo>
                        <a:pt x="139" y="15"/>
                      </a:lnTo>
                      <a:lnTo>
                        <a:pt x="140" y="16"/>
                      </a:lnTo>
                      <a:lnTo>
                        <a:pt x="140" y="15"/>
                      </a:lnTo>
                      <a:lnTo>
                        <a:pt x="141" y="16"/>
                      </a:lnTo>
                      <a:lnTo>
                        <a:pt x="142" y="16"/>
                      </a:lnTo>
                      <a:lnTo>
                        <a:pt x="143" y="16"/>
                      </a:lnTo>
                      <a:lnTo>
                        <a:pt x="144" y="15"/>
                      </a:lnTo>
                      <a:lnTo>
                        <a:pt x="144" y="16"/>
                      </a:lnTo>
                      <a:lnTo>
                        <a:pt x="145" y="16"/>
                      </a:lnTo>
                      <a:lnTo>
                        <a:pt x="146" y="16"/>
                      </a:lnTo>
                      <a:lnTo>
                        <a:pt x="147" y="16"/>
                      </a:lnTo>
                      <a:lnTo>
                        <a:pt x="148" y="15"/>
                      </a:lnTo>
                      <a:lnTo>
                        <a:pt x="148" y="16"/>
                      </a:lnTo>
                      <a:lnTo>
                        <a:pt x="149" y="15"/>
                      </a:lnTo>
                      <a:lnTo>
                        <a:pt x="150" y="16"/>
                      </a:lnTo>
                      <a:lnTo>
                        <a:pt x="151" y="15"/>
                      </a:lnTo>
                      <a:lnTo>
                        <a:pt x="151" y="16"/>
                      </a:lnTo>
                      <a:lnTo>
                        <a:pt x="152" y="16"/>
                      </a:lnTo>
                      <a:lnTo>
                        <a:pt x="153" y="16"/>
                      </a:lnTo>
                      <a:lnTo>
                        <a:pt x="154" y="16"/>
                      </a:lnTo>
                      <a:lnTo>
                        <a:pt x="155" y="15"/>
                      </a:lnTo>
                      <a:lnTo>
                        <a:pt x="156" y="16"/>
                      </a:lnTo>
                      <a:lnTo>
                        <a:pt x="156" y="15"/>
                      </a:lnTo>
                      <a:lnTo>
                        <a:pt x="157" y="15"/>
                      </a:lnTo>
                      <a:lnTo>
                        <a:pt x="158" y="15"/>
                      </a:lnTo>
                      <a:lnTo>
                        <a:pt x="159" y="15"/>
                      </a:lnTo>
                      <a:lnTo>
                        <a:pt x="160" y="15"/>
                      </a:lnTo>
                      <a:lnTo>
                        <a:pt x="160" y="15"/>
                      </a:lnTo>
                      <a:lnTo>
                        <a:pt x="161" y="15"/>
                      </a:lnTo>
                      <a:lnTo>
                        <a:pt x="162" y="15"/>
                      </a:lnTo>
                      <a:lnTo>
                        <a:pt x="163" y="15"/>
                      </a:lnTo>
                      <a:lnTo>
                        <a:pt x="163" y="15"/>
                      </a:lnTo>
                      <a:lnTo>
                        <a:pt x="164" y="15"/>
                      </a:lnTo>
                      <a:lnTo>
                        <a:pt x="165" y="15"/>
                      </a:lnTo>
                      <a:lnTo>
                        <a:pt x="166" y="15"/>
                      </a:lnTo>
                      <a:lnTo>
                        <a:pt x="167" y="15"/>
                      </a:lnTo>
                      <a:lnTo>
                        <a:pt x="168" y="15"/>
                      </a:lnTo>
                      <a:lnTo>
                        <a:pt x="168" y="15"/>
                      </a:lnTo>
                      <a:lnTo>
                        <a:pt x="169" y="15"/>
                      </a:lnTo>
                      <a:lnTo>
                        <a:pt x="170" y="15"/>
                      </a:lnTo>
                      <a:lnTo>
                        <a:pt x="171" y="15"/>
                      </a:lnTo>
                      <a:lnTo>
                        <a:pt x="171" y="15"/>
                      </a:lnTo>
                      <a:lnTo>
                        <a:pt x="172" y="15"/>
                      </a:lnTo>
                      <a:lnTo>
                        <a:pt x="173" y="15"/>
                      </a:lnTo>
                      <a:lnTo>
                        <a:pt x="174" y="15"/>
                      </a:lnTo>
                      <a:lnTo>
                        <a:pt x="175" y="15"/>
                      </a:lnTo>
                      <a:lnTo>
                        <a:pt x="175" y="15"/>
                      </a:lnTo>
                      <a:lnTo>
                        <a:pt x="176" y="15"/>
                      </a:lnTo>
                      <a:lnTo>
                        <a:pt x="177" y="15"/>
                      </a:lnTo>
                      <a:lnTo>
                        <a:pt x="178" y="15"/>
                      </a:lnTo>
                      <a:lnTo>
                        <a:pt x="179" y="15"/>
                      </a:lnTo>
                      <a:lnTo>
                        <a:pt x="180" y="15"/>
                      </a:lnTo>
                      <a:lnTo>
                        <a:pt x="180" y="15"/>
                      </a:lnTo>
                      <a:lnTo>
                        <a:pt x="181" y="15"/>
                      </a:lnTo>
                      <a:lnTo>
                        <a:pt x="182" y="15"/>
                      </a:lnTo>
                      <a:lnTo>
                        <a:pt x="183" y="15"/>
                      </a:lnTo>
                      <a:lnTo>
                        <a:pt x="183" y="15"/>
                      </a:lnTo>
                      <a:lnTo>
                        <a:pt x="184" y="15"/>
                      </a:lnTo>
                      <a:lnTo>
                        <a:pt x="185" y="15"/>
                      </a:lnTo>
                      <a:lnTo>
                        <a:pt x="186" y="15"/>
                      </a:lnTo>
                      <a:lnTo>
                        <a:pt x="186" y="15"/>
                      </a:lnTo>
                      <a:lnTo>
                        <a:pt x="187" y="15"/>
                      </a:lnTo>
                      <a:lnTo>
                        <a:pt x="188" y="15"/>
                      </a:lnTo>
                      <a:lnTo>
                        <a:pt x="189" y="15"/>
                      </a:lnTo>
                      <a:lnTo>
                        <a:pt x="190" y="15"/>
                      </a:lnTo>
                      <a:lnTo>
                        <a:pt x="191" y="15"/>
                      </a:lnTo>
                      <a:lnTo>
                        <a:pt x="191" y="15"/>
                      </a:lnTo>
                      <a:lnTo>
                        <a:pt x="192" y="15"/>
                      </a:lnTo>
                      <a:lnTo>
                        <a:pt x="193" y="15"/>
                      </a:lnTo>
                      <a:lnTo>
                        <a:pt x="194" y="15"/>
                      </a:lnTo>
                      <a:lnTo>
                        <a:pt x="194" y="15"/>
                      </a:lnTo>
                      <a:lnTo>
                        <a:pt x="195" y="15"/>
                      </a:lnTo>
                      <a:lnTo>
                        <a:pt x="196" y="15"/>
                      </a:lnTo>
                      <a:lnTo>
                        <a:pt x="197" y="15"/>
                      </a:lnTo>
                      <a:lnTo>
                        <a:pt x="198" y="15"/>
                      </a:lnTo>
                      <a:lnTo>
                        <a:pt x="198" y="15"/>
                      </a:lnTo>
                      <a:lnTo>
                        <a:pt x="199" y="15"/>
                      </a:lnTo>
                      <a:lnTo>
                        <a:pt x="200" y="15"/>
                      </a:lnTo>
                      <a:lnTo>
                        <a:pt x="201" y="15"/>
                      </a:lnTo>
                      <a:lnTo>
                        <a:pt x="202" y="15"/>
                      </a:lnTo>
                      <a:lnTo>
                        <a:pt x="203" y="15"/>
                      </a:lnTo>
                      <a:lnTo>
                        <a:pt x="203" y="15"/>
                      </a:lnTo>
                      <a:lnTo>
                        <a:pt x="204" y="16"/>
                      </a:lnTo>
                      <a:lnTo>
                        <a:pt x="205" y="15"/>
                      </a:lnTo>
                      <a:lnTo>
                        <a:pt x="206" y="16"/>
                      </a:lnTo>
                      <a:lnTo>
                        <a:pt x="206" y="16"/>
                      </a:lnTo>
                      <a:lnTo>
                        <a:pt x="207" y="16"/>
                      </a:lnTo>
                      <a:lnTo>
                        <a:pt x="208" y="16"/>
                      </a:lnTo>
                      <a:lnTo>
                        <a:pt x="209" y="15"/>
                      </a:lnTo>
                      <a:lnTo>
                        <a:pt x="210" y="15"/>
                      </a:lnTo>
                      <a:lnTo>
                        <a:pt x="210" y="16"/>
                      </a:lnTo>
                      <a:lnTo>
                        <a:pt x="211" y="16"/>
                      </a:lnTo>
                      <a:lnTo>
                        <a:pt x="212" y="16"/>
                      </a:lnTo>
                      <a:lnTo>
                        <a:pt x="213" y="15"/>
                      </a:lnTo>
                      <a:lnTo>
                        <a:pt x="214" y="16"/>
                      </a:lnTo>
                      <a:lnTo>
                        <a:pt x="214" y="16"/>
                      </a:lnTo>
                      <a:lnTo>
                        <a:pt x="215" y="16"/>
                      </a:lnTo>
                      <a:lnTo>
                        <a:pt x="216" y="16"/>
                      </a:lnTo>
                      <a:lnTo>
                        <a:pt x="217" y="16"/>
                      </a:lnTo>
                      <a:lnTo>
                        <a:pt x="218" y="16"/>
                      </a:lnTo>
                      <a:lnTo>
                        <a:pt x="218" y="16"/>
                      </a:lnTo>
                      <a:lnTo>
                        <a:pt x="219" y="16"/>
                      </a:lnTo>
                      <a:lnTo>
                        <a:pt x="220" y="16"/>
                      </a:lnTo>
                      <a:lnTo>
                        <a:pt x="221" y="16"/>
                      </a:lnTo>
                      <a:lnTo>
                        <a:pt x="222" y="16"/>
                      </a:lnTo>
                      <a:lnTo>
                        <a:pt x="222" y="15"/>
                      </a:lnTo>
                      <a:lnTo>
                        <a:pt x="223" y="16"/>
                      </a:lnTo>
                      <a:lnTo>
                        <a:pt x="224" y="16"/>
                      </a:lnTo>
                      <a:lnTo>
                        <a:pt x="225" y="16"/>
                      </a:lnTo>
                      <a:lnTo>
                        <a:pt x="226" y="16"/>
                      </a:lnTo>
                      <a:lnTo>
                        <a:pt x="226" y="16"/>
                      </a:lnTo>
                      <a:lnTo>
                        <a:pt x="227" y="15"/>
                      </a:lnTo>
                      <a:lnTo>
                        <a:pt x="228" y="16"/>
                      </a:lnTo>
                      <a:lnTo>
                        <a:pt x="229" y="16"/>
                      </a:lnTo>
                      <a:lnTo>
                        <a:pt x="229" y="16"/>
                      </a:lnTo>
                      <a:lnTo>
                        <a:pt x="230" y="16"/>
                      </a:lnTo>
                      <a:lnTo>
                        <a:pt x="231" y="16"/>
                      </a:lnTo>
                      <a:lnTo>
                        <a:pt x="232" y="16"/>
                      </a:lnTo>
                      <a:lnTo>
                        <a:pt x="233" y="15"/>
                      </a:lnTo>
                      <a:lnTo>
                        <a:pt x="234" y="15"/>
                      </a:lnTo>
                      <a:lnTo>
                        <a:pt x="234" y="15"/>
                      </a:lnTo>
                      <a:lnTo>
                        <a:pt x="235" y="16"/>
                      </a:lnTo>
                      <a:lnTo>
                        <a:pt x="236" y="16"/>
                      </a:lnTo>
                      <a:lnTo>
                        <a:pt x="237" y="15"/>
                      </a:lnTo>
                      <a:lnTo>
                        <a:pt x="238" y="15"/>
                      </a:lnTo>
                      <a:lnTo>
                        <a:pt x="238" y="16"/>
                      </a:lnTo>
                      <a:lnTo>
                        <a:pt x="239" y="16"/>
                      </a:lnTo>
                      <a:lnTo>
                        <a:pt x="240" y="15"/>
                      </a:lnTo>
                      <a:lnTo>
                        <a:pt x="241" y="15"/>
                      </a:lnTo>
                      <a:lnTo>
                        <a:pt x="241" y="16"/>
                      </a:lnTo>
                      <a:lnTo>
                        <a:pt x="242" y="15"/>
                      </a:lnTo>
                      <a:lnTo>
                        <a:pt x="243" y="15"/>
                      </a:lnTo>
                      <a:lnTo>
                        <a:pt x="244" y="15"/>
                      </a:lnTo>
                      <a:lnTo>
                        <a:pt x="245" y="15"/>
                      </a:lnTo>
                      <a:lnTo>
                        <a:pt x="246" y="15"/>
                      </a:lnTo>
                      <a:lnTo>
                        <a:pt x="246" y="15"/>
                      </a:lnTo>
                      <a:lnTo>
                        <a:pt x="247" y="16"/>
                      </a:lnTo>
                      <a:lnTo>
                        <a:pt x="248" y="15"/>
                      </a:lnTo>
                      <a:lnTo>
                        <a:pt x="249" y="15"/>
                      </a:lnTo>
                      <a:lnTo>
                        <a:pt x="249" y="15"/>
                      </a:lnTo>
                      <a:lnTo>
                        <a:pt x="250" y="15"/>
                      </a:lnTo>
                      <a:lnTo>
                        <a:pt x="251" y="15"/>
                      </a:lnTo>
                      <a:lnTo>
                        <a:pt x="252" y="15"/>
                      </a:lnTo>
                      <a:lnTo>
                        <a:pt x="253" y="15"/>
                      </a:lnTo>
                      <a:lnTo>
                        <a:pt x="253" y="15"/>
                      </a:lnTo>
                      <a:lnTo>
                        <a:pt x="254" y="15"/>
                      </a:lnTo>
                      <a:lnTo>
                        <a:pt x="255" y="15"/>
                      </a:lnTo>
                      <a:lnTo>
                        <a:pt x="256" y="15"/>
                      </a:lnTo>
                      <a:lnTo>
                        <a:pt x="257" y="15"/>
                      </a:lnTo>
                      <a:lnTo>
                        <a:pt x="258" y="15"/>
                      </a:lnTo>
                      <a:lnTo>
                        <a:pt x="258" y="15"/>
                      </a:lnTo>
                      <a:lnTo>
                        <a:pt x="259" y="15"/>
                      </a:lnTo>
                      <a:lnTo>
                        <a:pt x="260" y="15"/>
                      </a:lnTo>
                      <a:lnTo>
                        <a:pt x="261" y="15"/>
                      </a:lnTo>
                      <a:lnTo>
                        <a:pt x="261" y="15"/>
                      </a:lnTo>
                      <a:lnTo>
                        <a:pt x="262" y="15"/>
                      </a:lnTo>
                      <a:lnTo>
                        <a:pt x="263" y="15"/>
                      </a:lnTo>
                      <a:lnTo>
                        <a:pt x="264" y="15"/>
                      </a:lnTo>
                      <a:lnTo>
                        <a:pt x="264" y="15"/>
                      </a:lnTo>
                      <a:lnTo>
                        <a:pt x="265" y="15"/>
                      </a:lnTo>
                      <a:lnTo>
                        <a:pt x="266" y="15"/>
                      </a:lnTo>
                      <a:lnTo>
                        <a:pt x="267" y="15"/>
                      </a:lnTo>
                      <a:lnTo>
                        <a:pt x="268" y="15"/>
                      </a:lnTo>
                      <a:lnTo>
                        <a:pt x="269" y="15"/>
                      </a:lnTo>
                      <a:lnTo>
                        <a:pt x="269" y="15"/>
                      </a:lnTo>
                      <a:lnTo>
                        <a:pt x="270" y="15"/>
                      </a:lnTo>
                      <a:lnTo>
                        <a:pt x="271" y="15"/>
                      </a:lnTo>
                      <a:lnTo>
                        <a:pt x="272" y="15"/>
                      </a:lnTo>
                      <a:lnTo>
                        <a:pt x="273" y="15"/>
                      </a:lnTo>
                      <a:lnTo>
                        <a:pt x="273" y="16"/>
                      </a:lnTo>
                      <a:lnTo>
                        <a:pt x="274" y="15"/>
                      </a:lnTo>
                      <a:lnTo>
                        <a:pt x="275" y="15"/>
                      </a:lnTo>
                      <a:lnTo>
                        <a:pt x="276" y="16"/>
                      </a:lnTo>
                      <a:lnTo>
                        <a:pt x="276" y="16"/>
                      </a:lnTo>
                      <a:lnTo>
                        <a:pt x="277" y="15"/>
                      </a:lnTo>
                      <a:lnTo>
                        <a:pt x="278" y="15"/>
                      </a:lnTo>
                      <a:lnTo>
                        <a:pt x="279" y="16"/>
                      </a:lnTo>
                      <a:lnTo>
                        <a:pt x="280" y="16"/>
                      </a:lnTo>
                      <a:lnTo>
                        <a:pt x="281" y="16"/>
                      </a:lnTo>
                      <a:lnTo>
                        <a:pt x="281" y="16"/>
                      </a:lnTo>
                      <a:lnTo>
                        <a:pt x="282" y="16"/>
                      </a:lnTo>
                      <a:lnTo>
                        <a:pt x="283" y="16"/>
                      </a:lnTo>
                      <a:lnTo>
                        <a:pt x="284" y="16"/>
                      </a:lnTo>
                      <a:lnTo>
                        <a:pt x="284" y="15"/>
                      </a:lnTo>
                      <a:lnTo>
                        <a:pt x="285" y="16"/>
                      </a:lnTo>
                      <a:lnTo>
                        <a:pt x="286" y="15"/>
                      </a:lnTo>
                      <a:lnTo>
                        <a:pt x="287" y="16"/>
                      </a:lnTo>
                      <a:lnTo>
                        <a:pt x="288" y="16"/>
                      </a:lnTo>
                      <a:lnTo>
                        <a:pt x="288" y="16"/>
                      </a:lnTo>
                      <a:lnTo>
                        <a:pt x="289" y="16"/>
                      </a:lnTo>
                      <a:lnTo>
                        <a:pt x="290" y="15"/>
                      </a:lnTo>
                      <a:lnTo>
                        <a:pt x="291" y="15"/>
                      </a:lnTo>
                      <a:lnTo>
                        <a:pt x="292" y="15"/>
                      </a:lnTo>
                      <a:lnTo>
                        <a:pt x="292" y="15"/>
                      </a:lnTo>
                      <a:lnTo>
                        <a:pt x="293" y="15"/>
                      </a:lnTo>
                      <a:lnTo>
                        <a:pt x="294" y="16"/>
                      </a:lnTo>
                      <a:lnTo>
                        <a:pt x="295" y="16"/>
                      </a:lnTo>
                      <a:lnTo>
                        <a:pt x="296" y="15"/>
                      </a:lnTo>
                      <a:lnTo>
                        <a:pt x="296" y="15"/>
                      </a:lnTo>
                      <a:lnTo>
                        <a:pt x="297" y="15"/>
                      </a:lnTo>
                      <a:lnTo>
                        <a:pt x="298" y="15"/>
                      </a:lnTo>
                      <a:lnTo>
                        <a:pt x="299" y="15"/>
                      </a:lnTo>
                      <a:lnTo>
                        <a:pt x="300" y="15"/>
                      </a:lnTo>
                      <a:lnTo>
                        <a:pt x="300" y="15"/>
                      </a:lnTo>
                      <a:lnTo>
                        <a:pt x="301" y="15"/>
                      </a:lnTo>
                      <a:lnTo>
                        <a:pt x="302" y="15"/>
                      </a:lnTo>
                      <a:lnTo>
                        <a:pt x="303" y="15"/>
                      </a:lnTo>
                      <a:lnTo>
                        <a:pt x="304" y="15"/>
                      </a:lnTo>
                      <a:lnTo>
                        <a:pt x="304" y="15"/>
                      </a:lnTo>
                      <a:lnTo>
                        <a:pt x="305" y="15"/>
                      </a:lnTo>
                      <a:lnTo>
                        <a:pt x="306" y="15"/>
                      </a:lnTo>
                      <a:lnTo>
                        <a:pt x="307" y="15"/>
                      </a:lnTo>
                      <a:lnTo>
                        <a:pt x="307" y="15"/>
                      </a:lnTo>
                      <a:lnTo>
                        <a:pt x="308" y="15"/>
                      </a:lnTo>
                      <a:lnTo>
                        <a:pt x="309" y="15"/>
                      </a:lnTo>
                      <a:lnTo>
                        <a:pt x="310" y="15"/>
                      </a:lnTo>
                      <a:lnTo>
                        <a:pt x="311" y="15"/>
                      </a:lnTo>
                      <a:lnTo>
                        <a:pt x="312" y="15"/>
                      </a:lnTo>
                      <a:lnTo>
                        <a:pt x="312" y="15"/>
                      </a:lnTo>
                      <a:lnTo>
                        <a:pt x="313" y="15"/>
                      </a:lnTo>
                      <a:lnTo>
                        <a:pt x="314" y="15"/>
                      </a:lnTo>
                      <a:lnTo>
                        <a:pt x="315" y="15"/>
                      </a:lnTo>
                      <a:lnTo>
                        <a:pt x="316" y="15"/>
                      </a:lnTo>
                      <a:lnTo>
                        <a:pt x="316" y="15"/>
                      </a:lnTo>
                      <a:lnTo>
                        <a:pt x="317" y="15"/>
                      </a:lnTo>
                      <a:lnTo>
                        <a:pt x="318" y="15"/>
                      </a:lnTo>
                      <a:lnTo>
                        <a:pt x="319" y="15"/>
                      </a:lnTo>
                      <a:lnTo>
                        <a:pt x="319" y="15"/>
                      </a:lnTo>
                      <a:lnTo>
                        <a:pt x="320" y="15"/>
                      </a:lnTo>
                      <a:lnTo>
                        <a:pt x="321" y="15"/>
                      </a:lnTo>
                      <a:lnTo>
                        <a:pt x="322" y="15"/>
                      </a:lnTo>
                      <a:lnTo>
                        <a:pt x="323" y="15"/>
                      </a:lnTo>
                      <a:lnTo>
                        <a:pt x="324" y="15"/>
                      </a:lnTo>
                      <a:lnTo>
                        <a:pt x="324" y="15"/>
                      </a:lnTo>
                      <a:lnTo>
                        <a:pt x="325" y="15"/>
                      </a:lnTo>
                      <a:lnTo>
                        <a:pt x="326" y="15"/>
                      </a:lnTo>
                      <a:lnTo>
                        <a:pt x="327" y="15"/>
                      </a:lnTo>
                      <a:lnTo>
                        <a:pt x="327" y="15"/>
                      </a:lnTo>
                      <a:lnTo>
                        <a:pt x="328" y="15"/>
                      </a:lnTo>
                      <a:lnTo>
                        <a:pt x="329" y="15"/>
                      </a:lnTo>
                      <a:lnTo>
                        <a:pt x="330" y="15"/>
                      </a:lnTo>
                      <a:lnTo>
                        <a:pt x="331" y="15"/>
                      </a:lnTo>
                      <a:lnTo>
                        <a:pt x="331" y="15"/>
                      </a:lnTo>
                      <a:lnTo>
                        <a:pt x="332" y="15"/>
                      </a:lnTo>
                      <a:lnTo>
                        <a:pt x="333" y="15"/>
                      </a:lnTo>
                      <a:lnTo>
                        <a:pt x="334" y="15"/>
                      </a:lnTo>
                      <a:lnTo>
                        <a:pt x="335" y="15"/>
                      </a:lnTo>
                      <a:lnTo>
                        <a:pt x="336" y="15"/>
                      </a:lnTo>
                      <a:lnTo>
                        <a:pt x="336" y="15"/>
                      </a:lnTo>
                      <a:lnTo>
                        <a:pt x="337" y="15"/>
                      </a:lnTo>
                      <a:lnTo>
                        <a:pt x="338" y="15"/>
                      </a:lnTo>
                      <a:lnTo>
                        <a:pt x="339" y="15"/>
                      </a:lnTo>
                      <a:lnTo>
                        <a:pt x="339" y="15"/>
                      </a:lnTo>
                      <a:lnTo>
                        <a:pt x="340" y="15"/>
                      </a:lnTo>
                      <a:lnTo>
                        <a:pt x="341" y="16"/>
                      </a:lnTo>
                      <a:lnTo>
                        <a:pt x="342" y="15"/>
                      </a:lnTo>
                      <a:lnTo>
                        <a:pt x="342" y="15"/>
                      </a:lnTo>
                      <a:lnTo>
                        <a:pt x="343" y="15"/>
                      </a:lnTo>
                      <a:lnTo>
                        <a:pt x="344" y="15"/>
                      </a:lnTo>
                      <a:lnTo>
                        <a:pt x="345" y="16"/>
                      </a:lnTo>
                      <a:lnTo>
                        <a:pt x="346" y="15"/>
                      </a:lnTo>
                      <a:lnTo>
                        <a:pt x="347" y="15"/>
                      </a:lnTo>
                      <a:lnTo>
                        <a:pt x="347" y="16"/>
                      </a:lnTo>
                      <a:lnTo>
                        <a:pt x="348" y="15"/>
                      </a:lnTo>
                      <a:lnTo>
                        <a:pt x="349" y="16"/>
                      </a:lnTo>
                      <a:lnTo>
                        <a:pt x="350" y="15"/>
                      </a:lnTo>
                      <a:lnTo>
                        <a:pt x="351" y="15"/>
                      </a:lnTo>
                      <a:lnTo>
                        <a:pt x="351" y="15"/>
                      </a:lnTo>
                      <a:lnTo>
                        <a:pt x="352" y="15"/>
                      </a:lnTo>
                      <a:lnTo>
                        <a:pt x="353" y="16"/>
                      </a:lnTo>
                      <a:lnTo>
                        <a:pt x="354" y="15"/>
                      </a:lnTo>
                      <a:lnTo>
                        <a:pt x="354" y="15"/>
                      </a:lnTo>
                      <a:lnTo>
                        <a:pt x="355" y="15"/>
                      </a:lnTo>
                      <a:lnTo>
                        <a:pt x="356" y="15"/>
                      </a:lnTo>
                      <a:lnTo>
                        <a:pt x="357" y="15"/>
                      </a:lnTo>
                      <a:lnTo>
                        <a:pt x="358" y="16"/>
                      </a:lnTo>
                      <a:lnTo>
                        <a:pt x="359" y="16"/>
                      </a:lnTo>
                      <a:lnTo>
                        <a:pt x="359" y="15"/>
                      </a:lnTo>
                      <a:lnTo>
                        <a:pt x="360" y="15"/>
                      </a:lnTo>
                      <a:lnTo>
                        <a:pt x="361" y="16"/>
                      </a:lnTo>
                      <a:lnTo>
                        <a:pt x="362" y="15"/>
                      </a:lnTo>
                      <a:lnTo>
                        <a:pt x="362" y="15"/>
                      </a:lnTo>
                      <a:lnTo>
                        <a:pt x="363" y="15"/>
                      </a:lnTo>
                      <a:lnTo>
                        <a:pt x="364" y="16"/>
                      </a:lnTo>
                      <a:lnTo>
                        <a:pt x="365" y="15"/>
                      </a:lnTo>
                      <a:lnTo>
                        <a:pt x="366" y="16"/>
                      </a:lnTo>
                      <a:lnTo>
                        <a:pt x="366" y="16"/>
                      </a:lnTo>
                      <a:lnTo>
                        <a:pt x="367" y="16"/>
                      </a:lnTo>
                      <a:lnTo>
                        <a:pt x="368" y="16"/>
                      </a:lnTo>
                      <a:lnTo>
                        <a:pt x="369" y="15"/>
                      </a:lnTo>
                      <a:lnTo>
                        <a:pt x="370" y="16"/>
                      </a:lnTo>
                      <a:lnTo>
                        <a:pt x="371" y="16"/>
                      </a:lnTo>
                      <a:lnTo>
                        <a:pt x="371" y="16"/>
                      </a:lnTo>
                      <a:lnTo>
                        <a:pt x="372" y="16"/>
                      </a:lnTo>
                      <a:lnTo>
                        <a:pt x="373" y="16"/>
                      </a:lnTo>
                      <a:lnTo>
                        <a:pt x="374" y="15"/>
                      </a:lnTo>
                      <a:lnTo>
                        <a:pt x="374" y="15"/>
                      </a:lnTo>
                      <a:lnTo>
                        <a:pt x="375" y="15"/>
                      </a:lnTo>
                      <a:lnTo>
                        <a:pt x="376" y="16"/>
                      </a:lnTo>
                      <a:lnTo>
                        <a:pt x="377" y="16"/>
                      </a:lnTo>
                      <a:lnTo>
                        <a:pt x="378" y="15"/>
                      </a:lnTo>
                      <a:lnTo>
                        <a:pt x="378" y="16"/>
                      </a:lnTo>
                      <a:lnTo>
                        <a:pt x="379" y="16"/>
                      </a:lnTo>
                      <a:lnTo>
                        <a:pt x="380" y="16"/>
                      </a:lnTo>
                      <a:lnTo>
                        <a:pt x="381" y="16"/>
                      </a:lnTo>
                      <a:lnTo>
                        <a:pt x="382" y="16"/>
                      </a:lnTo>
                      <a:lnTo>
                        <a:pt x="382" y="16"/>
                      </a:lnTo>
                      <a:lnTo>
                        <a:pt x="383" y="16"/>
                      </a:lnTo>
                      <a:lnTo>
                        <a:pt x="384" y="16"/>
                      </a:lnTo>
                      <a:lnTo>
                        <a:pt x="385" y="16"/>
                      </a:lnTo>
                      <a:lnTo>
                        <a:pt x="385" y="16"/>
                      </a:lnTo>
                      <a:lnTo>
                        <a:pt x="386" y="16"/>
                      </a:lnTo>
                      <a:lnTo>
                        <a:pt x="387" y="16"/>
                      </a:lnTo>
                      <a:lnTo>
                        <a:pt x="388" y="16"/>
                      </a:lnTo>
                      <a:lnTo>
                        <a:pt x="389" y="16"/>
                      </a:lnTo>
                      <a:lnTo>
                        <a:pt x="390" y="16"/>
                      </a:lnTo>
                      <a:lnTo>
                        <a:pt x="390" y="16"/>
                      </a:lnTo>
                      <a:lnTo>
                        <a:pt x="391" y="16"/>
                      </a:lnTo>
                      <a:lnTo>
                        <a:pt x="392" y="16"/>
                      </a:lnTo>
                      <a:lnTo>
                        <a:pt x="393" y="16"/>
                      </a:lnTo>
                      <a:lnTo>
                        <a:pt x="394" y="16"/>
                      </a:lnTo>
                      <a:lnTo>
                        <a:pt x="394" y="16"/>
                      </a:lnTo>
                      <a:lnTo>
                        <a:pt x="395" y="16"/>
                      </a:lnTo>
                      <a:lnTo>
                        <a:pt x="396" y="16"/>
                      </a:lnTo>
                      <a:lnTo>
                        <a:pt x="397" y="16"/>
                      </a:lnTo>
                      <a:lnTo>
                        <a:pt x="397" y="16"/>
                      </a:lnTo>
                      <a:lnTo>
                        <a:pt x="398" y="16"/>
                      </a:lnTo>
                      <a:lnTo>
                        <a:pt x="399" y="16"/>
                      </a:lnTo>
                      <a:lnTo>
                        <a:pt x="400" y="16"/>
                      </a:lnTo>
                      <a:lnTo>
                        <a:pt x="401" y="16"/>
                      </a:lnTo>
                      <a:lnTo>
                        <a:pt x="402" y="16"/>
                      </a:lnTo>
                      <a:lnTo>
                        <a:pt x="402" y="16"/>
                      </a:lnTo>
                      <a:lnTo>
                        <a:pt x="403" y="16"/>
                      </a:lnTo>
                      <a:lnTo>
                        <a:pt x="404" y="16"/>
                      </a:lnTo>
                      <a:lnTo>
                        <a:pt x="405" y="16"/>
                      </a:lnTo>
                      <a:lnTo>
                        <a:pt x="405" y="16"/>
                      </a:lnTo>
                      <a:lnTo>
                        <a:pt x="406" y="16"/>
                      </a:lnTo>
                      <a:lnTo>
                        <a:pt x="407" y="16"/>
                      </a:lnTo>
                      <a:lnTo>
                        <a:pt x="408" y="16"/>
                      </a:lnTo>
                      <a:lnTo>
                        <a:pt x="409" y="16"/>
                      </a:lnTo>
                      <a:lnTo>
                        <a:pt x="409" y="16"/>
                      </a:lnTo>
                      <a:lnTo>
                        <a:pt x="410" y="16"/>
                      </a:lnTo>
                      <a:lnTo>
                        <a:pt x="411" y="16"/>
                      </a:lnTo>
                      <a:lnTo>
                        <a:pt x="412" y="16"/>
                      </a:lnTo>
                      <a:lnTo>
                        <a:pt x="413" y="16"/>
                      </a:lnTo>
                      <a:lnTo>
                        <a:pt x="414" y="16"/>
                      </a:lnTo>
                      <a:lnTo>
                        <a:pt x="414" y="16"/>
                      </a:lnTo>
                      <a:lnTo>
                        <a:pt x="415" y="16"/>
                      </a:lnTo>
                      <a:lnTo>
                        <a:pt x="416" y="16"/>
                      </a:lnTo>
                      <a:lnTo>
                        <a:pt x="417" y="16"/>
                      </a:lnTo>
                      <a:lnTo>
                        <a:pt x="417" y="16"/>
                      </a:lnTo>
                      <a:lnTo>
                        <a:pt x="418" y="16"/>
                      </a:lnTo>
                      <a:lnTo>
                        <a:pt x="419" y="16"/>
                      </a:lnTo>
                      <a:lnTo>
                        <a:pt x="420" y="16"/>
                      </a:lnTo>
                      <a:lnTo>
                        <a:pt x="420" y="16"/>
                      </a:lnTo>
                      <a:lnTo>
                        <a:pt x="421" y="16"/>
                      </a:lnTo>
                      <a:lnTo>
                        <a:pt x="422" y="16"/>
                      </a:lnTo>
                      <a:lnTo>
                        <a:pt x="423" y="16"/>
                      </a:lnTo>
                      <a:lnTo>
                        <a:pt x="424" y="16"/>
                      </a:lnTo>
                      <a:lnTo>
                        <a:pt x="425" y="16"/>
                      </a:lnTo>
                      <a:lnTo>
                        <a:pt x="425" y="16"/>
                      </a:lnTo>
                      <a:lnTo>
                        <a:pt x="426" y="16"/>
                      </a:lnTo>
                      <a:lnTo>
                        <a:pt x="427" y="16"/>
                      </a:lnTo>
                      <a:lnTo>
                        <a:pt x="428" y="16"/>
                      </a:lnTo>
                      <a:lnTo>
                        <a:pt x="429" y="16"/>
                      </a:lnTo>
                      <a:lnTo>
                        <a:pt x="429" y="16"/>
                      </a:lnTo>
                      <a:lnTo>
                        <a:pt x="430" y="16"/>
                      </a:lnTo>
                      <a:lnTo>
                        <a:pt x="431" y="16"/>
                      </a:lnTo>
                      <a:lnTo>
                        <a:pt x="432" y="16"/>
                      </a:lnTo>
                      <a:lnTo>
                        <a:pt x="432" y="16"/>
                      </a:lnTo>
                      <a:lnTo>
                        <a:pt x="433" y="16"/>
                      </a:lnTo>
                      <a:lnTo>
                        <a:pt x="434" y="16"/>
                      </a:lnTo>
                      <a:lnTo>
                        <a:pt x="435" y="16"/>
                      </a:lnTo>
                      <a:lnTo>
                        <a:pt x="436" y="16"/>
                      </a:lnTo>
                      <a:lnTo>
                        <a:pt x="437" y="16"/>
                      </a:lnTo>
                      <a:lnTo>
                        <a:pt x="437" y="16"/>
                      </a:lnTo>
                      <a:lnTo>
                        <a:pt x="438" y="16"/>
                      </a:lnTo>
                      <a:lnTo>
                        <a:pt x="439" y="16"/>
                      </a:lnTo>
                      <a:lnTo>
                        <a:pt x="440" y="16"/>
                      </a:lnTo>
                      <a:lnTo>
                        <a:pt x="440" y="16"/>
                      </a:lnTo>
                      <a:lnTo>
                        <a:pt x="441" y="16"/>
                      </a:lnTo>
                      <a:lnTo>
                        <a:pt x="442" y="16"/>
                      </a:lnTo>
                      <a:lnTo>
                        <a:pt x="443" y="16"/>
                      </a:lnTo>
                      <a:lnTo>
                        <a:pt x="444" y="16"/>
                      </a:lnTo>
                      <a:lnTo>
                        <a:pt x="444" y="16"/>
                      </a:lnTo>
                      <a:lnTo>
                        <a:pt x="445" y="16"/>
                      </a:lnTo>
                      <a:lnTo>
                        <a:pt x="446" y="16"/>
                      </a:lnTo>
                      <a:lnTo>
                        <a:pt x="447" y="16"/>
                      </a:lnTo>
                      <a:lnTo>
                        <a:pt x="448" y="16"/>
                      </a:lnTo>
                      <a:lnTo>
                        <a:pt x="449" y="16"/>
                      </a:lnTo>
                      <a:lnTo>
                        <a:pt x="449" y="16"/>
                      </a:lnTo>
                      <a:lnTo>
                        <a:pt x="450" y="16"/>
                      </a:lnTo>
                      <a:lnTo>
                        <a:pt x="451" y="16"/>
                      </a:lnTo>
                      <a:lnTo>
                        <a:pt x="452" y="16"/>
                      </a:lnTo>
                      <a:lnTo>
                        <a:pt x="452" y="16"/>
                      </a:lnTo>
                      <a:lnTo>
                        <a:pt x="453" y="16"/>
                      </a:lnTo>
                      <a:lnTo>
                        <a:pt x="454" y="16"/>
                      </a:lnTo>
                      <a:lnTo>
                        <a:pt x="455" y="16"/>
                      </a:lnTo>
                      <a:lnTo>
                        <a:pt x="456" y="16"/>
                      </a:lnTo>
                      <a:lnTo>
                        <a:pt x="456" y="16"/>
                      </a:lnTo>
                      <a:lnTo>
                        <a:pt x="457" y="16"/>
                      </a:lnTo>
                      <a:lnTo>
                        <a:pt x="458" y="16"/>
                      </a:lnTo>
                      <a:lnTo>
                        <a:pt x="459" y="16"/>
                      </a:lnTo>
                      <a:lnTo>
                        <a:pt x="460" y="16"/>
                      </a:lnTo>
                      <a:lnTo>
                        <a:pt x="460" y="16"/>
                      </a:lnTo>
                      <a:lnTo>
                        <a:pt x="461" y="16"/>
                      </a:lnTo>
                      <a:lnTo>
                        <a:pt x="462" y="16"/>
                      </a:lnTo>
                      <a:lnTo>
                        <a:pt x="463" y="16"/>
                      </a:lnTo>
                      <a:lnTo>
                        <a:pt x="464" y="16"/>
                      </a:lnTo>
                      <a:lnTo>
                        <a:pt x="464" y="16"/>
                      </a:lnTo>
                      <a:lnTo>
                        <a:pt x="465" y="16"/>
                      </a:lnTo>
                      <a:lnTo>
                        <a:pt x="466" y="16"/>
                      </a:lnTo>
                      <a:lnTo>
                        <a:pt x="467" y="16"/>
                      </a:lnTo>
                      <a:lnTo>
                        <a:pt x="468" y="16"/>
                      </a:lnTo>
                      <a:lnTo>
                        <a:pt x="468" y="16"/>
                      </a:lnTo>
                      <a:lnTo>
                        <a:pt x="469" y="16"/>
                      </a:lnTo>
                      <a:lnTo>
                        <a:pt x="470" y="16"/>
                      </a:lnTo>
                      <a:lnTo>
                        <a:pt x="471" y="16"/>
                      </a:lnTo>
                      <a:lnTo>
                        <a:pt x="472" y="15"/>
                      </a:lnTo>
                      <a:lnTo>
                        <a:pt x="472" y="15"/>
                      </a:lnTo>
                      <a:lnTo>
                        <a:pt x="473" y="15"/>
                      </a:lnTo>
                      <a:lnTo>
                        <a:pt x="474" y="15"/>
                      </a:lnTo>
                      <a:lnTo>
                        <a:pt x="475" y="15"/>
                      </a:lnTo>
                      <a:lnTo>
                        <a:pt x="475" y="15"/>
                      </a:lnTo>
                      <a:lnTo>
                        <a:pt x="476" y="15"/>
                      </a:lnTo>
                      <a:lnTo>
                        <a:pt x="477" y="15"/>
                      </a:lnTo>
                      <a:lnTo>
                        <a:pt x="478" y="14"/>
                      </a:lnTo>
                      <a:lnTo>
                        <a:pt x="479" y="14"/>
                      </a:lnTo>
                      <a:lnTo>
                        <a:pt x="480" y="14"/>
                      </a:lnTo>
                      <a:lnTo>
                        <a:pt x="480" y="14"/>
                      </a:lnTo>
                      <a:lnTo>
                        <a:pt x="481" y="13"/>
                      </a:lnTo>
                      <a:lnTo>
                        <a:pt x="482" y="13"/>
                      </a:lnTo>
                      <a:lnTo>
                        <a:pt x="483" y="13"/>
                      </a:lnTo>
                      <a:lnTo>
                        <a:pt x="483" y="12"/>
                      </a:lnTo>
                      <a:lnTo>
                        <a:pt x="484" y="12"/>
                      </a:lnTo>
                      <a:lnTo>
                        <a:pt x="485" y="12"/>
                      </a:lnTo>
                      <a:lnTo>
                        <a:pt x="486" y="12"/>
                      </a:lnTo>
                      <a:lnTo>
                        <a:pt x="487" y="12"/>
                      </a:lnTo>
                      <a:lnTo>
                        <a:pt x="487" y="12"/>
                      </a:lnTo>
                      <a:lnTo>
                        <a:pt x="488" y="12"/>
                      </a:lnTo>
                      <a:lnTo>
                        <a:pt x="489" y="11"/>
                      </a:lnTo>
                      <a:lnTo>
                        <a:pt x="490" y="11"/>
                      </a:lnTo>
                      <a:lnTo>
                        <a:pt x="491" y="12"/>
                      </a:lnTo>
                      <a:lnTo>
                        <a:pt x="492" y="12"/>
                      </a:lnTo>
                      <a:lnTo>
                        <a:pt x="492" y="12"/>
                      </a:lnTo>
                      <a:lnTo>
                        <a:pt x="493" y="12"/>
                      </a:lnTo>
                      <a:lnTo>
                        <a:pt x="494" y="12"/>
                      </a:lnTo>
                      <a:lnTo>
                        <a:pt x="495" y="12"/>
                      </a:lnTo>
                      <a:lnTo>
                        <a:pt x="495" y="12"/>
                      </a:lnTo>
                      <a:lnTo>
                        <a:pt x="496" y="12"/>
                      </a:lnTo>
                      <a:lnTo>
                        <a:pt x="497" y="12"/>
                      </a:lnTo>
                      <a:lnTo>
                        <a:pt x="498" y="12"/>
                      </a:lnTo>
                      <a:lnTo>
                        <a:pt x="498" y="12"/>
                      </a:lnTo>
                      <a:lnTo>
                        <a:pt x="499" y="12"/>
                      </a:lnTo>
                      <a:lnTo>
                        <a:pt x="500" y="13"/>
                      </a:lnTo>
                      <a:lnTo>
                        <a:pt x="501" y="13"/>
                      </a:lnTo>
                      <a:lnTo>
                        <a:pt x="502" y="13"/>
                      </a:lnTo>
                      <a:lnTo>
                        <a:pt x="503" y="13"/>
                      </a:lnTo>
                      <a:lnTo>
                        <a:pt x="503" y="13"/>
                      </a:lnTo>
                      <a:lnTo>
                        <a:pt x="504" y="13"/>
                      </a:lnTo>
                      <a:lnTo>
                        <a:pt x="505" y="13"/>
                      </a:lnTo>
                      <a:lnTo>
                        <a:pt x="506" y="13"/>
                      </a:lnTo>
                      <a:lnTo>
                        <a:pt x="507" y="13"/>
                      </a:lnTo>
                      <a:lnTo>
                        <a:pt x="507" y="13"/>
                      </a:lnTo>
                      <a:lnTo>
                        <a:pt x="508" y="13"/>
                      </a:lnTo>
                      <a:lnTo>
                        <a:pt x="509" y="13"/>
                      </a:lnTo>
                      <a:lnTo>
                        <a:pt x="510" y="13"/>
                      </a:lnTo>
                      <a:lnTo>
                        <a:pt x="510" y="13"/>
                      </a:lnTo>
                      <a:lnTo>
                        <a:pt x="511" y="13"/>
                      </a:lnTo>
                      <a:lnTo>
                        <a:pt x="512" y="13"/>
                      </a:lnTo>
                      <a:lnTo>
                        <a:pt x="513" y="13"/>
                      </a:lnTo>
                      <a:lnTo>
                        <a:pt x="514" y="13"/>
                      </a:lnTo>
                      <a:lnTo>
                        <a:pt x="515" y="13"/>
                      </a:lnTo>
                      <a:lnTo>
                        <a:pt x="515" y="13"/>
                      </a:lnTo>
                      <a:lnTo>
                        <a:pt x="516" y="13"/>
                      </a:lnTo>
                      <a:lnTo>
                        <a:pt x="517" y="14"/>
                      </a:lnTo>
                      <a:lnTo>
                        <a:pt x="518" y="14"/>
                      </a:lnTo>
                      <a:lnTo>
                        <a:pt x="518" y="14"/>
                      </a:lnTo>
                      <a:lnTo>
                        <a:pt x="519" y="14"/>
                      </a:lnTo>
                      <a:lnTo>
                        <a:pt x="520" y="14"/>
                      </a:lnTo>
                      <a:lnTo>
                        <a:pt x="521" y="14"/>
                      </a:lnTo>
                      <a:lnTo>
                        <a:pt x="522" y="14"/>
                      </a:lnTo>
                      <a:lnTo>
                        <a:pt x="522" y="14"/>
                      </a:lnTo>
                      <a:lnTo>
                        <a:pt x="523" y="14"/>
                      </a:lnTo>
                      <a:lnTo>
                        <a:pt x="524" y="14"/>
                      </a:lnTo>
                      <a:lnTo>
                        <a:pt x="525" y="14"/>
                      </a:lnTo>
                      <a:lnTo>
                        <a:pt x="526" y="14"/>
                      </a:lnTo>
                      <a:lnTo>
                        <a:pt x="527" y="14"/>
                      </a:lnTo>
                      <a:lnTo>
                        <a:pt x="527" y="14"/>
                      </a:lnTo>
                      <a:lnTo>
                        <a:pt x="528" y="14"/>
                      </a:lnTo>
                      <a:lnTo>
                        <a:pt x="529" y="14"/>
                      </a:lnTo>
                      <a:lnTo>
                        <a:pt x="530" y="14"/>
                      </a:lnTo>
                      <a:lnTo>
                        <a:pt x="530" y="14"/>
                      </a:lnTo>
                      <a:lnTo>
                        <a:pt x="531" y="14"/>
                      </a:lnTo>
                      <a:lnTo>
                        <a:pt x="532" y="14"/>
                      </a:lnTo>
                      <a:lnTo>
                        <a:pt x="533" y="14"/>
                      </a:lnTo>
                      <a:lnTo>
                        <a:pt x="534" y="14"/>
                      </a:lnTo>
                      <a:lnTo>
                        <a:pt x="534" y="14"/>
                      </a:lnTo>
                      <a:lnTo>
                        <a:pt x="535" y="14"/>
                      </a:lnTo>
                      <a:lnTo>
                        <a:pt x="536" y="14"/>
                      </a:lnTo>
                      <a:lnTo>
                        <a:pt x="537" y="14"/>
                      </a:lnTo>
                      <a:lnTo>
                        <a:pt x="538" y="14"/>
                      </a:lnTo>
                      <a:lnTo>
                        <a:pt x="538" y="14"/>
                      </a:lnTo>
                      <a:lnTo>
                        <a:pt x="539" y="14"/>
                      </a:lnTo>
                      <a:lnTo>
                        <a:pt x="540" y="14"/>
                      </a:lnTo>
                      <a:lnTo>
                        <a:pt x="541" y="14"/>
                      </a:lnTo>
                      <a:lnTo>
                        <a:pt x="542" y="14"/>
                      </a:lnTo>
                      <a:lnTo>
                        <a:pt x="542" y="14"/>
                      </a:lnTo>
                      <a:lnTo>
                        <a:pt x="543" y="14"/>
                      </a:lnTo>
                      <a:lnTo>
                        <a:pt x="544" y="14"/>
                      </a:lnTo>
                      <a:lnTo>
                        <a:pt x="545" y="14"/>
                      </a:lnTo>
                      <a:lnTo>
                        <a:pt x="546" y="14"/>
                      </a:lnTo>
                      <a:lnTo>
                        <a:pt x="546" y="14"/>
                      </a:lnTo>
                      <a:lnTo>
                        <a:pt x="547" y="14"/>
                      </a:lnTo>
                      <a:lnTo>
                        <a:pt x="548" y="14"/>
                      </a:lnTo>
                      <a:lnTo>
                        <a:pt x="549" y="14"/>
                      </a:lnTo>
                      <a:lnTo>
                        <a:pt x="550" y="14"/>
                      </a:lnTo>
                      <a:lnTo>
                        <a:pt x="550" y="14"/>
                      </a:lnTo>
                      <a:lnTo>
                        <a:pt x="551" y="14"/>
                      </a:lnTo>
                      <a:lnTo>
                        <a:pt x="552" y="14"/>
                      </a:lnTo>
                      <a:lnTo>
                        <a:pt x="553" y="14"/>
                      </a:lnTo>
                      <a:lnTo>
                        <a:pt x="553" y="15"/>
                      </a:lnTo>
                      <a:lnTo>
                        <a:pt x="554" y="15"/>
                      </a:lnTo>
                      <a:lnTo>
                        <a:pt x="555" y="15"/>
                      </a:lnTo>
                      <a:lnTo>
                        <a:pt x="556" y="15"/>
                      </a:lnTo>
                      <a:lnTo>
                        <a:pt x="557" y="15"/>
                      </a:lnTo>
                      <a:lnTo>
                        <a:pt x="558" y="15"/>
                      </a:lnTo>
                      <a:lnTo>
                        <a:pt x="558" y="15"/>
                      </a:lnTo>
                      <a:lnTo>
                        <a:pt x="559" y="15"/>
                      </a:lnTo>
                      <a:lnTo>
                        <a:pt x="560" y="15"/>
                      </a:lnTo>
                      <a:lnTo>
                        <a:pt x="561" y="15"/>
                      </a:lnTo>
                      <a:lnTo>
                        <a:pt x="562" y="15"/>
                      </a:lnTo>
                      <a:lnTo>
                        <a:pt x="562" y="15"/>
                      </a:lnTo>
                      <a:lnTo>
                        <a:pt x="563" y="15"/>
                      </a:lnTo>
                      <a:lnTo>
                        <a:pt x="564" y="15"/>
                      </a:lnTo>
                      <a:lnTo>
                        <a:pt x="565" y="15"/>
                      </a:lnTo>
                      <a:lnTo>
                        <a:pt x="565" y="15"/>
                      </a:lnTo>
                      <a:lnTo>
                        <a:pt x="566" y="15"/>
                      </a:lnTo>
                      <a:lnTo>
                        <a:pt x="567" y="15"/>
                      </a:lnTo>
                      <a:lnTo>
                        <a:pt x="568" y="15"/>
                      </a:lnTo>
                      <a:lnTo>
                        <a:pt x="569" y="15"/>
                      </a:lnTo>
                      <a:lnTo>
                        <a:pt x="570" y="15"/>
                      </a:lnTo>
                      <a:lnTo>
                        <a:pt x="570" y="15"/>
                      </a:lnTo>
                      <a:lnTo>
                        <a:pt x="571" y="15"/>
                      </a:lnTo>
                      <a:lnTo>
                        <a:pt x="572" y="15"/>
                      </a:lnTo>
                      <a:lnTo>
                        <a:pt x="573" y="15"/>
                      </a:lnTo>
                      <a:lnTo>
                        <a:pt x="573" y="15"/>
                      </a:lnTo>
                      <a:lnTo>
                        <a:pt x="574" y="15"/>
                      </a:lnTo>
                      <a:lnTo>
                        <a:pt x="575" y="15"/>
                      </a:lnTo>
                      <a:lnTo>
                        <a:pt x="576" y="15"/>
                      </a:lnTo>
                      <a:lnTo>
                        <a:pt x="576" y="15"/>
                      </a:lnTo>
                      <a:lnTo>
                        <a:pt x="577" y="15"/>
                      </a:lnTo>
                      <a:lnTo>
                        <a:pt x="578" y="15"/>
                      </a:lnTo>
                      <a:lnTo>
                        <a:pt x="579" y="15"/>
                      </a:lnTo>
                      <a:lnTo>
                        <a:pt x="580" y="15"/>
                      </a:lnTo>
                      <a:lnTo>
                        <a:pt x="581" y="15"/>
                      </a:lnTo>
                      <a:lnTo>
                        <a:pt x="581" y="14"/>
                      </a:lnTo>
                      <a:lnTo>
                        <a:pt x="582" y="14"/>
                      </a:lnTo>
                      <a:lnTo>
                        <a:pt x="583" y="14"/>
                      </a:lnTo>
                      <a:lnTo>
                        <a:pt x="584" y="14"/>
                      </a:lnTo>
                      <a:lnTo>
                        <a:pt x="585" y="13"/>
                      </a:lnTo>
                      <a:lnTo>
                        <a:pt x="585" y="13"/>
                      </a:lnTo>
                      <a:lnTo>
                        <a:pt x="586" y="13"/>
                      </a:lnTo>
                      <a:lnTo>
                        <a:pt x="587" y="12"/>
                      </a:lnTo>
                      <a:lnTo>
                        <a:pt x="588" y="11"/>
                      </a:lnTo>
                      <a:lnTo>
                        <a:pt x="588" y="10"/>
                      </a:lnTo>
                      <a:lnTo>
                        <a:pt x="589" y="10"/>
                      </a:lnTo>
                      <a:lnTo>
                        <a:pt x="590" y="9"/>
                      </a:lnTo>
                      <a:lnTo>
                        <a:pt x="591" y="8"/>
                      </a:lnTo>
                      <a:lnTo>
                        <a:pt x="592" y="7"/>
                      </a:lnTo>
                      <a:lnTo>
                        <a:pt x="593" y="6"/>
                      </a:lnTo>
                      <a:lnTo>
                        <a:pt x="593" y="5"/>
                      </a:lnTo>
                      <a:lnTo>
                        <a:pt x="594" y="4"/>
                      </a:lnTo>
                      <a:lnTo>
                        <a:pt x="595" y="3"/>
                      </a:lnTo>
                      <a:lnTo>
                        <a:pt x="596" y="2"/>
                      </a:lnTo>
                      <a:lnTo>
                        <a:pt x="596" y="2"/>
                      </a:lnTo>
                      <a:lnTo>
                        <a:pt x="597" y="1"/>
                      </a:lnTo>
                      <a:lnTo>
                        <a:pt x="598" y="0"/>
                      </a:lnTo>
                      <a:lnTo>
                        <a:pt x="599" y="0"/>
                      </a:lnTo>
                      <a:lnTo>
                        <a:pt x="600" y="0"/>
                      </a:lnTo>
                      <a:lnTo>
                        <a:pt x="600" y="0"/>
                      </a:lnTo>
                      <a:lnTo>
                        <a:pt x="601" y="0"/>
                      </a:lnTo>
                      <a:lnTo>
                        <a:pt x="602" y="1"/>
                      </a:lnTo>
                      <a:lnTo>
                        <a:pt x="603" y="1"/>
                      </a:lnTo>
                      <a:lnTo>
                        <a:pt x="604" y="2"/>
                      </a:lnTo>
                      <a:lnTo>
                        <a:pt x="605" y="2"/>
                      </a:lnTo>
                      <a:lnTo>
                        <a:pt x="605" y="3"/>
                      </a:lnTo>
                      <a:lnTo>
                        <a:pt x="606" y="4"/>
                      </a:lnTo>
                      <a:lnTo>
                        <a:pt x="607" y="4"/>
                      </a:lnTo>
                      <a:lnTo>
                        <a:pt x="608" y="5"/>
                      </a:lnTo>
                      <a:lnTo>
                        <a:pt x="608" y="6"/>
                      </a:lnTo>
                      <a:lnTo>
                        <a:pt x="609" y="7"/>
                      </a:lnTo>
                      <a:lnTo>
                        <a:pt x="610" y="7"/>
                      </a:lnTo>
                      <a:lnTo>
                        <a:pt x="611" y="8"/>
                      </a:lnTo>
                      <a:lnTo>
                        <a:pt x="612" y="9"/>
                      </a:lnTo>
                      <a:lnTo>
                        <a:pt x="612" y="9"/>
                      </a:lnTo>
                      <a:lnTo>
                        <a:pt x="613" y="10"/>
                      </a:lnTo>
                      <a:lnTo>
                        <a:pt x="614" y="10"/>
                      </a:lnTo>
                      <a:lnTo>
                        <a:pt x="615" y="11"/>
                      </a:lnTo>
                      <a:lnTo>
                        <a:pt x="616" y="12"/>
                      </a:lnTo>
                      <a:lnTo>
                        <a:pt x="616" y="12"/>
                      </a:lnTo>
                      <a:lnTo>
                        <a:pt x="617" y="12"/>
                      </a:lnTo>
                      <a:lnTo>
                        <a:pt x="618" y="12"/>
                      </a:lnTo>
                      <a:lnTo>
                        <a:pt x="619" y="12"/>
                      </a:lnTo>
                      <a:lnTo>
                        <a:pt x="620" y="13"/>
                      </a:lnTo>
                      <a:lnTo>
                        <a:pt x="620" y="13"/>
                      </a:lnTo>
                      <a:lnTo>
                        <a:pt x="621" y="13"/>
                      </a:lnTo>
                      <a:lnTo>
                        <a:pt x="622" y="13"/>
                      </a:lnTo>
                      <a:lnTo>
                        <a:pt x="623" y="14"/>
                      </a:lnTo>
                      <a:lnTo>
                        <a:pt x="624" y="14"/>
                      </a:lnTo>
                      <a:lnTo>
                        <a:pt x="624" y="14"/>
                      </a:lnTo>
                      <a:lnTo>
                        <a:pt x="625" y="14"/>
                      </a:lnTo>
                      <a:lnTo>
                        <a:pt x="626" y="14"/>
                      </a:lnTo>
                      <a:lnTo>
                        <a:pt x="627" y="14"/>
                      </a:lnTo>
                      <a:lnTo>
                        <a:pt x="628" y="14"/>
                      </a:lnTo>
                      <a:lnTo>
                        <a:pt x="628" y="14"/>
                      </a:lnTo>
                      <a:lnTo>
                        <a:pt x="629" y="14"/>
                      </a:lnTo>
                      <a:lnTo>
                        <a:pt x="630" y="14"/>
                      </a:lnTo>
                      <a:lnTo>
                        <a:pt x="631" y="14"/>
                      </a:lnTo>
                      <a:lnTo>
                        <a:pt x="631" y="14"/>
                      </a:lnTo>
                      <a:lnTo>
                        <a:pt x="632" y="14"/>
                      </a:lnTo>
                      <a:lnTo>
                        <a:pt x="633" y="14"/>
                      </a:lnTo>
                      <a:lnTo>
                        <a:pt x="634" y="14"/>
                      </a:lnTo>
                      <a:lnTo>
                        <a:pt x="635" y="14"/>
                      </a:lnTo>
                      <a:lnTo>
                        <a:pt x="636" y="14"/>
                      </a:lnTo>
                      <a:lnTo>
                        <a:pt x="636" y="14"/>
                      </a:lnTo>
                      <a:lnTo>
                        <a:pt x="637" y="14"/>
                      </a:lnTo>
                      <a:lnTo>
                        <a:pt x="638" y="14"/>
                      </a:lnTo>
                      <a:lnTo>
                        <a:pt x="639" y="14"/>
                      </a:lnTo>
                      <a:lnTo>
                        <a:pt x="640" y="14"/>
                      </a:lnTo>
                      <a:lnTo>
                        <a:pt x="640" y="14"/>
                      </a:lnTo>
                      <a:lnTo>
                        <a:pt x="641" y="14"/>
                      </a:lnTo>
                      <a:lnTo>
                        <a:pt x="642" y="15"/>
                      </a:lnTo>
                      <a:lnTo>
                        <a:pt x="643" y="14"/>
                      </a:lnTo>
                      <a:lnTo>
                        <a:pt x="643" y="15"/>
                      </a:lnTo>
                      <a:lnTo>
                        <a:pt x="644" y="15"/>
                      </a:lnTo>
                      <a:lnTo>
                        <a:pt x="645" y="15"/>
                      </a:lnTo>
                      <a:lnTo>
                        <a:pt x="646" y="15"/>
                      </a:lnTo>
                      <a:lnTo>
                        <a:pt x="647" y="15"/>
                      </a:lnTo>
                      <a:lnTo>
                        <a:pt x="648" y="15"/>
                      </a:lnTo>
                      <a:lnTo>
                        <a:pt x="648" y="15"/>
                      </a:lnTo>
                      <a:lnTo>
                        <a:pt x="649" y="15"/>
                      </a:lnTo>
                      <a:lnTo>
                        <a:pt x="650" y="15"/>
                      </a:lnTo>
                      <a:lnTo>
                        <a:pt x="651" y="15"/>
                      </a:lnTo>
                      <a:lnTo>
                        <a:pt x="651" y="15"/>
                      </a:lnTo>
                      <a:lnTo>
                        <a:pt x="652" y="15"/>
                      </a:lnTo>
                      <a:lnTo>
                        <a:pt x="653" y="15"/>
                      </a:lnTo>
                      <a:lnTo>
                        <a:pt x="654" y="15"/>
                      </a:lnTo>
                      <a:lnTo>
                        <a:pt x="655" y="15"/>
                      </a:lnTo>
                      <a:lnTo>
                        <a:pt x="655" y="15"/>
                      </a:lnTo>
                      <a:lnTo>
                        <a:pt x="656" y="15"/>
                      </a:lnTo>
                      <a:lnTo>
                        <a:pt x="657" y="15"/>
                      </a:lnTo>
                      <a:lnTo>
                        <a:pt x="658" y="15"/>
                      </a:lnTo>
                      <a:lnTo>
                        <a:pt x="659" y="15"/>
                      </a:lnTo>
                      <a:lnTo>
                        <a:pt x="660" y="15"/>
                      </a:lnTo>
                      <a:lnTo>
                        <a:pt x="660" y="15"/>
                      </a:lnTo>
                      <a:lnTo>
                        <a:pt x="661" y="15"/>
                      </a:lnTo>
                      <a:lnTo>
                        <a:pt x="662" y="15"/>
                      </a:lnTo>
                      <a:lnTo>
                        <a:pt x="663" y="15"/>
                      </a:lnTo>
                      <a:lnTo>
                        <a:pt x="663" y="15"/>
                      </a:lnTo>
                      <a:lnTo>
                        <a:pt x="664" y="15"/>
                      </a:lnTo>
                      <a:lnTo>
                        <a:pt x="665" y="15"/>
                      </a:lnTo>
                      <a:lnTo>
                        <a:pt x="666" y="15"/>
                      </a:lnTo>
                      <a:lnTo>
                        <a:pt x="666" y="15"/>
                      </a:lnTo>
                      <a:lnTo>
                        <a:pt x="667" y="15"/>
                      </a:lnTo>
                      <a:lnTo>
                        <a:pt x="668" y="15"/>
                      </a:lnTo>
                      <a:lnTo>
                        <a:pt x="669" y="15"/>
                      </a:lnTo>
                      <a:lnTo>
                        <a:pt x="670" y="15"/>
                      </a:lnTo>
                      <a:lnTo>
                        <a:pt x="671" y="15"/>
                      </a:lnTo>
                      <a:lnTo>
                        <a:pt x="671" y="15"/>
                      </a:lnTo>
                      <a:lnTo>
                        <a:pt x="672" y="15"/>
                      </a:lnTo>
                      <a:lnTo>
                        <a:pt x="673" y="15"/>
                      </a:lnTo>
                      <a:lnTo>
                        <a:pt x="674" y="15"/>
                      </a:lnTo>
                      <a:lnTo>
                        <a:pt x="674" y="15"/>
                      </a:lnTo>
                      <a:lnTo>
                        <a:pt x="675" y="15"/>
                      </a:lnTo>
                      <a:lnTo>
                        <a:pt x="676" y="15"/>
                      </a:lnTo>
                      <a:lnTo>
                        <a:pt x="677" y="15"/>
                      </a:lnTo>
                      <a:lnTo>
                        <a:pt x="678" y="15"/>
                      </a:lnTo>
                      <a:lnTo>
                        <a:pt x="678" y="15"/>
                      </a:lnTo>
                      <a:lnTo>
                        <a:pt x="679" y="15"/>
                      </a:lnTo>
                      <a:lnTo>
                        <a:pt x="680" y="15"/>
                      </a:lnTo>
                      <a:lnTo>
                        <a:pt x="681" y="15"/>
                      </a:lnTo>
                      <a:lnTo>
                        <a:pt x="682" y="15"/>
                      </a:lnTo>
                      <a:lnTo>
                        <a:pt x="683" y="15"/>
                      </a:lnTo>
                      <a:lnTo>
                        <a:pt x="683" y="15"/>
                      </a:lnTo>
                      <a:lnTo>
                        <a:pt x="684" y="15"/>
                      </a:lnTo>
                      <a:lnTo>
                        <a:pt x="685" y="15"/>
                      </a:lnTo>
                      <a:lnTo>
                        <a:pt x="686" y="15"/>
                      </a:lnTo>
                      <a:lnTo>
                        <a:pt x="686" y="15"/>
                      </a:lnTo>
                      <a:lnTo>
                        <a:pt x="687" y="15"/>
                      </a:lnTo>
                      <a:lnTo>
                        <a:pt x="688" y="15"/>
                      </a:lnTo>
                      <a:lnTo>
                        <a:pt x="689" y="15"/>
                      </a:lnTo>
                      <a:lnTo>
                        <a:pt x="690" y="15"/>
                      </a:lnTo>
                      <a:lnTo>
                        <a:pt x="690" y="15"/>
                      </a:lnTo>
                      <a:lnTo>
                        <a:pt x="691" y="15"/>
                      </a:lnTo>
                      <a:lnTo>
                        <a:pt x="692" y="15"/>
                      </a:lnTo>
                      <a:lnTo>
                        <a:pt x="693" y="15"/>
                      </a:lnTo>
                      <a:lnTo>
                        <a:pt x="694" y="15"/>
                      </a:lnTo>
                      <a:lnTo>
                        <a:pt x="694" y="15"/>
                      </a:lnTo>
                      <a:lnTo>
                        <a:pt x="695" y="15"/>
                      </a:lnTo>
                      <a:lnTo>
                        <a:pt x="696" y="15"/>
                      </a:lnTo>
                      <a:lnTo>
                        <a:pt x="697" y="15"/>
                      </a:lnTo>
                      <a:lnTo>
                        <a:pt x="698" y="15"/>
                      </a:lnTo>
                      <a:lnTo>
                        <a:pt x="698" y="15"/>
                      </a:lnTo>
                      <a:lnTo>
                        <a:pt x="699" y="15"/>
                      </a:lnTo>
                      <a:lnTo>
                        <a:pt x="700" y="15"/>
                      </a:lnTo>
                      <a:lnTo>
                        <a:pt x="701" y="15"/>
                      </a:lnTo>
                      <a:lnTo>
                        <a:pt x="702" y="15"/>
                      </a:lnTo>
                      <a:lnTo>
                        <a:pt x="702" y="15"/>
                      </a:lnTo>
                      <a:lnTo>
                        <a:pt x="703" y="15"/>
                      </a:lnTo>
                      <a:lnTo>
                        <a:pt x="704" y="15"/>
                      </a:lnTo>
                      <a:lnTo>
                        <a:pt x="705" y="15"/>
                      </a:lnTo>
                      <a:lnTo>
                        <a:pt x="706" y="15"/>
                      </a:lnTo>
                      <a:lnTo>
                        <a:pt x="706" y="15"/>
                      </a:lnTo>
                      <a:lnTo>
                        <a:pt x="707" y="15"/>
                      </a:lnTo>
                      <a:lnTo>
                        <a:pt x="708" y="15"/>
                      </a:lnTo>
                      <a:lnTo>
                        <a:pt x="709" y="15"/>
                      </a:lnTo>
                      <a:lnTo>
                        <a:pt x="709" y="15"/>
                      </a:lnTo>
                      <a:lnTo>
                        <a:pt x="710" y="15"/>
                      </a:lnTo>
                      <a:lnTo>
                        <a:pt x="711" y="15"/>
                      </a:lnTo>
                      <a:lnTo>
                        <a:pt x="712" y="15"/>
                      </a:lnTo>
                      <a:lnTo>
                        <a:pt x="713" y="15"/>
                      </a:lnTo>
                      <a:lnTo>
                        <a:pt x="714" y="15"/>
                      </a:lnTo>
                      <a:lnTo>
                        <a:pt x="714" y="15"/>
                      </a:lnTo>
                      <a:lnTo>
                        <a:pt x="715" y="15"/>
                      </a:lnTo>
                      <a:lnTo>
                        <a:pt x="716" y="15"/>
                      </a:lnTo>
                      <a:lnTo>
                        <a:pt x="717" y="15"/>
                      </a:lnTo>
                      <a:lnTo>
                        <a:pt x="718" y="15"/>
                      </a:lnTo>
                      <a:lnTo>
                        <a:pt x="718" y="15"/>
                      </a:lnTo>
                      <a:lnTo>
                        <a:pt x="719" y="15"/>
                      </a:lnTo>
                      <a:lnTo>
                        <a:pt x="720" y="15"/>
                      </a:lnTo>
                      <a:lnTo>
                        <a:pt x="721" y="15"/>
                      </a:lnTo>
                      <a:lnTo>
                        <a:pt x="721" y="15"/>
                      </a:lnTo>
                      <a:lnTo>
                        <a:pt x="722" y="15"/>
                      </a:lnTo>
                      <a:lnTo>
                        <a:pt x="723" y="15"/>
                      </a:lnTo>
                      <a:lnTo>
                        <a:pt x="724" y="15"/>
                      </a:lnTo>
                      <a:lnTo>
                        <a:pt x="725" y="15"/>
                      </a:lnTo>
                      <a:lnTo>
                        <a:pt x="726" y="16"/>
                      </a:lnTo>
                      <a:lnTo>
                        <a:pt x="726" y="16"/>
                      </a:lnTo>
                      <a:lnTo>
                        <a:pt x="727" y="15"/>
                      </a:lnTo>
                      <a:lnTo>
                        <a:pt x="728" y="15"/>
                      </a:lnTo>
                      <a:lnTo>
                        <a:pt x="729" y="15"/>
                      </a:lnTo>
                      <a:lnTo>
                        <a:pt x="729" y="15"/>
                      </a:lnTo>
                      <a:lnTo>
                        <a:pt x="730" y="15"/>
                      </a:lnTo>
                      <a:lnTo>
                        <a:pt x="731" y="16"/>
                      </a:lnTo>
                      <a:lnTo>
                        <a:pt x="732" y="15"/>
                      </a:lnTo>
                      <a:lnTo>
                        <a:pt x="733" y="15"/>
                      </a:lnTo>
                      <a:lnTo>
                        <a:pt x="733" y="15"/>
                      </a:lnTo>
                      <a:lnTo>
                        <a:pt x="734" y="16"/>
                      </a:lnTo>
                      <a:lnTo>
                        <a:pt x="735" y="15"/>
                      </a:lnTo>
                      <a:lnTo>
                        <a:pt x="736" y="15"/>
                      </a:lnTo>
                      <a:lnTo>
                        <a:pt x="737" y="15"/>
                      </a:lnTo>
                      <a:lnTo>
                        <a:pt x="738" y="15"/>
                      </a:lnTo>
                      <a:lnTo>
                        <a:pt x="738" y="15"/>
                      </a:lnTo>
                      <a:lnTo>
                        <a:pt x="739" y="16"/>
                      </a:lnTo>
                      <a:lnTo>
                        <a:pt x="740" y="15"/>
                      </a:lnTo>
                      <a:lnTo>
                        <a:pt x="741" y="15"/>
                      </a:lnTo>
                      <a:lnTo>
                        <a:pt x="741" y="15"/>
                      </a:lnTo>
                      <a:lnTo>
                        <a:pt x="742" y="15"/>
                      </a:lnTo>
                      <a:lnTo>
                        <a:pt x="743" y="15"/>
                      </a:lnTo>
                      <a:lnTo>
                        <a:pt x="744" y="15"/>
                      </a:lnTo>
                      <a:lnTo>
                        <a:pt x="744" y="15"/>
                      </a:lnTo>
                      <a:lnTo>
                        <a:pt x="745" y="15"/>
                      </a:lnTo>
                      <a:lnTo>
                        <a:pt x="746" y="15"/>
                      </a:lnTo>
                      <a:lnTo>
                        <a:pt x="747" y="16"/>
                      </a:lnTo>
                      <a:lnTo>
                        <a:pt x="748" y="15"/>
                      </a:lnTo>
                      <a:lnTo>
                        <a:pt x="749" y="15"/>
                      </a:lnTo>
                      <a:lnTo>
                        <a:pt x="749" y="15"/>
                      </a:lnTo>
                      <a:lnTo>
                        <a:pt x="750" y="15"/>
                      </a:lnTo>
                      <a:lnTo>
                        <a:pt x="751" y="15"/>
                      </a:lnTo>
                      <a:lnTo>
                        <a:pt x="752" y="16"/>
                      </a:lnTo>
                      <a:lnTo>
                        <a:pt x="753" y="15"/>
                      </a:lnTo>
                      <a:lnTo>
                        <a:pt x="753" y="15"/>
                      </a:lnTo>
                      <a:lnTo>
                        <a:pt x="754" y="15"/>
                      </a:lnTo>
                      <a:lnTo>
                        <a:pt x="755" y="15"/>
                      </a:lnTo>
                      <a:lnTo>
                        <a:pt x="756" y="15"/>
                      </a:lnTo>
                      <a:lnTo>
                        <a:pt x="756" y="15"/>
                      </a:lnTo>
                      <a:lnTo>
                        <a:pt x="757" y="15"/>
                      </a:lnTo>
                      <a:lnTo>
                        <a:pt x="758" y="15"/>
                      </a:lnTo>
                      <a:lnTo>
                        <a:pt x="759" y="15"/>
                      </a:lnTo>
                      <a:lnTo>
                        <a:pt x="760" y="15"/>
                      </a:lnTo>
                      <a:lnTo>
                        <a:pt x="761" y="15"/>
                      </a:lnTo>
                      <a:lnTo>
                        <a:pt x="761" y="15"/>
                      </a:lnTo>
                      <a:lnTo>
                        <a:pt x="762" y="15"/>
                      </a:lnTo>
                      <a:lnTo>
                        <a:pt x="763" y="15"/>
                      </a:lnTo>
                      <a:lnTo>
                        <a:pt x="764" y="15"/>
                      </a:lnTo>
                      <a:lnTo>
                        <a:pt x="764" y="15"/>
                      </a:lnTo>
                      <a:lnTo>
                        <a:pt x="765" y="15"/>
                      </a:lnTo>
                      <a:lnTo>
                        <a:pt x="766" y="15"/>
                      </a:lnTo>
                      <a:lnTo>
                        <a:pt x="767" y="15"/>
                      </a:lnTo>
                      <a:lnTo>
                        <a:pt x="768" y="15"/>
                      </a:lnTo>
                      <a:lnTo>
                        <a:pt x="768" y="15"/>
                      </a:lnTo>
                      <a:lnTo>
                        <a:pt x="769" y="15"/>
                      </a:lnTo>
                      <a:lnTo>
                        <a:pt x="770" y="15"/>
                      </a:lnTo>
                      <a:lnTo>
                        <a:pt x="771" y="15"/>
                      </a:lnTo>
                      <a:lnTo>
                        <a:pt x="772" y="15"/>
                      </a:lnTo>
                      <a:lnTo>
                        <a:pt x="772" y="15"/>
                      </a:lnTo>
                      <a:lnTo>
                        <a:pt x="773" y="15"/>
                      </a:lnTo>
                      <a:lnTo>
                        <a:pt x="774" y="15"/>
                      </a:lnTo>
                      <a:lnTo>
                        <a:pt x="775" y="15"/>
                      </a:lnTo>
                      <a:lnTo>
                        <a:pt x="776" y="15"/>
                      </a:lnTo>
                      <a:lnTo>
                        <a:pt x="776" y="15"/>
                      </a:lnTo>
                      <a:lnTo>
                        <a:pt x="777" y="15"/>
                      </a:lnTo>
                      <a:lnTo>
                        <a:pt x="778" y="15"/>
                      </a:lnTo>
                      <a:lnTo>
                        <a:pt x="779" y="15"/>
                      </a:lnTo>
                      <a:lnTo>
                        <a:pt x="780" y="15"/>
                      </a:lnTo>
                      <a:lnTo>
                        <a:pt x="780" y="15"/>
                      </a:lnTo>
                      <a:lnTo>
                        <a:pt x="781" y="15"/>
                      </a:lnTo>
                      <a:lnTo>
                        <a:pt x="782" y="15"/>
                      </a:lnTo>
                      <a:lnTo>
                        <a:pt x="783" y="15"/>
                      </a:lnTo>
                      <a:lnTo>
                        <a:pt x="784" y="15"/>
                      </a:lnTo>
                      <a:lnTo>
                        <a:pt x="784" y="16"/>
                      </a:lnTo>
                      <a:lnTo>
                        <a:pt x="785" y="16"/>
                      </a:lnTo>
                      <a:lnTo>
                        <a:pt x="786" y="15"/>
                      </a:lnTo>
                      <a:lnTo>
                        <a:pt x="787" y="16"/>
                      </a:lnTo>
                      <a:lnTo>
                        <a:pt x="787" y="16"/>
                      </a:lnTo>
                      <a:lnTo>
                        <a:pt x="788" y="16"/>
                      </a:lnTo>
                      <a:lnTo>
                        <a:pt x="789" y="15"/>
                      </a:lnTo>
                      <a:lnTo>
                        <a:pt x="790" y="16"/>
                      </a:lnTo>
                      <a:lnTo>
                        <a:pt x="791" y="16"/>
                      </a:lnTo>
                      <a:lnTo>
                        <a:pt x="792" y="15"/>
                      </a:lnTo>
                      <a:lnTo>
                        <a:pt x="792" y="16"/>
                      </a:lnTo>
                      <a:lnTo>
                        <a:pt x="793" y="15"/>
                      </a:lnTo>
                      <a:lnTo>
                        <a:pt x="794" y="16"/>
                      </a:lnTo>
                      <a:lnTo>
                        <a:pt x="795" y="15"/>
                      </a:lnTo>
                      <a:lnTo>
                        <a:pt x="796" y="16"/>
                      </a:lnTo>
                      <a:lnTo>
                        <a:pt x="796" y="16"/>
                      </a:lnTo>
                      <a:lnTo>
                        <a:pt x="797" y="15"/>
                      </a:lnTo>
                      <a:lnTo>
                        <a:pt x="798" y="15"/>
                      </a:lnTo>
                      <a:lnTo>
                        <a:pt x="799" y="16"/>
                      </a:lnTo>
                      <a:lnTo>
                        <a:pt x="799" y="16"/>
                      </a:lnTo>
                      <a:lnTo>
                        <a:pt x="800" y="15"/>
                      </a:lnTo>
                      <a:lnTo>
                        <a:pt x="801" y="16"/>
                      </a:lnTo>
                      <a:lnTo>
                        <a:pt x="802" y="15"/>
                      </a:lnTo>
                      <a:lnTo>
                        <a:pt x="803" y="16"/>
                      </a:lnTo>
                      <a:lnTo>
                        <a:pt x="804" y="15"/>
                      </a:lnTo>
                      <a:lnTo>
                        <a:pt x="804" y="15"/>
                      </a:lnTo>
                      <a:lnTo>
                        <a:pt x="805" y="16"/>
                      </a:lnTo>
                      <a:lnTo>
                        <a:pt x="806" y="16"/>
                      </a:lnTo>
                      <a:lnTo>
                        <a:pt x="807" y="16"/>
                      </a:lnTo>
                      <a:lnTo>
                        <a:pt x="807" y="16"/>
                      </a:lnTo>
                      <a:lnTo>
                        <a:pt x="808" y="15"/>
                      </a:lnTo>
                      <a:lnTo>
                        <a:pt x="809" y="16"/>
                      </a:lnTo>
                      <a:lnTo>
                        <a:pt x="810" y="16"/>
                      </a:lnTo>
                      <a:lnTo>
                        <a:pt x="811" y="15"/>
                      </a:lnTo>
                      <a:lnTo>
                        <a:pt x="811" y="16"/>
                      </a:lnTo>
                      <a:lnTo>
                        <a:pt x="812" y="16"/>
                      </a:lnTo>
                      <a:lnTo>
                        <a:pt x="813" y="16"/>
                      </a:lnTo>
                      <a:lnTo>
                        <a:pt x="814" y="16"/>
                      </a:lnTo>
                      <a:lnTo>
                        <a:pt x="815" y="16"/>
                      </a:lnTo>
                    </a:path>
                  </a:pathLst>
                </a:custGeom>
                <a:noFill/>
                <a:ln w="0" cap="flat">
                  <a:solidFill>
                    <a:srgbClr val="0000CD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44" name="Freeform 61">
                  <a:extLst>
                    <a:ext uri="{FF2B5EF4-FFF2-40B4-BE49-F238E27FC236}">
                      <a16:creationId xmlns:a16="http://schemas.microsoft.com/office/drawing/2014/main" id="{9BD41D9B-0ED0-4310-94A3-7F24F925D7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5" y="1972"/>
                  <a:ext cx="814" cy="21"/>
                </a:xfrm>
                <a:custGeom>
                  <a:avLst/>
                  <a:gdLst>
                    <a:gd name="T0" fmla="*/ 12 w 814"/>
                    <a:gd name="T1" fmla="*/ 21 h 21"/>
                    <a:gd name="T2" fmla="*/ 26 w 814"/>
                    <a:gd name="T3" fmla="*/ 21 h 21"/>
                    <a:gd name="T4" fmla="*/ 39 w 814"/>
                    <a:gd name="T5" fmla="*/ 21 h 21"/>
                    <a:gd name="T6" fmla="*/ 53 w 814"/>
                    <a:gd name="T7" fmla="*/ 21 h 21"/>
                    <a:gd name="T8" fmla="*/ 67 w 814"/>
                    <a:gd name="T9" fmla="*/ 21 h 21"/>
                    <a:gd name="T10" fmla="*/ 80 w 814"/>
                    <a:gd name="T11" fmla="*/ 20 h 21"/>
                    <a:gd name="T12" fmla="*/ 94 w 814"/>
                    <a:gd name="T13" fmla="*/ 20 h 21"/>
                    <a:gd name="T14" fmla="*/ 107 w 814"/>
                    <a:gd name="T15" fmla="*/ 20 h 21"/>
                    <a:gd name="T16" fmla="*/ 121 w 814"/>
                    <a:gd name="T17" fmla="*/ 19 h 21"/>
                    <a:gd name="T18" fmla="*/ 134 w 814"/>
                    <a:gd name="T19" fmla="*/ 19 h 21"/>
                    <a:gd name="T20" fmla="*/ 148 w 814"/>
                    <a:gd name="T21" fmla="*/ 20 h 21"/>
                    <a:gd name="T22" fmla="*/ 161 w 814"/>
                    <a:gd name="T23" fmla="*/ 20 h 21"/>
                    <a:gd name="T24" fmla="*/ 175 w 814"/>
                    <a:gd name="T25" fmla="*/ 20 h 21"/>
                    <a:gd name="T26" fmla="*/ 188 w 814"/>
                    <a:gd name="T27" fmla="*/ 20 h 21"/>
                    <a:gd name="T28" fmla="*/ 202 w 814"/>
                    <a:gd name="T29" fmla="*/ 20 h 21"/>
                    <a:gd name="T30" fmla="*/ 215 w 814"/>
                    <a:gd name="T31" fmla="*/ 20 h 21"/>
                    <a:gd name="T32" fmla="*/ 229 w 814"/>
                    <a:gd name="T33" fmla="*/ 20 h 21"/>
                    <a:gd name="T34" fmla="*/ 242 w 814"/>
                    <a:gd name="T35" fmla="*/ 20 h 21"/>
                    <a:gd name="T36" fmla="*/ 256 w 814"/>
                    <a:gd name="T37" fmla="*/ 21 h 21"/>
                    <a:gd name="T38" fmla="*/ 270 w 814"/>
                    <a:gd name="T39" fmla="*/ 21 h 21"/>
                    <a:gd name="T40" fmla="*/ 283 w 814"/>
                    <a:gd name="T41" fmla="*/ 20 h 21"/>
                    <a:gd name="T42" fmla="*/ 296 w 814"/>
                    <a:gd name="T43" fmla="*/ 20 h 21"/>
                    <a:gd name="T44" fmla="*/ 310 w 814"/>
                    <a:gd name="T45" fmla="*/ 21 h 21"/>
                    <a:gd name="T46" fmla="*/ 324 w 814"/>
                    <a:gd name="T47" fmla="*/ 21 h 21"/>
                    <a:gd name="T48" fmla="*/ 337 w 814"/>
                    <a:gd name="T49" fmla="*/ 21 h 21"/>
                    <a:gd name="T50" fmla="*/ 351 w 814"/>
                    <a:gd name="T51" fmla="*/ 14 h 21"/>
                    <a:gd name="T52" fmla="*/ 364 w 814"/>
                    <a:gd name="T53" fmla="*/ 1 h 21"/>
                    <a:gd name="T54" fmla="*/ 378 w 814"/>
                    <a:gd name="T55" fmla="*/ 16 h 21"/>
                    <a:gd name="T56" fmla="*/ 391 w 814"/>
                    <a:gd name="T57" fmla="*/ 20 h 21"/>
                    <a:gd name="T58" fmla="*/ 405 w 814"/>
                    <a:gd name="T59" fmla="*/ 20 h 21"/>
                    <a:gd name="T60" fmla="*/ 418 w 814"/>
                    <a:gd name="T61" fmla="*/ 20 h 21"/>
                    <a:gd name="T62" fmla="*/ 432 w 814"/>
                    <a:gd name="T63" fmla="*/ 18 h 21"/>
                    <a:gd name="T64" fmla="*/ 445 w 814"/>
                    <a:gd name="T65" fmla="*/ 17 h 21"/>
                    <a:gd name="T66" fmla="*/ 459 w 814"/>
                    <a:gd name="T67" fmla="*/ 20 h 21"/>
                    <a:gd name="T68" fmla="*/ 472 w 814"/>
                    <a:gd name="T69" fmla="*/ 20 h 21"/>
                    <a:gd name="T70" fmla="*/ 486 w 814"/>
                    <a:gd name="T71" fmla="*/ 20 h 21"/>
                    <a:gd name="T72" fmla="*/ 499 w 814"/>
                    <a:gd name="T73" fmla="*/ 20 h 21"/>
                    <a:gd name="T74" fmla="*/ 513 w 814"/>
                    <a:gd name="T75" fmla="*/ 20 h 21"/>
                    <a:gd name="T76" fmla="*/ 527 w 814"/>
                    <a:gd name="T77" fmla="*/ 20 h 21"/>
                    <a:gd name="T78" fmla="*/ 540 w 814"/>
                    <a:gd name="T79" fmla="*/ 21 h 21"/>
                    <a:gd name="T80" fmla="*/ 554 w 814"/>
                    <a:gd name="T81" fmla="*/ 20 h 21"/>
                    <a:gd name="T82" fmla="*/ 567 w 814"/>
                    <a:gd name="T83" fmla="*/ 20 h 21"/>
                    <a:gd name="T84" fmla="*/ 581 w 814"/>
                    <a:gd name="T85" fmla="*/ 20 h 21"/>
                    <a:gd name="T86" fmla="*/ 594 w 814"/>
                    <a:gd name="T87" fmla="*/ 20 h 21"/>
                    <a:gd name="T88" fmla="*/ 608 w 814"/>
                    <a:gd name="T89" fmla="*/ 20 h 21"/>
                    <a:gd name="T90" fmla="*/ 621 w 814"/>
                    <a:gd name="T91" fmla="*/ 20 h 21"/>
                    <a:gd name="T92" fmla="*/ 635 w 814"/>
                    <a:gd name="T93" fmla="*/ 20 h 21"/>
                    <a:gd name="T94" fmla="*/ 648 w 814"/>
                    <a:gd name="T95" fmla="*/ 20 h 21"/>
                    <a:gd name="T96" fmla="*/ 662 w 814"/>
                    <a:gd name="T97" fmla="*/ 20 h 21"/>
                    <a:gd name="T98" fmla="*/ 675 w 814"/>
                    <a:gd name="T99" fmla="*/ 21 h 21"/>
                    <a:gd name="T100" fmla="*/ 689 w 814"/>
                    <a:gd name="T101" fmla="*/ 20 h 21"/>
                    <a:gd name="T102" fmla="*/ 702 w 814"/>
                    <a:gd name="T103" fmla="*/ 20 h 21"/>
                    <a:gd name="T104" fmla="*/ 716 w 814"/>
                    <a:gd name="T105" fmla="*/ 19 h 21"/>
                    <a:gd name="T106" fmla="*/ 730 w 814"/>
                    <a:gd name="T107" fmla="*/ 20 h 21"/>
                    <a:gd name="T108" fmla="*/ 743 w 814"/>
                    <a:gd name="T109" fmla="*/ 20 h 21"/>
                    <a:gd name="T110" fmla="*/ 756 w 814"/>
                    <a:gd name="T111" fmla="*/ 20 h 21"/>
                    <a:gd name="T112" fmla="*/ 770 w 814"/>
                    <a:gd name="T113" fmla="*/ 20 h 21"/>
                    <a:gd name="T114" fmla="*/ 784 w 814"/>
                    <a:gd name="T115" fmla="*/ 20 h 21"/>
                    <a:gd name="T116" fmla="*/ 797 w 814"/>
                    <a:gd name="T117" fmla="*/ 20 h 21"/>
                    <a:gd name="T118" fmla="*/ 811 w 814"/>
                    <a:gd name="T119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14" h="21">
                      <a:moveTo>
                        <a:pt x="0" y="21"/>
                      </a:move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2" y="21"/>
                      </a:lnTo>
                      <a:lnTo>
                        <a:pt x="3" y="20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5" y="21"/>
                      </a:lnTo>
                      <a:lnTo>
                        <a:pt x="6" y="21"/>
                      </a:lnTo>
                      <a:lnTo>
                        <a:pt x="7" y="21"/>
                      </a:lnTo>
                      <a:lnTo>
                        <a:pt x="7" y="20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10" y="21"/>
                      </a:lnTo>
                      <a:lnTo>
                        <a:pt x="11" y="21"/>
                      </a:lnTo>
                      <a:lnTo>
                        <a:pt x="12" y="21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5" y="21"/>
                      </a:lnTo>
                      <a:lnTo>
                        <a:pt x="16" y="21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8" y="20"/>
                      </a:lnTo>
                      <a:lnTo>
                        <a:pt x="19" y="21"/>
                      </a:lnTo>
                      <a:lnTo>
                        <a:pt x="19" y="21"/>
                      </a:lnTo>
                      <a:lnTo>
                        <a:pt x="20" y="21"/>
                      </a:lnTo>
                      <a:lnTo>
                        <a:pt x="21" y="21"/>
                      </a:lnTo>
                      <a:lnTo>
                        <a:pt x="22" y="21"/>
                      </a:lnTo>
                      <a:lnTo>
                        <a:pt x="23" y="21"/>
                      </a:lnTo>
                      <a:lnTo>
                        <a:pt x="24" y="20"/>
                      </a:lnTo>
                      <a:lnTo>
                        <a:pt x="24" y="21"/>
                      </a:lnTo>
                      <a:lnTo>
                        <a:pt x="25" y="20"/>
                      </a:lnTo>
                      <a:lnTo>
                        <a:pt x="26" y="21"/>
                      </a:lnTo>
                      <a:lnTo>
                        <a:pt x="27" y="21"/>
                      </a:lnTo>
                      <a:lnTo>
                        <a:pt x="27" y="21"/>
                      </a:lnTo>
                      <a:lnTo>
                        <a:pt x="28" y="21"/>
                      </a:lnTo>
                      <a:lnTo>
                        <a:pt x="29" y="21"/>
                      </a:lnTo>
                      <a:lnTo>
                        <a:pt x="30" y="21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32" y="21"/>
                      </a:lnTo>
                      <a:lnTo>
                        <a:pt x="33" y="21"/>
                      </a:lnTo>
                      <a:lnTo>
                        <a:pt x="34" y="21"/>
                      </a:lnTo>
                      <a:lnTo>
                        <a:pt x="35" y="21"/>
                      </a:lnTo>
                      <a:lnTo>
                        <a:pt x="36" y="21"/>
                      </a:lnTo>
                      <a:lnTo>
                        <a:pt x="36" y="21"/>
                      </a:lnTo>
                      <a:lnTo>
                        <a:pt x="37" y="21"/>
                      </a:lnTo>
                      <a:lnTo>
                        <a:pt x="38" y="21"/>
                      </a:lnTo>
                      <a:lnTo>
                        <a:pt x="39" y="21"/>
                      </a:lnTo>
                      <a:lnTo>
                        <a:pt x="39" y="21"/>
                      </a:lnTo>
                      <a:lnTo>
                        <a:pt x="40" y="21"/>
                      </a:lnTo>
                      <a:lnTo>
                        <a:pt x="41" y="21"/>
                      </a:lnTo>
                      <a:lnTo>
                        <a:pt x="42" y="20"/>
                      </a:lnTo>
                      <a:lnTo>
                        <a:pt x="43" y="20"/>
                      </a:lnTo>
                      <a:lnTo>
                        <a:pt x="43" y="21"/>
                      </a:lnTo>
                      <a:lnTo>
                        <a:pt x="44" y="21"/>
                      </a:lnTo>
                      <a:lnTo>
                        <a:pt x="45" y="21"/>
                      </a:lnTo>
                      <a:lnTo>
                        <a:pt x="46" y="21"/>
                      </a:lnTo>
                      <a:lnTo>
                        <a:pt x="47" y="21"/>
                      </a:lnTo>
                      <a:lnTo>
                        <a:pt x="47" y="21"/>
                      </a:lnTo>
                      <a:lnTo>
                        <a:pt x="48" y="21"/>
                      </a:lnTo>
                      <a:lnTo>
                        <a:pt x="49" y="21"/>
                      </a:lnTo>
                      <a:lnTo>
                        <a:pt x="50" y="21"/>
                      </a:lnTo>
                      <a:lnTo>
                        <a:pt x="50" y="21"/>
                      </a:lnTo>
                      <a:lnTo>
                        <a:pt x="51" y="21"/>
                      </a:lnTo>
                      <a:lnTo>
                        <a:pt x="52" y="21"/>
                      </a:lnTo>
                      <a:lnTo>
                        <a:pt x="53" y="21"/>
                      </a:lnTo>
                      <a:lnTo>
                        <a:pt x="54" y="21"/>
                      </a:lnTo>
                      <a:lnTo>
                        <a:pt x="55" y="21"/>
                      </a:lnTo>
                      <a:lnTo>
                        <a:pt x="55" y="21"/>
                      </a:lnTo>
                      <a:lnTo>
                        <a:pt x="56" y="20"/>
                      </a:lnTo>
                      <a:lnTo>
                        <a:pt x="57" y="21"/>
                      </a:lnTo>
                      <a:lnTo>
                        <a:pt x="58" y="21"/>
                      </a:lnTo>
                      <a:lnTo>
                        <a:pt x="59" y="20"/>
                      </a:lnTo>
                      <a:lnTo>
                        <a:pt x="59" y="21"/>
                      </a:lnTo>
                      <a:lnTo>
                        <a:pt x="60" y="21"/>
                      </a:lnTo>
                      <a:lnTo>
                        <a:pt x="61" y="21"/>
                      </a:lnTo>
                      <a:lnTo>
                        <a:pt x="62" y="20"/>
                      </a:lnTo>
                      <a:lnTo>
                        <a:pt x="62" y="21"/>
                      </a:lnTo>
                      <a:lnTo>
                        <a:pt x="63" y="21"/>
                      </a:lnTo>
                      <a:lnTo>
                        <a:pt x="64" y="21"/>
                      </a:lnTo>
                      <a:lnTo>
                        <a:pt x="65" y="21"/>
                      </a:lnTo>
                      <a:lnTo>
                        <a:pt x="66" y="21"/>
                      </a:lnTo>
                      <a:lnTo>
                        <a:pt x="67" y="21"/>
                      </a:lnTo>
                      <a:lnTo>
                        <a:pt x="67" y="21"/>
                      </a:lnTo>
                      <a:lnTo>
                        <a:pt x="68" y="21"/>
                      </a:lnTo>
                      <a:lnTo>
                        <a:pt x="69" y="21"/>
                      </a:lnTo>
                      <a:lnTo>
                        <a:pt x="70" y="21"/>
                      </a:lnTo>
                      <a:lnTo>
                        <a:pt x="70" y="21"/>
                      </a:lnTo>
                      <a:lnTo>
                        <a:pt x="71" y="21"/>
                      </a:lnTo>
                      <a:lnTo>
                        <a:pt x="72" y="20"/>
                      </a:lnTo>
                      <a:lnTo>
                        <a:pt x="73" y="21"/>
                      </a:lnTo>
                      <a:lnTo>
                        <a:pt x="74" y="21"/>
                      </a:lnTo>
                      <a:lnTo>
                        <a:pt x="74" y="21"/>
                      </a:lnTo>
                      <a:lnTo>
                        <a:pt x="75" y="21"/>
                      </a:lnTo>
                      <a:lnTo>
                        <a:pt x="76" y="21"/>
                      </a:lnTo>
                      <a:lnTo>
                        <a:pt x="77" y="21"/>
                      </a:lnTo>
                      <a:lnTo>
                        <a:pt x="78" y="21"/>
                      </a:lnTo>
                      <a:lnTo>
                        <a:pt x="79" y="21"/>
                      </a:lnTo>
                      <a:lnTo>
                        <a:pt x="79" y="21"/>
                      </a:lnTo>
                      <a:lnTo>
                        <a:pt x="80" y="20"/>
                      </a:lnTo>
                      <a:lnTo>
                        <a:pt x="81" y="20"/>
                      </a:lnTo>
                      <a:lnTo>
                        <a:pt x="82" y="20"/>
                      </a:lnTo>
                      <a:lnTo>
                        <a:pt x="82" y="20"/>
                      </a:lnTo>
                      <a:lnTo>
                        <a:pt x="83" y="20"/>
                      </a:lnTo>
                      <a:lnTo>
                        <a:pt x="84" y="20"/>
                      </a:lnTo>
                      <a:lnTo>
                        <a:pt x="85" y="20"/>
                      </a:lnTo>
                      <a:lnTo>
                        <a:pt x="85" y="20"/>
                      </a:lnTo>
                      <a:lnTo>
                        <a:pt x="86" y="20"/>
                      </a:lnTo>
                      <a:lnTo>
                        <a:pt x="87" y="20"/>
                      </a:lnTo>
                      <a:lnTo>
                        <a:pt x="88" y="20"/>
                      </a:lnTo>
                      <a:lnTo>
                        <a:pt x="89" y="20"/>
                      </a:lnTo>
                      <a:lnTo>
                        <a:pt x="90" y="20"/>
                      </a:lnTo>
                      <a:lnTo>
                        <a:pt x="90" y="20"/>
                      </a:lnTo>
                      <a:lnTo>
                        <a:pt x="91" y="20"/>
                      </a:lnTo>
                      <a:lnTo>
                        <a:pt x="92" y="20"/>
                      </a:lnTo>
                      <a:lnTo>
                        <a:pt x="93" y="20"/>
                      </a:lnTo>
                      <a:lnTo>
                        <a:pt x="94" y="20"/>
                      </a:lnTo>
                      <a:lnTo>
                        <a:pt x="94" y="20"/>
                      </a:lnTo>
                      <a:lnTo>
                        <a:pt x="95" y="20"/>
                      </a:lnTo>
                      <a:lnTo>
                        <a:pt x="96" y="20"/>
                      </a:lnTo>
                      <a:lnTo>
                        <a:pt x="97" y="20"/>
                      </a:lnTo>
                      <a:lnTo>
                        <a:pt x="97" y="20"/>
                      </a:lnTo>
                      <a:lnTo>
                        <a:pt x="98" y="20"/>
                      </a:lnTo>
                      <a:lnTo>
                        <a:pt x="99" y="20"/>
                      </a:lnTo>
                      <a:lnTo>
                        <a:pt x="100" y="20"/>
                      </a:lnTo>
                      <a:lnTo>
                        <a:pt x="101" y="20"/>
                      </a:lnTo>
                      <a:lnTo>
                        <a:pt x="102" y="20"/>
                      </a:lnTo>
                      <a:lnTo>
                        <a:pt x="102" y="20"/>
                      </a:lnTo>
                      <a:lnTo>
                        <a:pt x="103" y="20"/>
                      </a:lnTo>
                      <a:lnTo>
                        <a:pt x="104" y="20"/>
                      </a:lnTo>
                      <a:lnTo>
                        <a:pt x="105" y="20"/>
                      </a:lnTo>
                      <a:lnTo>
                        <a:pt x="105" y="20"/>
                      </a:lnTo>
                      <a:lnTo>
                        <a:pt x="106" y="20"/>
                      </a:lnTo>
                      <a:lnTo>
                        <a:pt x="107" y="20"/>
                      </a:lnTo>
                      <a:lnTo>
                        <a:pt x="108" y="20"/>
                      </a:lnTo>
                      <a:lnTo>
                        <a:pt x="109" y="20"/>
                      </a:lnTo>
                      <a:lnTo>
                        <a:pt x="109" y="20"/>
                      </a:lnTo>
                      <a:lnTo>
                        <a:pt x="110" y="20"/>
                      </a:lnTo>
                      <a:lnTo>
                        <a:pt x="111" y="20"/>
                      </a:lnTo>
                      <a:lnTo>
                        <a:pt x="112" y="20"/>
                      </a:lnTo>
                      <a:lnTo>
                        <a:pt x="113" y="20"/>
                      </a:lnTo>
                      <a:lnTo>
                        <a:pt x="114" y="20"/>
                      </a:lnTo>
                      <a:lnTo>
                        <a:pt x="114" y="20"/>
                      </a:lnTo>
                      <a:lnTo>
                        <a:pt x="115" y="20"/>
                      </a:lnTo>
                      <a:lnTo>
                        <a:pt x="116" y="20"/>
                      </a:lnTo>
                      <a:lnTo>
                        <a:pt x="117" y="20"/>
                      </a:lnTo>
                      <a:lnTo>
                        <a:pt x="117" y="20"/>
                      </a:lnTo>
                      <a:lnTo>
                        <a:pt x="118" y="20"/>
                      </a:lnTo>
                      <a:lnTo>
                        <a:pt x="119" y="19"/>
                      </a:lnTo>
                      <a:lnTo>
                        <a:pt x="120" y="19"/>
                      </a:lnTo>
                      <a:lnTo>
                        <a:pt x="121" y="19"/>
                      </a:lnTo>
                      <a:lnTo>
                        <a:pt x="121" y="19"/>
                      </a:lnTo>
                      <a:lnTo>
                        <a:pt x="122" y="19"/>
                      </a:lnTo>
                      <a:lnTo>
                        <a:pt x="123" y="19"/>
                      </a:lnTo>
                      <a:lnTo>
                        <a:pt x="124" y="19"/>
                      </a:lnTo>
                      <a:lnTo>
                        <a:pt x="125" y="19"/>
                      </a:lnTo>
                      <a:lnTo>
                        <a:pt x="125" y="19"/>
                      </a:lnTo>
                      <a:lnTo>
                        <a:pt x="126" y="19"/>
                      </a:lnTo>
                      <a:lnTo>
                        <a:pt x="127" y="19"/>
                      </a:lnTo>
                      <a:lnTo>
                        <a:pt x="128" y="19"/>
                      </a:lnTo>
                      <a:lnTo>
                        <a:pt x="129" y="19"/>
                      </a:lnTo>
                      <a:lnTo>
                        <a:pt x="129" y="19"/>
                      </a:lnTo>
                      <a:lnTo>
                        <a:pt x="130" y="19"/>
                      </a:lnTo>
                      <a:lnTo>
                        <a:pt x="131" y="19"/>
                      </a:lnTo>
                      <a:lnTo>
                        <a:pt x="132" y="19"/>
                      </a:lnTo>
                      <a:lnTo>
                        <a:pt x="133" y="19"/>
                      </a:lnTo>
                      <a:lnTo>
                        <a:pt x="133" y="20"/>
                      </a:lnTo>
                      <a:lnTo>
                        <a:pt x="134" y="19"/>
                      </a:lnTo>
                      <a:lnTo>
                        <a:pt x="135" y="19"/>
                      </a:lnTo>
                      <a:lnTo>
                        <a:pt x="136" y="19"/>
                      </a:lnTo>
                      <a:lnTo>
                        <a:pt x="137" y="19"/>
                      </a:lnTo>
                      <a:lnTo>
                        <a:pt x="137" y="20"/>
                      </a:lnTo>
                      <a:lnTo>
                        <a:pt x="138" y="19"/>
                      </a:lnTo>
                      <a:lnTo>
                        <a:pt x="139" y="20"/>
                      </a:lnTo>
                      <a:lnTo>
                        <a:pt x="140" y="20"/>
                      </a:lnTo>
                      <a:lnTo>
                        <a:pt x="140" y="20"/>
                      </a:lnTo>
                      <a:lnTo>
                        <a:pt x="141" y="20"/>
                      </a:lnTo>
                      <a:lnTo>
                        <a:pt x="142" y="20"/>
                      </a:lnTo>
                      <a:lnTo>
                        <a:pt x="143" y="20"/>
                      </a:lnTo>
                      <a:lnTo>
                        <a:pt x="144" y="20"/>
                      </a:lnTo>
                      <a:lnTo>
                        <a:pt x="145" y="20"/>
                      </a:lnTo>
                      <a:lnTo>
                        <a:pt x="145" y="20"/>
                      </a:lnTo>
                      <a:lnTo>
                        <a:pt x="146" y="20"/>
                      </a:lnTo>
                      <a:lnTo>
                        <a:pt x="147" y="20"/>
                      </a:lnTo>
                      <a:lnTo>
                        <a:pt x="148" y="20"/>
                      </a:lnTo>
                      <a:lnTo>
                        <a:pt x="148" y="20"/>
                      </a:lnTo>
                      <a:lnTo>
                        <a:pt x="149" y="20"/>
                      </a:lnTo>
                      <a:lnTo>
                        <a:pt x="150" y="20"/>
                      </a:lnTo>
                      <a:lnTo>
                        <a:pt x="151" y="20"/>
                      </a:lnTo>
                      <a:lnTo>
                        <a:pt x="152" y="20"/>
                      </a:lnTo>
                      <a:lnTo>
                        <a:pt x="152" y="20"/>
                      </a:lnTo>
                      <a:lnTo>
                        <a:pt x="153" y="20"/>
                      </a:lnTo>
                      <a:lnTo>
                        <a:pt x="154" y="20"/>
                      </a:lnTo>
                      <a:lnTo>
                        <a:pt x="155" y="20"/>
                      </a:lnTo>
                      <a:lnTo>
                        <a:pt x="156" y="20"/>
                      </a:lnTo>
                      <a:lnTo>
                        <a:pt x="157" y="20"/>
                      </a:lnTo>
                      <a:lnTo>
                        <a:pt x="157" y="20"/>
                      </a:lnTo>
                      <a:lnTo>
                        <a:pt x="158" y="20"/>
                      </a:lnTo>
                      <a:lnTo>
                        <a:pt x="159" y="2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61" y="20"/>
                      </a:lnTo>
                      <a:lnTo>
                        <a:pt x="162" y="20"/>
                      </a:lnTo>
                      <a:lnTo>
                        <a:pt x="163" y="20"/>
                      </a:lnTo>
                      <a:lnTo>
                        <a:pt x="163" y="20"/>
                      </a:lnTo>
                      <a:lnTo>
                        <a:pt x="164" y="20"/>
                      </a:lnTo>
                      <a:lnTo>
                        <a:pt x="165" y="20"/>
                      </a:lnTo>
                      <a:lnTo>
                        <a:pt x="166" y="20"/>
                      </a:lnTo>
                      <a:lnTo>
                        <a:pt x="167" y="20"/>
                      </a:lnTo>
                      <a:lnTo>
                        <a:pt x="168" y="20"/>
                      </a:lnTo>
                      <a:lnTo>
                        <a:pt x="168" y="20"/>
                      </a:lnTo>
                      <a:lnTo>
                        <a:pt x="169" y="20"/>
                      </a:lnTo>
                      <a:lnTo>
                        <a:pt x="170" y="20"/>
                      </a:lnTo>
                      <a:lnTo>
                        <a:pt x="171" y="20"/>
                      </a:lnTo>
                      <a:lnTo>
                        <a:pt x="172" y="20"/>
                      </a:lnTo>
                      <a:lnTo>
                        <a:pt x="172" y="20"/>
                      </a:lnTo>
                      <a:lnTo>
                        <a:pt x="173" y="20"/>
                      </a:lnTo>
                      <a:lnTo>
                        <a:pt x="174" y="20"/>
                      </a:lnTo>
                      <a:lnTo>
                        <a:pt x="175" y="20"/>
                      </a:lnTo>
                      <a:lnTo>
                        <a:pt x="175" y="20"/>
                      </a:lnTo>
                      <a:lnTo>
                        <a:pt x="176" y="20"/>
                      </a:lnTo>
                      <a:lnTo>
                        <a:pt x="177" y="20"/>
                      </a:lnTo>
                      <a:lnTo>
                        <a:pt x="178" y="20"/>
                      </a:lnTo>
                      <a:lnTo>
                        <a:pt x="179" y="20"/>
                      </a:lnTo>
                      <a:lnTo>
                        <a:pt x="180" y="20"/>
                      </a:lnTo>
                      <a:lnTo>
                        <a:pt x="180" y="20"/>
                      </a:lnTo>
                      <a:lnTo>
                        <a:pt x="181" y="20"/>
                      </a:lnTo>
                      <a:lnTo>
                        <a:pt x="182" y="20"/>
                      </a:lnTo>
                      <a:lnTo>
                        <a:pt x="183" y="20"/>
                      </a:lnTo>
                      <a:lnTo>
                        <a:pt x="183" y="20"/>
                      </a:lnTo>
                      <a:lnTo>
                        <a:pt x="184" y="20"/>
                      </a:lnTo>
                      <a:lnTo>
                        <a:pt x="185" y="20"/>
                      </a:lnTo>
                      <a:lnTo>
                        <a:pt x="186" y="20"/>
                      </a:lnTo>
                      <a:lnTo>
                        <a:pt x="187" y="20"/>
                      </a:lnTo>
                      <a:lnTo>
                        <a:pt x="187" y="20"/>
                      </a:lnTo>
                      <a:lnTo>
                        <a:pt x="188" y="20"/>
                      </a:lnTo>
                      <a:lnTo>
                        <a:pt x="189" y="20"/>
                      </a:lnTo>
                      <a:lnTo>
                        <a:pt x="190" y="20"/>
                      </a:lnTo>
                      <a:lnTo>
                        <a:pt x="191" y="20"/>
                      </a:lnTo>
                      <a:lnTo>
                        <a:pt x="192" y="20"/>
                      </a:lnTo>
                      <a:lnTo>
                        <a:pt x="192" y="20"/>
                      </a:lnTo>
                      <a:lnTo>
                        <a:pt x="193" y="20"/>
                      </a:lnTo>
                      <a:lnTo>
                        <a:pt x="194" y="20"/>
                      </a:lnTo>
                      <a:lnTo>
                        <a:pt x="195" y="20"/>
                      </a:lnTo>
                      <a:lnTo>
                        <a:pt x="195" y="20"/>
                      </a:lnTo>
                      <a:lnTo>
                        <a:pt x="196" y="20"/>
                      </a:lnTo>
                      <a:lnTo>
                        <a:pt x="197" y="20"/>
                      </a:lnTo>
                      <a:lnTo>
                        <a:pt x="198" y="20"/>
                      </a:lnTo>
                      <a:lnTo>
                        <a:pt x="198" y="20"/>
                      </a:lnTo>
                      <a:lnTo>
                        <a:pt x="199" y="20"/>
                      </a:lnTo>
                      <a:lnTo>
                        <a:pt x="200" y="20"/>
                      </a:lnTo>
                      <a:lnTo>
                        <a:pt x="201" y="20"/>
                      </a:lnTo>
                      <a:lnTo>
                        <a:pt x="202" y="20"/>
                      </a:lnTo>
                      <a:lnTo>
                        <a:pt x="203" y="20"/>
                      </a:lnTo>
                      <a:lnTo>
                        <a:pt x="203" y="20"/>
                      </a:lnTo>
                      <a:lnTo>
                        <a:pt x="204" y="20"/>
                      </a:lnTo>
                      <a:lnTo>
                        <a:pt x="205" y="20"/>
                      </a:lnTo>
                      <a:lnTo>
                        <a:pt x="206" y="20"/>
                      </a:lnTo>
                      <a:lnTo>
                        <a:pt x="207" y="20"/>
                      </a:lnTo>
                      <a:lnTo>
                        <a:pt x="207" y="20"/>
                      </a:lnTo>
                      <a:lnTo>
                        <a:pt x="208" y="20"/>
                      </a:lnTo>
                      <a:lnTo>
                        <a:pt x="209" y="20"/>
                      </a:lnTo>
                      <a:lnTo>
                        <a:pt x="210" y="20"/>
                      </a:lnTo>
                      <a:lnTo>
                        <a:pt x="210" y="20"/>
                      </a:lnTo>
                      <a:lnTo>
                        <a:pt x="211" y="20"/>
                      </a:lnTo>
                      <a:lnTo>
                        <a:pt x="212" y="20"/>
                      </a:lnTo>
                      <a:lnTo>
                        <a:pt x="213" y="20"/>
                      </a:lnTo>
                      <a:lnTo>
                        <a:pt x="214" y="20"/>
                      </a:lnTo>
                      <a:lnTo>
                        <a:pt x="215" y="20"/>
                      </a:lnTo>
                      <a:lnTo>
                        <a:pt x="215" y="20"/>
                      </a:lnTo>
                      <a:lnTo>
                        <a:pt x="216" y="20"/>
                      </a:lnTo>
                      <a:lnTo>
                        <a:pt x="217" y="20"/>
                      </a:lnTo>
                      <a:lnTo>
                        <a:pt x="218" y="20"/>
                      </a:lnTo>
                      <a:lnTo>
                        <a:pt x="218" y="20"/>
                      </a:lnTo>
                      <a:lnTo>
                        <a:pt x="219" y="20"/>
                      </a:lnTo>
                      <a:lnTo>
                        <a:pt x="220" y="20"/>
                      </a:lnTo>
                      <a:lnTo>
                        <a:pt x="221" y="20"/>
                      </a:lnTo>
                      <a:lnTo>
                        <a:pt x="222" y="20"/>
                      </a:lnTo>
                      <a:lnTo>
                        <a:pt x="223" y="20"/>
                      </a:lnTo>
                      <a:lnTo>
                        <a:pt x="223" y="20"/>
                      </a:lnTo>
                      <a:lnTo>
                        <a:pt x="224" y="20"/>
                      </a:lnTo>
                      <a:lnTo>
                        <a:pt x="225" y="20"/>
                      </a:lnTo>
                      <a:lnTo>
                        <a:pt x="226" y="20"/>
                      </a:lnTo>
                      <a:lnTo>
                        <a:pt x="227" y="20"/>
                      </a:lnTo>
                      <a:lnTo>
                        <a:pt x="227" y="20"/>
                      </a:lnTo>
                      <a:lnTo>
                        <a:pt x="228" y="20"/>
                      </a:lnTo>
                      <a:lnTo>
                        <a:pt x="229" y="20"/>
                      </a:lnTo>
                      <a:lnTo>
                        <a:pt x="230" y="20"/>
                      </a:lnTo>
                      <a:lnTo>
                        <a:pt x="230" y="20"/>
                      </a:lnTo>
                      <a:lnTo>
                        <a:pt x="231" y="20"/>
                      </a:lnTo>
                      <a:lnTo>
                        <a:pt x="232" y="20"/>
                      </a:lnTo>
                      <a:lnTo>
                        <a:pt x="233" y="20"/>
                      </a:lnTo>
                      <a:lnTo>
                        <a:pt x="234" y="20"/>
                      </a:lnTo>
                      <a:lnTo>
                        <a:pt x="235" y="20"/>
                      </a:lnTo>
                      <a:lnTo>
                        <a:pt x="235" y="20"/>
                      </a:lnTo>
                      <a:lnTo>
                        <a:pt x="236" y="20"/>
                      </a:lnTo>
                      <a:lnTo>
                        <a:pt x="237" y="20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39" y="20"/>
                      </a:lnTo>
                      <a:lnTo>
                        <a:pt x="240" y="21"/>
                      </a:lnTo>
                      <a:lnTo>
                        <a:pt x="241" y="20"/>
                      </a:lnTo>
                      <a:lnTo>
                        <a:pt x="241" y="20"/>
                      </a:lnTo>
                      <a:lnTo>
                        <a:pt x="242" y="20"/>
                      </a:lnTo>
                      <a:lnTo>
                        <a:pt x="243" y="20"/>
                      </a:lnTo>
                      <a:lnTo>
                        <a:pt x="244" y="20"/>
                      </a:lnTo>
                      <a:lnTo>
                        <a:pt x="245" y="20"/>
                      </a:lnTo>
                      <a:lnTo>
                        <a:pt x="246" y="21"/>
                      </a:lnTo>
                      <a:lnTo>
                        <a:pt x="246" y="20"/>
                      </a:lnTo>
                      <a:lnTo>
                        <a:pt x="247" y="21"/>
                      </a:lnTo>
                      <a:lnTo>
                        <a:pt x="248" y="20"/>
                      </a:lnTo>
                      <a:lnTo>
                        <a:pt x="249" y="20"/>
                      </a:lnTo>
                      <a:lnTo>
                        <a:pt x="250" y="20"/>
                      </a:lnTo>
                      <a:lnTo>
                        <a:pt x="250" y="20"/>
                      </a:lnTo>
                      <a:lnTo>
                        <a:pt x="251" y="20"/>
                      </a:lnTo>
                      <a:lnTo>
                        <a:pt x="252" y="21"/>
                      </a:lnTo>
                      <a:lnTo>
                        <a:pt x="253" y="21"/>
                      </a:lnTo>
                      <a:lnTo>
                        <a:pt x="253" y="20"/>
                      </a:lnTo>
                      <a:lnTo>
                        <a:pt x="254" y="21"/>
                      </a:lnTo>
                      <a:lnTo>
                        <a:pt x="255" y="20"/>
                      </a:lnTo>
                      <a:lnTo>
                        <a:pt x="256" y="21"/>
                      </a:lnTo>
                      <a:lnTo>
                        <a:pt x="257" y="21"/>
                      </a:lnTo>
                      <a:lnTo>
                        <a:pt x="258" y="21"/>
                      </a:lnTo>
                      <a:lnTo>
                        <a:pt x="258" y="21"/>
                      </a:lnTo>
                      <a:lnTo>
                        <a:pt x="259" y="21"/>
                      </a:lnTo>
                      <a:lnTo>
                        <a:pt x="260" y="21"/>
                      </a:lnTo>
                      <a:lnTo>
                        <a:pt x="261" y="21"/>
                      </a:lnTo>
                      <a:lnTo>
                        <a:pt x="261" y="21"/>
                      </a:lnTo>
                      <a:lnTo>
                        <a:pt x="262" y="21"/>
                      </a:lnTo>
                      <a:lnTo>
                        <a:pt x="263" y="21"/>
                      </a:lnTo>
                      <a:lnTo>
                        <a:pt x="264" y="21"/>
                      </a:lnTo>
                      <a:lnTo>
                        <a:pt x="265" y="21"/>
                      </a:lnTo>
                      <a:lnTo>
                        <a:pt x="265" y="21"/>
                      </a:lnTo>
                      <a:lnTo>
                        <a:pt x="266" y="21"/>
                      </a:lnTo>
                      <a:lnTo>
                        <a:pt x="267" y="21"/>
                      </a:lnTo>
                      <a:lnTo>
                        <a:pt x="268" y="21"/>
                      </a:lnTo>
                      <a:lnTo>
                        <a:pt x="269" y="21"/>
                      </a:lnTo>
                      <a:lnTo>
                        <a:pt x="270" y="21"/>
                      </a:lnTo>
                      <a:lnTo>
                        <a:pt x="270" y="21"/>
                      </a:lnTo>
                      <a:lnTo>
                        <a:pt x="271" y="21"/>
                      </a:lnTo>
                      <a:lnTo>
                        <a:pt x="272" y="21"/>
                      </a:lnTo>
                      <a:lnTo>
                        <a:pt x="273" y="21"/>
                      </a:lnTo>
                      <a:lnTo>
                        <a:pt x="273" y="21"/>
                      </a:lnTo>
                      <a:lnTo>
                        <a:pt x="274" y="21"/>
                      </a:lnTo>
                      <a:lnTo>
                        <a:pt x="275" y="21"/>
                      </a:lnTo>
                      <a:lnTo>
                        <a:pt x="276" y="21"/>
                      </a:lnTo>
                      <a:lnTo>
                        <a:pt x="276" y="21"/>
                      </a:lnTo>
                      <a:lnTo>
                        <a:pt x="277" y="21"/>
                      </a:lnTo>
                      <a:lnTo>
                        <a:pt x="278" y="21"/>
                      </a:lnTo>
                      <a:lnTo>
                        <a:pt x="279" y="21"/>
                      </a:lnTo>
                      <a:lnTo>
                        <a:pt x="280" y="20"/>
                      </a:lnTo>
                      <a:lnTo>
                        <a:pt x="281" y="21"/>
                      </a:lnTo>
                      <a:lnTo>
                        <a:pt x="281" y="21"/>
                      </a:lnTo>
                      <a:lnTo>
                        <a:pt x="282" y="21"/>
                      </a:lnTo>
                      <a:lnTo>
                        <a:pt x="283" y="20"/>
                      </a:lnTo>
                      <a:lnTo>
                        <a:pt x="284" y="20"/>
                      </a:lnTo>
                      <a:lnTo>
                        <a:pt x="285" y="21"/>
                      </a:lnTo>
                      <a:lnTo>
                        <a:pt x="285" y="20"/>
                      </a:lnTo>
                      <a:lnTo>
                        <a:pt x="286" y="20"/>
                      </a:lnTo>
                      <a:lnTo>
                        <a:pt x="287" y="20"/>
                      </a:lnTo>
                      <a:lnTo>
                        <a:pt x="288" y="20"/>
                      </a:lnTo>
                      <a:lnTo>
                        <a:pt x="288" y="20"/>
                      </a:lnTo>
                      <a:lnTo>
                        <a:pt x="289" y="20"/>
                      </a:lnTo>
                      <a:lnTo>
                        <a:pt x="290" y="20"/>
                      </a:lnTo>
                      <a:lnTo>
                        <a:pt x="291" y="20"/>
                      </a:lnTo>
                      <a:lnTo>
                        <a:pt x="292" y="20"/>
                      </a:lnTo>
                      <a:lnTo>
                        <a:pt x="293" y="20"/>
                      </a:lnTo>
                      <a:lnTo>
                        <a:pt x="293" y="20"/>
                      </a:lnTo>
                      <a:lnTo>
                        <a:pt x="294" y="20"/>
                      </a:lnTo>
                      <a:lnTo>
                        <a:pt x="295" y="20"/>
                      </a:lnTo>
                      <a:lnTo>
                        <a:pt x="296" y="20"/>
                      </a:lnTo>
                      <a:lnTo>
                        <a:pt x="296" y="20"/>
                      </a:lnTo>
                      <a:lnTo>
                        <a:pt x="297" y="20"/>
                      </a:lnTo>
                      <a:lnTo>
                        <a:pt x="298" y="20"/>
                      </a:lnTo>
                      <a:lnTo>
                        <a:pt x="299" y="20"/>
                      </a:lnTo>
                      <a:lnTo>
                        <a:pt x="300" y="20"/>
                      </a:lnTo>
                      <a:lnTo>
                        <a:pt x="301" y="20"/>
                      </a:lnTo>
                      <a:lnTo>
                        <a:pt x="301" y="20"/>
                      </a:lnTo>
                      <a:lnTo>
                        <a:pt x="302" y="20"/>
                      </a:lnTo>
                      <a:lnTo>
                        <a:pt x="303" y="20"/>
                      </a:lnTo>
                      <a:lnTo>
                        <a:pt x="304" y="20"/>
                      </a:lnTo>
                      <a:lnTo>
                        <a:pt x="305" y="21"/>
                      </a:lnTo>
                      <a:lnTo>
                        <a:pt x="305" y="20"/>
                      </a:lnTo>
                      <a:lnTo>
                        <a:pt x="306" y="20"/>
                      </a:lnTo>
                      <a:lnTo>
                        <a:pt x="307" y="21"/>
                      </a:lnTo>
                      <a:lnTo>
                        <a:pt x="308" y="21"/>
                      </a:lnTo>
                      <a:lnTo>
                        <a:pt x="308" y="21"/>
                      </a:lnTo>
                      <a:lnTo>
                        <a:pt x="309" y="20"/>
                      </a:lnTo>
                      <a:lnTo>
                        <a:pt x="310" y="21"/>
                      </a:lnTo>
                      <a:lnTo>
                        <a:pt x="311" y="21"/>
                      </a:lnTo>
                      <a:lnTo>
                        <a:pt x="312" y="21"/>
                      </a:lnTo>
                      <a:lnTo>
                        <a:pt x="313" y="21"/>
                      </a:lnTo>
                      <a:lnTo>
                        <a:pt x="313" y="21"/>
                      </a:lnTo>
                      <a:lnTo>
                        <a:pt x="314" y="21"/>
                      </a:lnTo>
                      <a:lnTo>
                        <a:pt x="315" y="21"/>
                      </a:lnTo>
                      <a:lnTo>
                        <a:pt x="316" y="21"/>
                      </a:lnTo>
                      <a:lnTo>
                        <a:pt x="316" y="21"/>
                      </a:lnTo>
                      <a:lnTo>
                        <a:pt x="317" y="21"/>
                      </a:lnTo>
                      <a:lnTo>
                        <a:pt x="318" y="21"/>
                      </a:lnTo>
                      <a:lnTo>
                        <a:pt x="319" y="21"/>
                      </a:lnTo>
                      <a:lnTo>
                        <a:pt x="320" y="21"/>
                      </a:lnTo>
                      <a:lnTo>
                        <a:pt x="320" y="21"/>
                      </a:lnTo>
                      <a:lnTo>
                        <a:pt x="321" y="21"/>
                      </a:lnTo>
                      <a:lnTo>
                        <a:pt x="322" y="21"/>
                      </a:lnTo>
                      <a:lnTo>
                        <a:pt x="323" y="21"/>
                      </a:lnTo>
                      <a:lnTo>
                        <a:pt x="324" y="21"/>
                      </a:lnTo>
                      <a:lnTo>
                        <a:pt x="324" y="21"/>
                      </a:lnTo>
                      <a:lnTo>
                        <a:pt x="325" y="21"/>
                      </a:lnTo>
                      <a:lnTo>
                        <a:pt x="326" y="21"/>
                      </a:lnTo>
                      <a:lnTo>
                        <a:pt x="327" y="21"/>
                      </a:lnTo>
                      <a:lnTo>
                        <a:pt x="328" y="21"/>
                      </a:lnTo>
                      <a:lnTo>
                        <a:pt x="328" y="21"/>
                      </a:lnTo>
                      <a:lnTo>
                        <a:pt x="329" y="21"/>
                      </a:lnTo>
                      <a:lnTo>
                        <a:pt x="330" y="21"/>
                      </a:lnTo>
                      <a:lnTo>
                        <a:pt x="331" y="21"/>
                      </a:lnTo>
                      <a:lnTo>
                        <a:pt x="331" y="21"/>
                      </a:lnTo>
                      <a:lnTo>
                        <a:pt x="332" y="21"/>
                      </a:lnTo>
                      <a:lnTo>
                        <a:pt x="333" y="21"/>
                      </a:lnTo>
                      <a:lnTo>
                        <a:pt x="334" y="21"/>
                      </a:lnTo>
                      <a:lnTo>
                        <a:pt x="335" y="21"/>
                      </a:lnTo>
                      <a:lnTo>
                        <a:pt x="336" y="21"/>
                      </a:lnTo>
                      <a:lnTo>
                        <a:pt x="336" y="21"/>
                      </a:lnTo>
                      <a:lnTo>
                        <a:pt x="337" y="21"/>
                      </a:lnTo>
                      <a:lnTo>
                        <a:pt x="338" y="20"/>
                      </a:lnTo>
                      <a:lnTo>
                        <a:pt x="339" y="20"/>
                      </a:lnTo>
                      <a:lnTo>
                        <a:pt x="339" y="20"/>
                      </a:lnTo>
                      <a:lnTo>
                        <a:pt x="340" y="20"/>
                      </a:lnTo>
                      <a:lnTo>
                        <a:pt x="341" y="20"/>
                      </a:lnTo>
                      <a:lnTo>
                        <a:pt x="342" y="20"/>
                      </a:lnTo>
                      <a:lnTo>
                        <a:pt x="343" y="20"/>
                      </a:lnTo>
                      <a:lnTo>
                        <a:pt x="343" y="20"/>
                      </a:lnTo>
                      <a:lnTo>
                        <a:pt x="344" y="19"/>
                      </a:lnTo>
                      <a:lnTo>
                        <a:pt x="345" y="19"/>
                      </a:lnTo>
                      <a:lnTo>
                        <a:pt x="346" y="19"/>
                      </a:lnTo>
                      <a:lnTo>
                        <a:pt x="347" y="18"/>
                      </a:lnTo>
                      <a:lnTo>
                        <a:pt x="348" y="17"/>
                      </a:lnTo>
                      <a:lnTo>
                        <a:pt x="348" y="17"/>
                      </a:lnTo>
                      <a:lnTo>
                        <a:pt x="349" y="16"/>
                      </a:lnTo>
                      <a:lnTo>
                        <a:pt x="350" y="15"/>
                      </a:lnTo>
                      <a:lnTo>
                        <a:pt x="351" y="14"/>
                      </a:lnTo>
                      <a:lnTo>
                        <a:pt x="351" y="13"/>
                      </a:lnTo>
                      <a:lnTo>
                        <a:pt x="352" y="12"/>
                      </a:lnTo>
                      <a:lnTo>
                        <a:pt x="353" y="10"/>
                      </a:lnTo>
                      <a:lnTo>
                        <a:pt x="354" y="9"/>
                      </a:lnTo>
                      <a:lnTo>
                        <a:pt x="354" y="7"/>
                      </a:lnTo>
                      <a:lnTo>
                        <a:pt x="355" y="6"/>
                      </a:lnTo>
                      <a:lnTo>
                        <a:pt x="356" y="5"/>
                      </a:lnTo>
                      <a:lnTo>
                        <a:pt x="357" y="4"/>
                      </a:lnTo>
                      <a:lnTo>
                        <a:pt x="358" y="3"/>
                      </a:lnTo>
                      <a:lnTo>
                        <a:pt x="359" y="2"/>
                      </a:lnTo>
                      <a:lnTo>
                        <a:pt x="359" y="2"/>
                      </a:lnTo>
                      <a:lnTo>
                        <a:pt x="360" y="1"/>
                      </a:lnTo>
                      <a:lnTo>
                        <a:pt x="361" y="0"/>
                      </a:lnTo>
                      <a:lnTo>
                        <a:pt x="362" y="0"/>
                      </a:lnTo>
                      <a:lnTo>
                        <a:pt x="363" y="0"/>
                      </a:lnTo>
                      <a:lnTo>
                        <a:pt x="363" y="0"/>
                      </a:lnTo>
                      <a:lnTo>
                        <a:pt x="364" y="1"/>
                      </a:lnTo>
                      <a:lnTo>
                        <a:pt x="365" y="1"/>
                      </a:lnTo>
                      <a:lnTo>
                        <a:pt x="366" y="1"/>
                      </a:lnTo>
                      <a:lnTo>
                        <a:pt x="366" y="2"/>
                      </a:lnTo>
                      <a:lnTo>
                        <a:pt x="367" y="3"/>
                      </a:lnTo>
                      <a:lnTo>
                        <a:pt x="368" y="4"/>
                      </a:lnTo>
                      <a:lnTo>
                        <a:pt x="369" y="5"/>
                      </a:lnTo>
                      <a:lnTo>
                        <a:pt x="370" y="7"/>
                      </a:lnTo>
                      <a:lnTo>
                        <a:pt x="371" y="8"/>
                      </a:lnTo>
                      <a:lnTo>
                        <a:pt x="371" y="9"/>
                      </a:lnTo>
                      <a:lnTo>
                        <a:pt x="372" y="10"/>
                      </a:lnTo>
                      <a:lnTo>
                        <a:pt x="373" y="11"/>
                      </a:lnTo>
                      <a:lnTo>
                        <a:pt x="374" y="12"/>
                      </a:lnTo>
                      <a:lnTo>
                        <a:pt x="374" y="13"/>
                      </a:lnTo>
                      <a:lnTo>
                        <a:pt x="375" y="14"/>
                      </a:lnTo>
                      <a:lnTo>
                        <a:pt x="376" y="15"/>
                      </a:lnTo>
                      <a:lnTo>
                        <a:pt x="377" y="15"/>
                      </a:lnTo>
                      <a:lnTo>
                        <a:pt x="378" y="16"/>
                      </a:lnTo>
                      <a:lnTo>
                        <a:pt x="378" y="17"/>
                      </a:lnTo>
                      <a:lnTo>
                        <a:pt x="379" y="17"/>
                      </a:lnTo>
                      <a:lnTo>
                        <a:pt x="380" y="18"/>
                      </a:lnTo>
                      <a:lnTo>
                        <a:pt x="381" y="18"/>
                      </a:lnTo>
                      <a:lnTo>
                        <a:pt x="382" y="18"/>
                      </a:lnTo>
                      <a:lnTo>
                        <a:pt x="383" y="19"/>
                      </a:lnTo>
                      <a:lnTo>
                        <a:pt x="383" y="19"/>
                      </a:lnTo>
                      <a:lnTo>
                        <a:pt x="384" y="19"/>
                      </a:lnTo>
                      <a:lnTo>
                        <a:pt x="385" y="19"/>
                      </a:lnTo>
                      <a:lnTo>
                        <a:pt x="386" y="19"/>
                      </a:lnTo>
                      <a:lnTo>
                        <a:pt x="386" y="19"/>
                      </a:lnTo>
                      <a:lnTo>
                        <a:pt x="387" y="20"/>
                      </a:lnTo>
                      <a:lnTo>
                        <a:pt x="388" y="20"/>
                      </a:lnTo>
                      <a:lnTo>
                        <a:pt x="389" y="20"/>
                      </a:lnTo>
                      <a:lnTo>
                        <a:pt x="390" y="20"/>
                      </a:lnTo>
                      <a:lnTo>
                        <a:pt x="390" y="20"/>
                      </a:lnTo>
                      <a:lnTo>
                        <a:pt x="391" y="20"/>
                      </a:lnTo>
                      <a:lnTo>
                        <a:pt x="392" y="20"/>
                      </a:lnTo>
                      <a:lnTo>
                        <a:pt x="393" y="20"/>
                      </a:lnTo>
                      <a:lnTo>
                        <a:pt x="394" y="20"/>
                      </a:lnTo>
                      <a:lnTo>
                        <a:pt x="394" y="20"/>
                      </a:lnTo>
                      <a:lnTo>
                        <a:pt x="395" y="20"/>
                      </a:lnTo>
                      <a:lnTo>
                        <a:pt x="396" y="20"/>
                      </a:lnTo>
                      <a:lnTo>
                        <a:pt x="397" y="20"/>
                      </a:lnTo>
                      <a:lnTo>
                        <a:pt x="398" y="20"/>
                      </a:lnTo>
                      <a:lnTo>
                        <a:pt x="398" y="20"/>
                      </a:lnTo>
                      <a:lnTo>
                        <a:pt x="399" y="20"/>
                      </a:lnTo>
                      <a:lnTo>
                        <a:pt x="400" y="20"/>
                      </a:lnTo>
                      <a:lnTo>
                        <a:pt x="401" y="20"/>
                      </a:lnTo>
                      <a:lnTo>
                        <a:pt x="402" y="20"/>
                      </a:lnTo>
                      <a:lnTo>
                        <a:pt x="403" y="20"/>
                      </a:lnTo>
                      <a:lnTo>
                        <a:pt x="403" y="20"/>
                      </a:lnTo>
                      <a:lnTo>
                        <a:pt x="404" y="20"/>
                      </a:lnTo>
                      <a:lnTo>
                        <a:pt x="405" y="20"/>
                      </a:lnTo>
                      <a:lnTo>
                        <a:pt x="406" y="20"/>
                      </a:lnTo>
                      <a:lnTo>
                        <a:pt x="406" y="20"/>
                      </a:lnTo>
                      <a:lnTo>
                        <a:pt x="407" y="20"/>
                      </a:lnTo>
                      <a:lnTo>
                        <a:pt x="408" y="20"/>
                      </a:lnTo>
                      <a:lnTo>
                        <a:pt x="409" y="20"/>
                      </a:lnTo>
                      <a:lnTo>
                        <a:pt x="409" y="20"/>
                      </a:lnTo>
                      <a:lnTo>
                        <a:pt x="410" y="20"/>
                      </a:lnTo>
                      <a:lnTo>
                        <a:pt x="411" y="20"/>
                      </a:lnTo>
                      <a:lnTo>
                        <a:pt x="412" y="20"/>
                      </a:lnTo>
                      <a:lnTo>
                        <a:pt x="413" y="20"/>
                      </a:lnTo>
                      <a:lnTo>
                        <a:pt x="414" y="20"/>
                      </a:lnTo>
                      <a:lnTo>
                        <a:pt x="414" y="20"/>
                      </a:lnTo>
                      <a:lnTo>
                        <a:pt x="415" y="20"/>
                      </a:lnTo>
                      <a:lnTo>
                        <a:pt x="416" y="20"/>
                      </a:lnTo>
                      <a:lnTo>
                        <a:pt x="417" y="20"/>
                      </a:lnTo>
                      <a:lnTo>
                        <a:pt x="417" y="20"/>
                      </a:lnTo>
                      <a:lnTo>
                        <a:pt x="418" y="20"/>
                      </a:lnTo>
                      <a:lnTo>
                        <a:pt x="419" y="20"/>
                      </a:lnTo>
                      <a:lnTo>
                        <a:pt x="420" y="20"/>
                      </a:lnTo>
                      <a:lnTo>
                        <a:pt x="421" y="20"/>
                      </a:lnTo>
                      <a:lnTo>
                        <a:pt x="421" y="20"/>
                      </a:lnTo>
                      <a:lnTo>
                        <a:pt x="422" y="20"/>
                      </a:lnTo>
                      <a:lnTo>
                        <a:pt x="423" y="20"/>
                      </a:lnTo>
                      <a:lnTo>
                        <a:pt x="424" y="20"/>
                      </a:lnTo>
                      <a:lnTo>
                        <a:pt x="425" y="20"/>
                      </a:lnTo>
                      <a:lnTo>
                        <a:pt x="426" y="20"/>
                      </a:lnTo>
                      <a:lnTo>
                        <a:pt x="426" y="20"/>
                      </a:lnTo>
                      <a:lnTo>
                        <a:pt x="427" y="19"/>
                      </a:lnTo>
                      <a:lnTo>
                        <a:pt x="428" y="19"/>
                      </a:lnTo>
                      <a:lnTo>
                        <a:pt x="429" y="19"/>
                      </a:lnTo>
                      <a:lnTo>
                        <a:pt x="429" y="19"/>
                      </a:lnTo>
                      <a:lnTo>
                        <a:pt x="430" y="19"/>
                      </a:lnTo>
                      <a:lnTo>
                        <a:pt x="431" y="18"/>
                      </a:lnTo>
                      <a:lnTo>
                        <a:pt x="432" y="18"/>
                      </a:lnTo>
                      <a:lnTo>
                        <a:pt x="432" y="18"/>
                      </a:lnTo>
                      <a:lnTo>
                        <a:pt x="433" y="18"/>
                      </a:lnTo>
                      <a:lnTo>
                        <a:pt x="434" y="17"/>
                      </a:lnTo>
                      <a:lnTo>
                        <a:pt x="435" y="17"/>
                      </a:lnTo>
                      <a:lnTo>
                        <a:pt x="436" y="17"/>
                      </a:lnTo>
                      <a:lnTo>
                        <a:pt x="437" y="17"/>
                      </a:lnTo>
                      <a:lnTo>
                        <a:pt x="437" y="17"/>
                      </a:lnTo>
                      <a:lnTo>
                        <a:pt x="438" y="17"/>
                      </a:lnTo>
                      <a:lnTo>
                        <a:pt x="439" y="17"/>
                      </a:lnTo>
                      <a:lnTo>
                        <a:pt x="440" y="16"/>
                      </a:lnTo>
                      <a:lnTo>
                        <a:pt x="441" y="16"/>
                      </a:lnTo>
                      <a:lnTo>
                        <a:pt x="441" y="16"/>
                      </a:lnTo>
                      <a:lnTo>
                        <a:pt x="442" y="17"/>
                      </a:lnTo>
                      <a:lnTo>
                        <a:pt x="443" y="16"/>
                      </a:lnTo>
                      <a:lnTo>
                        <a:pt x="444" y="17"/>
                      </a:lnTo>
                      <a:lnTo>
                        <a:pt x="444" y="17"/>
                      </a:lnTo>
                      <a:lnTo>
                        <a:pt x="445" y="17"/>
                      </a:lnTo>
                      <a:lnTo>
                        <a:pt x="446" y="17"/>
                      </a:lnTo>
                      <a:lnTo>
                        <a:pt x="447" y="17"/>
                      </a:lnTo>
                      <a:lnTo>
                        <a:pt x="448" y="18"/>
                      </a:lnTo>
                      <a:lnTo>
                        <a:pt x="449" y="18"/>
                      </a:lnTo>
                      <a:lnTo>
                        <a:pt x="449" y="18"/>
                      </a:lnTo>
                      <a:lnTo>
                        <a:pt x="450" y="18"/>
                      </a:lnTo>
                      <a:lnTo>
                        <a:pt x="451" y="19"/>
                      </a:lnTo>
                      <a:lnTo>
                        <a:pt x="452" y="19"/>
                      </a:lnTo>
                      <a:lnTo>
                        <a:pt x="452" y="19"/>
                      </a:lnTo>
                      <a:lnTo>
                        <a:pt x="453" y="19"/>
                      </a:lnTo>
                      <a:lnTo>
                        <a:pt x="454" y="19"/>
                      </a:lnTo>
                      <a:lnTo>
                        <a:pt x="455" y="19"/>
                      </a:lnTo>
                      <a:lnTo>
                        <a:pt x="456" y="19"/>
                      </a:lnTo>
                      <a:lnTo>
                        <a:pt x="456" y="19"/>
                      </a:lnTo>
                      <a:lnTo>
                        <a:pt x="457" y="19"/>
                      </a:lnTo>
                      <a:lnTo>
                        <a:pt x="458" y="20"/>
                      </a:lnTo>
                      <a:lnTo>
                        <a:pt x="459" y="20"/>
                      </a:lnTo>
                      <a:lnTo>
                        <a:pt x="460" y="20"/>
                      </a:lnTo>
                      <a:lnTo>
                        <a:pt x="461" y="20"/>
                      </a:lnTo>
                      <a:lnTo>
                        <a:pt x="461" y="20"/>
                      </a:lnTo>
                      <a:lnTo>
                        <a:pt x="462" y="20"/>
                      </a:lnTo>
                      <a:lnTo>
                        <a:pt x="463" y="20"/>
                      </a:lnTo>
                      <a:lnTo>
                        <a:pt x="464" y="20"/>
                      </a:lnTo>
                      <a:lnTo>
                        <a:pt x="464" y="20"/>
                      </a:lnTo>
                      <a:lnTo>
                        <a:pt x="465" y="20"/>
                      </a:lnTo>
                      <a:lnTo>
                        <a:pt x="466" y="20"/>
                      </a:lnTo>
                      <a:lnTo>
                        <a:pt x="467" y="20"/>
                      </a:lnTo>
                      <a:lnTo>
                        <a:pt x="468" y="20"/>
                      </a:lnTo>
                      <a:lnTo>
                        <a:pt x="468" y="20"/>
                      </a:lnTo>
                      <a:lnTo>
                        <a:pt x="469" y="20"/>
                      </a:lnTo>
                      <a:lnTo>
                        <a:pt x="470" y="20"/>
                      </a:lnTo>
                      <a:lnTo>
                        <a:pt x="471" y="20"/>
                      </a:lnTo>
                      <a:lnTo>
                        <a:pt x="472" y="20"/>
                      </a:lnTo>
                      <a:lnTo>
                        <a:pt x="472" y="20"/>
                      </a:lnTo>
                      <a:lnTo>
                        <a:pt x="473" y="20"/>
                      </a:lnTo>
                      <a:lnTo>
                        <a:pt x="474" y="20"/>
                      </a:lnTo>
                      <a:lnTo>
                        <a:pt x="475" y="20"/>
                      </a:lnTo>
                      <a:lnTo>
                        <a:pt x="476" y="20"/>
                      </a:lnTo>
                      <a:lnTo>
                        <a:pt x="476" y="20"/>
                      </a:lnTo>
                      <a:lnTo>
                        <a:pt x="477" y="20"/>
                      </a:lnTo>
                      <a:lnTo>
                        <a:pt x="478" y="20"/>
                      </a:lnTo>
                      <a:lnTo>
                        <a:pt x="479" y="20"/>
                      </a:lnTo>
                      <a:lnTo>
                        <a:pt x="480" y="20"/>
                      </a:lnTo>
                      <a:lnTo>
                        <a:pt x="481" y="20"/>
                      </a:lnTo>
                      <a:lnTo>
                        <a:pt x="481" y="20"/>
                      </a:lnTo>
                      <a:lnTo>
                        <a:pt x="482" y="20"/>
                      </a:lnTo>
                      <a:lnTo>
                        <a:pt x="483" y="20"/>
                      </a:lnTo>
                      <a:lnTo>
                        <a:pt x="484" y="20"/>
                      </a:lnTo>
                      <a:lnTo>
                        <a:pt x="484" y="20"/>
                      </a:lnTo>
                      <a:lnTo>
                        <a:pt x="485" y="20"/>
                      </a:lnTo>
                      <a:lnTo>
                        <a:pt x="486" y="20"/>
                      </a:lnTo>
                      <a:lnTo>
                        <a:pt x="487" y="20"/>
                      </a:lnTo>
                      <a:lnTo>
                        <a:pt x="487" y="20"/>
                      </a:lnTo>
                      <a:lnTo>
                        <a:pt x="488" y="20"/>
                      </a:lnTo>
                      <a:lnTo>
                        <a:pt x="489" y="20"/>
                      </a:lnTo>
                      <a:lnTo>
                        <a:pt x="490" y="20"/>
                      </a:lnTo>
                      <a:lnTo>
                        <a:pt x="491" y="20"/>
                      </a:lnTo>
                      <a:lnTo>
                        <a:pt x="492" y="20"/>
                      </a:lnTo>
                      <a:lnTo>
                        <a:pt x="492" y="21"/>
                      </a:lnTo>
                      <a:lnTo>
                        <a:pt x="493" y="21"/>
                      </a:lnTo>
                      <a:lnTo>
                        <a:pt x="494" y="20"/>
                      </a:lnTo>
                      <a:lnTo>
                        <a:pt x="495" y="21"/>
                      </a:lnTo>
                      <a:lnTo>
                        <a:pt x="496" y="20"/>
                      </a:lnTo>
                      <a:lnTo>
                        <a:pt x="496" y="20"/>
                      </a:lnTo>
                      <a:lnTo>
                        <a:pt x="497" y="20"/>
                      </a:lnTo>
                      <a:lnTo>
                        <a:pt x="498" y="20"/>
                      </a:lnTo>
                      <a:lnTo>
                        <a:pt x="499" y="20"/>
                      </a:lnTo>
                      <a:lnTo>
                        <a:pt x="499" y="20"/>
                      </a:lnTo>
                      <a:lnTo>
                        <a:pt x="500" y="20"/>
                      </a:lnTo>
                      <a:lnTo>
                        <a:pt x="501" y="20"/>
                      </a:lnTo>
                      <a:lnTo>
                        <a:pt x="502" y="20"/>
                      </a:lnTo>
                      <a:lnTo>
                        <a:pt x="503" y="20"/>
                      </a:lnTo>
                      <a:lnTo>
                        <a:pt x="504" y="20"/>
                      </a:lnTo>
                      <a:lnTo>
                        <a:pt x="504" y="21"/>
                      </a:lnTo>
                      <a:lnTo>
                        <a:pt x="505" y="20"/>
                      </a:lnTo>
                      <a:lnTo>
                        <a:pt x="506" y="20"/>
                      </a:lnTo>
                      <a:lnTo>
                        <a:pt x="507" y="20"/>
                      </a:lnTo>
                      <a:lnTo>
                        <a:pt x="507" y="20"/>
                      </a:lnTo>
                      <a:lnTo>
                        <a:pt x="508" y="20"/>
                      </a:lnTo>
                      <a:lnTo>
                        <a:pt x="509" y="20"/>
                      </a:lnTo>
                      <a:lnTo>
                        <a:pt x="510" y="21"/>
                      </a:lnTo>
                      <a:lnTo>
                        <a:pt x="511" y="21"/>
                      </a:lnTo>
                      <a:lnTo>
                        <a:pt x="511" y="20"/>
                      </a:lnTo>
                      <a:lnTo>
                        <a:pt x="512" y="20"/>
                      </a:lnTo>
                      <a:lnTo>
                        <a:pt x="513" y="20"/>
                      </a:lnTo>
                      <a:lnTo>
                        <a:pt x="514" y="20"/>
                      </a:lnTo>
                      <a:lnTo>
                        <a:pt x="515" y="21"/>
                      </a:lnTo>
                      <a:lnTo>
                        <a:pt x="515" y="20"/>
                      </a:lnTo>
                      <a:lnTo>
                        <a:pt x="516" y="20"/>
                      </a:lnTo>
                      <a:lnTo>
                        <a:pt x="517" y="20"/>
                      </a:lnTo>
                      <a:lnTo>
                        <a:pt x="518" y="20"/>
                      </a:lnTo>
                      <a:lnTo>
                        <a:pt x="519" y="21"/>
                      </a:lnTo>
                      <a:lnTo>
                        <a:pt x="519" y="21"/>
                      </a:lnTo>
                      <a:lnTo>
                        <a:pt x="520" y="20"/>
                      </a:lnTo>
                      <a:lnTo>
                        <a:pt x="521" y="20"/>
                      </a:lnTo>
                      <a:lnTo>
                        <a:pt x="522" y="20"/>
                      </a:lnTo>
                      <a:lnTo>
                        <a:pt x="522" y="20"/>
                      </a:lnTo>
                      <a:lnTo>
                        <a:pt x="523" y="21"/>
                      </a:lnTo>
                      <a:lnTo>
                        <a:pt x="524" y="21"/>
                      </a:lnTo>
                      <a:lnTo>
                        <a:pt x="525" y="20"/>
                      </a:lnTo>
                      <a:lnTo>
                        <a:pt x="526" y="20"/>
                      </a:lnTo>
                      <a:lnTo>
                        <a:pt x="527" y="20"/>
                      </a:lnTo>
                      <a:lnTo>
                        <a:pt x="527" y="20"/>
                      </a:lnTo>
                      <a:lnTo>
                        <a:pt x="528" y="20"/>
                      </a:lnTo>
                      <a:lnTo>
                        <a:pt x="529" y="20"/>
                      </a:lnTo>
                      <a:lnTo>
                        <a:pt x="530" y="21"/>
                      </a:lnTo>
                      <a:lnTo>
                        <a:pt x="530" y="21"/>
                      </a:lnTo>
                      <a:lnTo>
                        <a:pt x="531" y="21"/>
                      </a:lnTo>
                      <a:lnTo>
                        <a:pt x="532" y="21"/>
                      </a:lnTo>
                      <a:lnTo>
                        <a:pt x="533" y="21"/>
                      </a:lnTo>
                      <a:lnTo>
                        <a:pt x="534" y="20"/>
                      </a:lnTo>
                      <a:lnTo>
                        <a:pt x="534" y="20"/>
                      </a:lnTo>
                      <a:lnTo>
                        <a:pt x="535" y="21"/>
                      </a:lnTo>
                      <a:lnTo>
                        <a:pt x="536" y="21"/>
                      </a:lnTo>
                      <a:lnTo>
                        <a:pt x="537" y="20"/>
                      </a:lnTo>
                      <a:lnTo>
                        <a:pt x="538" y="20"/>
                      </a:lnTo>
                      <a:lnTo>
                        <a:pt x="539" y="20"/>
                      </a:lnTo>
                      <a:lnTo>
                        <a:pt x="539" y="20"/>
                      </a:lnTo>
                      <a:lnTo>
                        <a:pt x="540" y="21"/>
                      </a:lnTo>
                      <a:lnTo>
                        <a:pt x="541" y="21"/>
                      </a:lnTo>
                      <a:lnTo>
                        <a:pt x="542" y="21"/>
                      </a:lnTo>
                      <a:lnTo>
                        <a:pt x="542" y="21"/>
                      </a:lnTo>
                      <a:lnTo>
                        <a:pt x="543" y="21"/>
                      </a:lnTo>
                      <a:lnTo>
                        <a:pt x="544" y="21"/>
                      </a:lnTo>
                      <a:lnTo>
                        <a:pt x="545" y="20"/>
                      </a:lnTo>
                      <a:lnTo>
                        <a:pt x="546" y="21"/>
                      </a:lnTo>
                      <a:lnTo>
                        <a:pt x="546" y="20"/>
                      </a:lnTo>
                      <a:lnTo>
                        <a:pt x="547" y="20"/>
                      </a:lnTo>
                      <a:lnTo>
                        <a:pt x="548" y="20"/>
                      </a:lnTo>
                      <a:lnTo>
                        <a:pt x="549" y="20"/>
                      </a:lnTo>
                      <a:lnTo>
                        <a:pt x="550" y="20"/>
                      </a:lnTo>
                      <a:lnTo>
                        <a:pt x="550" y="20"/>
                      </a:lnTo>
                      <a:lnTo>
                        <a:pt x="551" y="20"/>
                      </a:lnTo>
                      <a:lnTo>
                        <a:pt x="552" y="20"/>
                      </a:lnTo>
                      <a:lnTo>
                        <a:pt x="553" y="20"/>
                      </a:lnTo>
                      <a:lnTo>
                        <a:pt x="554" y="20"/>
                      </a:lnTo>
                      <a:lnTo>
                        <a:pt x="554" y="20"/>
                      </a:lnTo>
                      <a:lnTo>
                        <a:pt x="555" y="20"/>
                      </a:lnTo>
                      <a:lnTo>
                        <a:pt x="556" y="20"/>
                      </a:lnTo>
                      <a:lnTo>
                        <a:pt x="557" y="20"/>
                      </a:lnTo>
                      <a:lnTo>
                        <a:pt x="558" y="20"/>
                      </a:lnTo>
                      <a:lnTo>
                        <a:pt x="558" y="20"/>
                      </a:lnTo>
                      <a:lnTo>
                        <a:pt x="559" y="20"/>
                      </a:lnTo>
                      <a:lnTo>
                        <a:pt x="560" y="20"/>
                      </a:lnTo>
                      <a:lnTo>
                        <a:pt x="561" y="20"/>
                      </a:lnTo>
                      <a:lnTo>
                        <a:pt x="562" y="20"/>
                      </a:lnTo>
                      <a:lnTo>
                        <a:pt x="562" y="20"/>
                      </a:lnTo>
                      <a:lnTo>
                        <a:pt x="563" y="20"/>
                      </a:lnTo>
                      <a:lnTo>
                        <a:pt x="564" y="20"/>
                      </a:lnTo>
                      <a:lnTo>
                        <a:pt x="565" y="20"/>
                      </a:lnTo>
                      <a:lnTo>
                        <a:pt x="565" y="20"/>
                      </a:lnTo>
                      <a:lnTo>
                        <a:pt x="566" y="20"/>
                      </a:lnTo>
                      <a:lnTo>
                        <a:pt x="567" y="20"/>
                      </a:lnTo>
                      <a:lnTo>
                        <a:pt x="568" y="20"/>
                      </a:lnTo>
                      <a:lnTo>
                        <a:pt x="569" y="20"/>
                      </a:lnTo>
                      <a:lnTo>
                        <a:pt x="570" y="20"/>
                      </a:lnTo>
                      <a:lnTo>
                        <a:pt x="570" y="20"/>
                      </a:lnTo>
                      <a:lnTo>
                        <a:pt x="571" y="20"/>
                      </a:lnTo>
                      <a:lnTo>
                        <a:pt x="572" y="20"/>
                      </a:lnTo>
                      <a:lnTo>
                        <a:pt x="573" y="20"/>
                      </a:lnTo>
                      <a:lnTo>
                        <a:pt x="574" y="20"/>
                      </a:lnTo>
                      <a:lnTo>
                        <a:pt x="574" y="20"/>
                      </a:lnTo>
                      <a:lnTo>
                        <a:pt x="575" y="20"/>
                      </a:lnTo>
                      <a:lnTo>
                        <a:pt x="576" y="20"/>
                      </a:lnTo>
                      <a:lnTo>
                        <a:pt x="577" y="20"/>
                      </a:lnTo>
                      <a:lnTo>
                        <a:pt x="577" y="20"/>
                      </a:lnTo>
                      <a:lnTo>
                        <a:pt x="578" y="20"/>
                      </a:lnTo>
                      <a:lnTo>
                        <a:pt x="579" y="20"/>
                      </a:lnTo>
                      <a:lnTo>
                        <a:pt x="580" y="20"/>
                      </a:lnTo>
                      <a:lnTo>
                        <a:pt x="581" y="20"/>
                      </a:lnTo>
                      <a:lnTo>
                        <a:pt x="582" y="20"/>
                      </a:lnTo>
                      <a:lnTo>
                        <a:pt x="582" y="20"/>
                      </a:lnTo>
                      <a:lnTo>
                        <a:pt x="583" y="20"/>
                      </a:lnTo>
                      <a:lnTo>
                        <a:pt x="584" y="20"/>
                      </a:lnTo>
                      <a:lnTo>
                        <a:pt x="585" y="20"/>
                      </a:lnTo>
                      <a:lnTo>
                        <a:pt x="585" y="20"/>
                      </a:lnTo>
                      <a:lnTo>
                        <a:pt x="586" y="20"/>
                      </a:lnTo>
                      <a:lnTo>
                        <a:pt x="587" y="20"/>
                      </a:lnTo>
                      <a:lnTo>
                        <a:pt x="588" y="20"/>
                      </a:lnTo>
                      <a:lnTo>
                        <a:pt x="589" y="20"/>
                      </a:lnTo>
                      <a:lnTo>
                        <a:pt x="589" y="20"/>
                      </a:lnTo>
                      <a:lnTo>
                        <a:pt x="590" y="20"/>
                      </a:lnTo>
                      <a:lnTo>
                        <a:pt x="591" y="20"/>
                      </a:lnTo>
                      <a:lnTo>
                        <a:pt x="592" y="20"/>
                      </a:lnTo>
                      <a:lnTo>
                        <a:pt x="593" y="20"/>
                      </a:lnTo>
                      <a:lnTo>
                        <a:pt x="594" y="20"/>
                      </a:lnTo>
                      <a:lnTo>
                        <a:pt x="594" y="20"/>
                      </a:lnTo>
                      <a:lnTo>
                        <a:pt x="595" y="20"/>
                      </a:lnTo>
                      <a:lnTo>
                        <a:pt x="596" y="20"/>
                      </a:lnTo>
                      <a:lnTo>
                        <a:pt x="597" y="20"/>
                      </a:lnTo>
                      <a:lnTo>
                        <a:pt x="597" y="20"/>
                      </a:lnTo>
                      <a:lnTo>
                        <a:pt x="598" y="20"/>
                      </a:lnTo>
                      <a:lnTo>
                        <a:pt x="599" y="20"/>
                      </a:lnTo>
                      <a:lnTo>
                        <a:pt x="600" y="20"/>
                      </a:lnTo>
                      <a:lnTo>
                        <a:pt x="600" y="20"/>
                      </a:lnTo>
                      <a:lnTo>
                        <a:pt x="601" y="20"/>
                      </a:lnTo>
                      <a:lnTo>
                        <a:pt x="602" y="20"/>
                      </a:lnTo>
                      <a:lnTo>
                        <a:pt x="603" y="20"/>
                      </a:lnTo>
                      <a:lnTo>
                        <a:pt x="604" y="20"/>
                      </a:lnTo>
                      <a:lnTo>
                        <a:pt x="605" y="20"/>
                      </a:lnTo>
                      <a:lnTo>
                        <a:pt x="605" y="20"/>
                      </a:lnTo>
                      <a:lnTo>
                        <a:pt x="606" y="20"/>
                      </a:lnTo>
                      <a:lnTo>
                        <a:pt x="607" y="20"/>
                      </a:lnTo>
                      <a:lnTo>
                        <a:pt x="608" y="20"/>
                      </a:lnTo>
                      <a:lnTo>
                        <a:pt x="608" y="20"/>
                      </a:lnTo>
                      <a:lnTo>
                        <a:pt x="609" y="20"/>
                      </a:lnTo>
                      <a:lnTo>
                        <a:pt x="610" y="20"/>
                      </a:lnTo>
                      <a:lnTo>
                        <a:pt x="611" y="20"/>
                      </a:lnTo>
                      <a:lnTo>
                        <a:pt x="612" y="20"/>
                      </a:lnTo>
                      <a:lnTo>
                        <a:pt x="612" y="20"/>
                      </a:lnTo>
                      <a:lnTo>
                        <a:pt x="613" y="20"/>
                      </a:lnTo>
                      <a:lnTo>
                        <a:pt x="614" y="20"/>
                      </a:lnTo>
                      <a:lnTo>
                        <a:pt x="615" y="20"/>
                      </a:lnTo>
                      <a:lnTo>
                        <a:pt x="616" y="20"/>
                      </a:lnTo>
                      <a:lnTo>
                        <a:pt x="617" y="20"/>
                      </a:lnTo>
                      <a:lnTo>
                        <a:pt x="617" y="20"/>
                      </a:lnTo>
                      <a:lnTo>
                        <a:pt x="618" y="20"/>
                      </a:lnTo>
                      <a:lnTo>
                        <a:pt x="619" y="20"/>
                      </a:lnTo>
                      <a:lnTo>
                        <a:pt x="620" y="20"/>
                      </a:lnTo>
                      <a:lnTo>
                        <a:pt x="620" y="20"/>
                      </a:lnTo>
                      <a:lnTo>
                        <a:pt x="621" y="20"/>
                      </a:lnTo>
                      <a:lnTo>
                        <a:pt x="622" y="20"/>
                      </a:lnTo>
                      <a:lnTo>
                        <a:pt x="623" y="20"/>
                      </a:lnTo>
                      <a:lnTo>
                        <a:pt x="624" y="20"/>
                      </a:lnTo>
                      <a:lnTo>
                        <a:pt x="624" y="20"/>
                      </a:lnTo>
                      <a:lnTo>
                        <a:pt x="625" y="20"/>
                      </a:lnTo>
                      <a:lnTo>
                        <a:pt x="626" y="20"/>
                      </a:lnTo>
                      <a:lnTo>
                        <a:pt x="627" y="20"/>
                      </a:lnTo>
                      <a:lnTo>
                        <a:pt x="628" y="20"/>
                      </a:lnTo>
                      <a:lnTo>
                        <a:pt x="628" y="20"/>
                      </a:lnTo>
                      <a:lnTo>
                        <a:pt x="629" y="20"/>
                      </a:lnTo>
                      <a:lnTo>
                        <a:pt x="630" y="20"/>
                      </a:lnTo>
                      <a:lnTo>
                        <a:pt x="631" y="20"/>
                      </a:lnTo>
                      <a:lnTo>
                        <a:pt x="632" y="20"/>
                      </a:lnTo>
                      <a:lnTo>
                        <a:pt x="632" y="20"/>
                      </a:lnTo>
                      <a:lnTo>
                        <a:pt x="633" y="20"/>
                      </a:lnTo>
                      <a:lnTo>
                        <a:pt x="634" y="20"/>
                      </a:lnTo>
                      <a:lnTo>
                        <a:pt x="635" y="20"/>
                      </a:lnTo>
                      <a:lnTo>
                        <a:pt x="636" y="20"/>
                      </a:lnTo>
                      <a:lnTo>
                        <a:pt x="636" y="20"/>
                      </a:lnTo>
                      <a:lnTo>
                        <a:pt x="637" y="20"/>
                      </a:lnTo>
                      <a:lnTo>
                        <a:pt x="638" y="21"/>
                      </a:lnTo>
                      <a:lnTo>
                        <a:pt x="639" y="20"/>
                      </a:lnTo>
                      <a:lnTo>
                        <a:pt x="640" y="20"/>
                      </a:lnTo>
                      <a:lnTo>
                        <a:pt x="640" y="20"/>
                      </a:lnTo>
                      <a:lnTo>
                        <a:pt x="641" y="20"/>
                      </a:lnTo>
                      <a:lnTo>
                        <a:pt x="642" y="20"/>
                      </a:lnTo>
                      <a:lnTo>
                        <a:pt x="643" y="20"/>
                      </a:lnTo>
                      <a:lnTo>
                        <a:pt x="643" y="20"/>
                      </a:lnTo>
                      <a:lnTo>
                        <a:pt x="644" y="20"/>
                      </a:lnTo>
                      <a:lnTo>
                        <a:pt x="645" y="20"/>
                      </a:lnTo>
                      <a:lnTo>
                        <a:pt x="646" y="20"/>
                      </a:lnTo>
                      <a:lnTo>
                        <a:pt x="647" y="20"/>
                      </a:lnTo>
                      <a:lnTo>
                        <a:pt x="648" y="20"/>
                      </a:lnTo>
                      <a:lnTo>
                        <a:pt x="648" y="20"/>
                      </a:lnTo>
                      <a:lnTo>
                        <a:pt x="649" y="20"/>
                      </a:lnTo>
                      <a:lnTo>
                        <a:pt x="650" y="20"/>
                      </a:lnTo>
                      <a:lnTo>
                        <a:pt x="651" y="20"/>
                      </a:lnTo>
                      <a:lnTo>
                        <a:pt x="652" y="20"/>
                      </a:lnTo>
                      <a:lnTo>
                        <a:pt x="652" y="20"/>
                      </a:lnTo>
                      <a:lnTo>
                        <a:pt x="653" y="20"/>
                      </a:lnTo>
                      <a:lnTo>
                        <a:pt x="654" y="20"/>
                      </a:lnTo>
                      <a:lnTo>
                        <a:pt x="655" y="20"/>
                      </a:lnTo>
                      <a:lnTo>
                        <a:pt x="655" y="20"/>
                      </a:lnTo>
                      <a:lnTo>
                        <a:pt x="656" y="20"/>
                      </a:lnTo>
                      <a:lnTo>
                        <a:pt x="657" y="20"/>
                      </a:lnTo>
                      <a:lnTo>
                        <a:pt x="658" y="20"/>
                      </a:lnTo>
                      <a:lnTo>
                        <a:pt x="659" y="20"/>
                      </a:lnTo>
                      <a:lnTo>
                        <a:pt x="660" y="20"/>
                      </a:lnTo>
                      <a:lnTo>
                        <a:pt x="660" y="20"/>
                      </a:lnTo>
                      <a:lnTo>
                        <a:pt x="661" y="20"/>
                      </a:lnTo>
                      <a:lnTo>
                        <a:pt x="662" y="20"/>
                      </a:lnTo>
                      <a:lnTo>
                        <a:pt x="663" y="20"/>
                      </a:lnTo>
                      <a:lnTo>
                        <a:pt x="663" y="20"/>
                      </a:lnTo>
                      <a:lnTo>
                        <a:pt x="664" y="21"/>
                      </a:lnTo>
                      <a:lnTo>
                        <a:pt x="665" y="20"/>
                      </a:lnTo>
                      <a:lnTo>
                        <a:pt x="666" y="20"/>
                      </a:lnTo>
                      <a:lnTo>
                        <a:pt x="667" y="20"/>
                      </a:lnTo>
                      <a:lnTo>
                        <a:pt x="667" y="20"/>
                      </a:lnTo>
                      <a:lnTo>
                        <a:pt x="668" y="20"/>
                      </a:lnTo>
                      <a:lnTo>
                        <a:pt x="669" y="20"/>
                      </a:lnTo>
                      <a:lnTo>
                        <a:pt x="670" y="21"/>
                      </a:lnTo>
                      <a:lnTo>
                        <a:pt x="671" y="20"/>
                      </a:lnTo>
                      <a:lnTo>
                        <a:pt x="672" y="20"/>
                      </a:lnTo>
                      <a:lnTo>
                        <a:pt x="672" y="20"/>
                      </a:lnTo>
                      <a:lnTo>
                        <a:pt x="673" y="20"/>
                      </a:lnTo>
                      <a:lnTo>
                        <a:pt x="674" y="20"/>
                      </a:lnTo>
                      <a:lnTo>
                        <a:pt x="675" y="20"/>
                      </a:lnTo>
                      <a:lnTo>
                        <a:pt x="675" y="21"/>
                      </a:lnTo>
                      <a:lnTo>
                        <a:pt x="676" y="20"/>
                      </a:lnTo>
                      <a:lnTo>
                        <a:pt x="677" y="20"/>
                      </a:lnTo>
                      <a:lnTo>
                        <a:pt x="678" y="21"/>
                      </a:lnTo>
                      <a:lnTo>
                        <a:pt x="678" y="20"/>
                      </a:lnTo>
                      <a:lnTo>
                        <a:pt x="679" y="20"/>
                      </a:lnTo>
                      <a:lnTo>
                        <a:pt x="680" y="20"/>
                      </a:lnTo>
                      <a:lnTo>
                        <a:pt x="681" y="20"/>
                      </a:lnTo>
                      <a:lnTo>
                        <a:pt x="682" y="20"/>
                      </a:lnTo>
                      <a:lnTo>
                        <a:pt x="683" y="20"/>
                      </a:lnTo>
                      <a:lnTo>
                        <a:pt x="683" y="20"/>
                      </a:lnTo>
                      <a:lnTo>
                        <a:pt x="684" y="20"/>
                      </a:lnTo>
                      <a:lnTo>
                        <a:pt x="685" y="21"/>
                      </a:lnTo>
                      <a:lnTo>
                        <a:pt x="686" y="21"/>
                      </a:lnTo>
                      <a:lnTo>
                        <a:pt x="687" y="21"/>
                      </a:lnTo>
                      <a:lnTo>
                        <a:pt x="687" y="21"/>
                      </a:lnTo>
                      <a:lnTo>
                        <a:pt x="688" y="21"/>
                      </a:lnTo>
                      <a:lnTo>
                        <a:pt x="689" y="20"/>
                      </a:lnTo>
                      <a:lnTo>
                        <a:pt x="690" y="20"/>
                      </a:lnTo>
                      <a:lnTo>
                        <a:pt x="690" y="20"/>
                      </a:lnTo>
                      <a:lnTo>
                        <a:pt x="691" y="20"/>
                      </a:lnTo>
                      <a:lnTo>
                        <a:pt x="692" y="20"/>
                      </a:lnTo>
                      <a:lnTo>
                        <a:pt x="693" y="20"/>
                      </a:lnTo>
                      <a:lnTo>
                        <a:pt x="694" y="20"/>
                      </a:lnTo>
                      <a:lnTo>
                        <a:pt x="695" y="20"/>
                      </a:lnTo>
                      <a:lnTo>
                        <a:pt x="695" y="20"/>
                      </a:lnTo>
                      <a:lnTo>
                        <a:pt x="696" y="20"/>
                      </a:lnTo>
                      <a:lnTo>
                        <a:pt x="697" y="20"/>
                      </a:lnTo>
                      <a:lnTo>
                        <a:pt x="698" y="20"/>
                      </a:lnTo>
                      <a:lnTo>
                        <a:pt x="698" y="20"/>
                      </a:lnTo>
                      <a:lnTo>
                        <a:pt x="699" y="20"/>
                      </a:lnTo>
                      <a:lnTo>
                        <a:pt x="700" y="20"/>
                      </a:lnTo>
                      <a:lnTo>
                        <a:pt x="701" y="20"/>
                      </a:lnTo>
                      <a:lnTo>
                        <a:pt x="702" y="20"/>
                      </a:lnTo>
                      <a:lnTo>
                        <a:pt x="702" y="20"/>
                      </a:lnTo>
                      <a:lnTo>
                        <a:pt x="703" y="20"/>
                      </a:lnTo>
                      <a:lnTo>
                        <a:pt x="704" y="20"/>
                      </a:lnTo>
                      <a:lnTo>
                        <a:pt x="705" y="20"/>
                      </a:lnTo>
                      <a:lnTo>
                        <a:pt x="706" y="20"/>
                      </a:lnTo>
                      <a:lnTo>
                        <a:pt x="706" y="20"/>
                      </a:lnTo>
                      <a:lnTo>
                        <a:pt x="707" y="19"/>
                      </a:lnTo>
                      <a:lnTo>
                        <a:pt x="708" y="19"/>
                      </a:lnTo>
                      <a:lnTo>
                        <a:pt x="709" y="19"/>
                      </a:lnTo>
                      <a:lnTo>
                        <a:pt x="710" y="19"/>
                      </a:lnTo>
                      <a:lnTo>
                        <a:pt x="710" y="19"/>
                      </a:lnTo>
                      <a:lnTo>
                        <a:pt x="711" y="19"/>
                      </a:lnTo>
                      <a:lnTo>
                        <a:pt x="712" y="19"/>
                      </a:lnTo>
                      <a:lnTo>
                        <a:pt x="713" y="19"/>
                      </a:lnTo>
                      <a:lnTo>
                        <a:pt x="714" y="19"/>
                      </a:lnTo>
                      <a:lnTo>
                        <a:pt x="714" y="19"/>
                      </a:lnTo>
                      <a:lnTo>
                        <a:pt x="715" y="19"/>
                      </a:lnTo>
                      <a:lnTo>
                        <a:pt x="716" y="19"/>
                      </a:lnTo>
                      <a:lnTo>
                        <a:pt x="717" y="19"/>
                      </a:lnTo>
                      <a:lnTo>
                        <a:pt x="718" y="19"/>
                      </a:lnTo>
                      <a:lnTo>
                        <a:pt x="718" y="19"/>
                      </a:lnTo>
                      <a:lnTo>
                        <a:pt x="719" y="19"/>
                      </a:lnTo>
                      <a:lnTo>
                        <a:pt x="720" y="19"/>
                      </a:lnTo>
                      <a:lnTo>
                        <a:pt x="721" y="19"/>
                      </a:lnTo>
                      <a:lnTo>
                        <a:pt x="721" y="19"/>
                      </a:lnTo>
                      <a:lnTo>
                        <a:pt x="722" y="19"/>
                      </a:lnTo>
                      <a:lnTo>
                        <a:pt x="723" y="19"/>
                      </a:lnTo>
                      <a:lnTo>
                        <a:pt x="724" y="20"/>
                      </a:lnTo>
                      <a:lnTo>
                        <a:pt x="725" y="20"/>
                      </a:lnTo>
                      <a:lnTo>
                        <a:pt x="726" y="20"/>
                      </a:lnTo>
                      <a:lnTo>
                        <a:pt x="726" y="20"/>
                      </a:lnTo>
                      <a:lnTo>
                        <a:pt x="727" y="20"/>
                      </a:lnTo>
                      <a:lnTo>
                        <a:pt x="728" y="20"/>
                      </a:lnTo>
                      <a:lnTo>
                        <a:pt x="729" y="20"/>
                      </a:lnTo>
                      <a:lnTo>
                        <a:pt x="730" y="20"/>
                      </a:lnTo>
                      <a:lnTo>
                        <a:pt x="730" y="20"/>
                      </a:lnTo>
                      <a:lnTo>
                        <a:pt x="731" y="20"/>
                      </a:lnTo>
                      <a:lnTo>
                        <a:pt x="732" y="20"/>
                      </a:lnTo>
                      <a:lnTo>
                        <a:pt x="733" y="20"/>
                      </a:lnTo>
                      <a:lnTo>
                        <a:pt x="733" y="20"/>
                      </a:lnTo>
                      <a:lnTo>
                        <a:pt x="734" y="20"/>
                      </a:lnTo>
                      <a:lnTo>
                        <a:pt x="735" y="20"/>
                      </a:lnTo>
                      <a:lnTo>
                        <a:pt x="736" y="20"/>
                      </a:lnTo>
                      <a:lnTo>
                        <a:pt x="737" y="20"/>
                      </a:lnTo>
                      <a:lnTo>
                        <a:pt x="738" y="20"/>
                      </a:lnTo>
                      <a:lnTo>
                        <a:pt x="738" y="20"/>
                      </a:lnTo>
                      <a:lnTo>
                        <a:pt x="739" y="20"/>
                      </a:lnTo>
                      <a:lnTo>
                        <a:pt x="740" y="20"/>
                      </a:lnTo>
                      <a:lnTo>
                        <a:pt x="741" y="20"/>
                      </a:lnTo>
                      <a:lnTo>
                        <a:pt x="741" y="20"/>
                      </a:lnTo>
                      <a:lnTo>
                        <a:pt x="742" y="20"/>
                      </a:lnTo>
                      <a:lnTo>
                        <a:pt x="743" y="20"/>
                      </a:lnTo>
                      <a:lnTo>
                        <a:pt x="744" y="20"/>
                      </a:lnTo>
                      <a:lnTo>
                        <a:pt x="745" y="20"/>
                      </a:lnTo>
                      <a:lnTo>
                        <a:pt x="745" y="20"/>
                      </a:lnTo>
                      <a:lnTo>
                        <a:pt x="746" y="20"/>
                      </a:lnTo>
                      <a:lnTo>
                        <a:pt x="747" y="20"/>
                      </a:lnTo>
                      <a:lnTo>
                        <a:pt x="748" y="20"/>
                      </a:lnTo>
                      <a:lnTo>
                        <a:pt x="749" y="20"/>
                      </a:lnTo>
                      <a:lnTo>
                        <a:pt x="750" y="20"/>
                      </a:lnTo>
                      <a:lnTo>
                        <a:pt x="750" y="20"/>
                      </a:lnTo>
                      <a:lnTo>
                        <a:pt x="751" y="20"/>
                      </a:lnTo>
                      <a:lnTo>
                        <a:pt x="752" y="20"/>
                      </a:lnTo>
                      <a:lnTo>
                        <a:pt x="753" y="20"/>
                      </a:lnTo>
                      <a:lnTo>
                        <a:pt x="753" y="21"/>
                      </a:lnTo>
                      <a:lnTo>
                        <a:pt x="754" y="20"/>
                      </a:lnTo>
                      <a:lnTo>
                        <a:pt x="755" y="21"/>
                      </a:lnTo>
                      <a:lnTo>
                        <a:pt x="756" y="21"/>
                      </a:lnTo>
                      <a:lnTo>
                        <a:pt x="756" y="20"/>
                      </a:lnTo>
                      <a:lnTo>
                        <a:pt x="757" y="21"/>
                      </a:lnTo>
                      <a:lnTo>
                        <a:pt x="758" y="20"/>
                      </a:lnTo>
                      <a:lnTo>
                        <a:pt x="759" y="20"/>
                      </a:lnTo>
                      <a:lnTo>
                        <a:pt x="760" y="21"/>
                      </a:lnTo>
                      <a:lnTo>
                        <a:pt x="761" y="21"/>
                      </a:lnTo>
                      <a:lnTo>
                        <a:pt x="761" y="20"/>
                      </a:lnTo>
                      <a:lnTo>
                        <a:pt x="762" y="20"/>
                      </a:lnTo>
                      <a:lnTo>
                        <a:pt x="763" y="20"/>
                      </a:lnTo>
                      <a:lnTo>
                        <a:pt x="764" y="20"/>
                      </a:lnTo>
                      <a:lnTo>
                        <a:pt x="765" y="20"/>
                      </a:lnTo>
                      <a:lnTo>
                        <a:pt x="765" y="20"/>
                      </a:lnTo>
                      <a:lnTo>
                        <a:pt x="766" y="20"/>
                      </a:lnTo>
                      <a:lnTo>
                        <a:pt x="767" y="20"/>
                      </a:lnTo>
                      <a:lnTo>
                        <a:pt x="768" y="20"/>
                      </a:lnTo>
                      <a:lnTo>
                        <a:pt x="768" y="20"/>
                      </a:lnTo>
                      <a:lnTo>
                        <a:pt x="769" y="20"/>
                      </a:lnTo>
                      <a:lnTo>
                        <a:pt x="770" y="20"/>
                      </a:lnTo>
                      <a:lnTo>
                        <a:pt x="771" y="20"/>
                      </a:lnTo>
                      <a:lnTo>
                        <a:pt x="772" y="20"/>
                      </a:lnTo>
                      <a:lnTo>
                        <a:pt x="773" y="20"/>
                      </a:lnTo>
                      <a:lnTo>
                        <a:pt x="773" y="20"/>
                      </a:lnTo>
                      <a:lnTo>
                        <a:pt x="774" y="20"/>
                      </a:lnTo>
                      <a:lnTo>
                        <a:pt x="775" y="20"/>
                      </a:lnTo>
                      <a:lnTo>
                        <a:pt x="776" y="20"/>
                      </a:lnTo>
                      <a:lnTo>
                        <a:pt x="776" y="20"/>
                      </a:lnTo>
                      <a:lnTo>
                        <a:pt x="777" y="20"/>
                      </a:lnTo>
                      <a:lnTo>
                        <a:pt x="778" y="20"/>
                      </a:lnTo>
                      <a:lnTo>
                        <a:pt x="779" y="20"/>
                      </a:lnTo>
                      <a:lnTo>
                        <a:pt x="780" y="20"/>
                      </a:lnTo>
                      <a:lnTo>
                        <a:pt x="780" y="20"/>
                      </a:lnTo>
                      <a:lnTo>
                        <a:pt x="781" y="20"/>
                      </a:lnTo>
                      <a:lnTo>
                        <a:pt x="782" y="20"/>
                      </a:lnTo>
                      <a:lnTo>
                        <a:pt x="783" y="20"/>
                      </a:lnTo>
                      <a:lnTo>
                        <a:pt x="784" y="20"/>
                      </a:lnTo>
                      <a:lnTo>
                        <a:pt x="785" y="20"/>
                      </a:lnTo>
                      <a:lnTo>
                        <a:pt x="785" y="20"/>
                      </a:lnTo>
                      <a:lnTo>
                        <a:pt x="786" y="20"/>
                      </a:lnTo>
                      <a:lnTo>
                        <a:pt x="787" y="20"/>
                      </a:lnTo>
                      <a:lnTo>
                        <a:pt x="788" y="20"/>
                      </a:lnTo>
                      <a:lnTo>
                        <a:pt x="788" y="20"/>
                      </a:lnTo>
                      <a:lnTo>
                        <a:pt x="789" y="20"/>
                      </a:lnTo>
                      <a:lnTo>
                        <a:pt x="790" y="20"/>
                      </a:lnTo>
                      <a:lnTo>
                        <a:pt x="791" y="20"/>
                      </a:lnTo>
                      <a:lnTo>
                        <a:pt x="792" y="20"/>
                      </a:lnTo>
                      <a:lnTo>
                        <a:pt x="792" y="20"/>
                      </a:lnTo>
                      <a:lnTo>
                        <a:pt x="793" y="20"/>
                      </a:lnTo>
                      <a:lnTo>
                        <a:pt x="794" y="20"/>
                      </a:lnTo>
                      <a:lnTo>
                        <a:pt x="795" y="20"/>
                      </a:lnTo>
                      <a:lnTo>
                        <a:pt x="796" y="20"/>
                      </a:lnTo>
                      <a:lnTo>
                        <a:pt x="796" y="20"/>
                      </a:lnTo>
                      <a:lnTo>
                        <a:pt x="797" y="20"/>
                      </a:lnTo>
                      <a:lnTo>
                        <a:pt x="798" y="20"/>
                      </a:lnTo>
                      <a:lnTo>
                        <a:pt x="799" y="20"/>
                      </a:lnTo>
                      <a:lnTo>
                        <a:pt x="799" y="20"/>
                      </a:lnTo>
                      <a:lnTo>
                        <a:pt x="800" y="21"/>
                      </a:lnTo>
                      <a:lnTo>
                        <a:pt x="801" y="20"/>
                      </a:lnTo>
                      <a:lnTo>
                        <a:pt x="802" y="20"/>
                      </a:lnTo>
                      <a:lnTo>
                        <a:pt x="803" y="20"/>
                      </a:lnTo>
                      <a:lnTo>
                        <a:pt x="804" y="20"/>
                      </a:lnTo>
                      <a:lnTo>
                        <a:pt x="804" y="20"/>
                      </a:lnTo>
                      <a:lnTo>
                        <a:pt x="805" y="20"/>
                      </a:lnTo>
                      <a:lnTo>
                        <a:pt x="806" y="20"/>
                      </a:lnTo>
                      <a:lnTo>
                        <a:pt x="807" y="20"/>
                      </a:lnTo>
                      <a:lnTo>
                        <a:pt x="808" y="20"/>
                      </a:lnTo>
                      <a:lnTo>
                        <a:pt x="808" y="20"/>
                      </a:lnTo>
                      <a:lnTo>
                        <a:pt x="809" y="20"/>
                      </a:lnTo>
                      <a:lnTo>
                        <a:pt x="810" y="20"/>
                      </a:lnTo>
                      <a:lnTo>
                        <a:pt x="811" y="20"/>
                      </a:lnTo>
                      <a:lnTo>
                        <a:pt x="811" y="20"/>
                      </a:lnTo>
                      <a:lnTo>
                        <a:pt x="812" y="20"/>
                      </a:lnTo>
                      <a:lnTo>
                        <a:pt x="813" y="20"/>
                      </a:lnTo>
                      <a:lnTo>
                        <a:pt x="814" y="20"/>
                      </a:lnTo>
                    </a:path>
                  </a:pathLst>
                </a:custGeom>
                <a:noFill/>
                <a:ln w="0" cap="flat">
                  <a:solidFill>
                    <a:srgbClr val="0000CD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45" name="Freeform 62">
                  <a:extLst>
                    <a:ext uri="{FF2B5EF4-FFF2-40B4-BE49-F238E27FC236}">
                      <a16:creationId xmlns:a16="http://schemas.microsoft.com/office/drawing/2014/main" id="{972F0024-F643-4C78-9D02-25F24ACF0E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9" y="1931"/>
                  <a:ext cx="814" cy="62"/>
                </a:xfrm>
                <a:custGeom>
                  <a:avLst/>
                  <a:gdLst>
                    <a:gd name="T0" fmla="*/ 13 w 814"/>
                    <a:gd name="T1" fmla="*/ 61 h 62"/>
                    <a:gd name="T2" fmla="*/ 26 w 814"/>
                    <a:gd name="T3" fmla="*/ 62 h 62"/>
                    <a:gd name="T4" fmla="*/ 40 w 814"/>
                    <a:gd name="T5" fmla="*/ 62 h 62"/>
                    <a:gd name="T6" fmla="*/ 53 w 814"/>
                    <a:gd name="T7" fmla="*/ 62 h 62"/>
                    <a:gd name="T8" fmla="*/ 67 w 814"/>
                    <a:gd name="T9" fmla="*/ 62 h 62"/>
                    <a:gd name="T10" fmla="*/ 80 w 814"/>
                    <a:gd name="T11" fmla="*/ 62 h 62"/>
                    <a:gd name="T12" fmla="*/ 94 w 814"/>
                    <a:gd name="T13" fmla="*/ 61 h 62"/>
                    <a:gd name="T14" fmla="*/ 107 w 814"/>
                    <a:gd name="T15" fmla="*/ 61 h 62"/>
                    <a:gd name="T16" fmla="*/ 121 w 814"/>
                    <a:gd name="T17" fmla="*/ 61 h 62"/>
                    <a:gd name="T18" fmla="*/ 134 w 814"/>
                    <a:gd name="T19" fmla="*/ 61 h 62"/>
                    <a:gd name="T20" fmla="*/ 148 w 814"/>
                    <a:gd name="T21" fmla="*/ 61 h 62"/>
                    <a:gd name="T22" fmla="*/ 162 w 814"/>
                    <a:gd name="T23" fmla="*/ 61 h 62"/>
                    <a:gd name="T24" fmla="*/ 175 w 814"/>
                    <a:gd name="T25" fmla="*/ 61 h 62"/>
                    <a:gd name="T26" fmla="*/ 188 w 814"/>
                    <a:gd name="T27" fmla="*/ 61 h 62"/>
                    <a:gd name="T28" fmla="*/ 202 w 814"/>
                    <a:gd name="T29" fmla="*/ 61 h 62"/>
                    <a:gd name="T30" fmla="*/ 216 w 814"/>
                    <a:gd name="T31" fmla="*/ 61 h 62"/>
                    <a:gd name="T32" fmla="*/ 229 w 814"/>
                    <a:gd name="T33" fmla="*/ 61 h 62"/>
                    <a:gd name="T34" fmla="*/ 243 w 814"/>
                    <a:gd name="T35" fmla="*/ 61 h 62"/>
                    <a:gd name="T36" fmla="*/ 256 w 814"/>
                    <a:gd name="T37" fmla="*/ 58 h 62"/>
                    <a:gd name="T38" fmla="*/ 270 w 814"/>
                    <a:gd name="T39" fmla="*/ 57 h 62"/>
                    <a:gd name="T40" fmla="*/ 283 w 814"/>
                    <a:gd name="T41" fmla="*/ 60 h 62"/>
                    <a:gd name="T42" fmla="*/ 297 w 814"/>
                    <a:gd name="T43" fmla="*/ 61 h 62"/>
                    <a:gd name="T44" fmla="*/ 310 w 814"/>
                    <a:gd name="T45" fmla="*/ 61 h 62"/>
                    <a:gd name="T46" fmla="*/ 324 w 814"/>
                    <a:gd name="T47" fmla="*/ 61 h 62"/>
                    <a:gd name="T48" fmla="*/ 338 w 814"/>
                    <a:gd name="T49" fmla="*/ 61 h 62"/>
                    <a:gd name="T50" fmla="*/ 351 w 814"/>
                    <a:gd name="T51" fmla="*/ 61 h 62"/>
                    <a:gd name="T52" fmla="*/ 364 w 814"/>
                    <a:gd name="T53" fmla="*/ 61 h 62"/>
                    <a:gd name="T54" fmla="*/ 378 w 814"/>
                    <a:gd name="T55" fmla="*/ 61 h 62"/>
                    <a:gd name="T56" fmla="*/ 392 w 814"/>
                    <a:gd name="T57" fmla="*/ 39 h 62"/>
                    <a:gd name="T58" fmla="*/ 405 w 814"/>
                    <a:gd name="T59" fmla="*/ 0 h 62"/>
                    <a:gd name="T60" fmla="*/ 419 w 814"/>
                    <a:gd name="T61" fmla="*/ 39 h 62"/>
                    <a:gd name="T62" fmla="*/ 432 w 814"/>
                    <a:gd name="T63" fmla="*/ 54 h 62"/>
                    <a:gd name="T64" fmla="*/ 446 w 814"/>
                    <a:gd name="T65" fmla="*/ 57 h 62"/>
                    <a:gd name="T66" fmla="*/ 459 w 814"/>
                    <a:gd name="T67" fmla="*/ 58 h 62"/>
                    <a:gd name="T68" fmla="*/ 473 w 814"/>
                    <a:gd name="T69" fmla="*/ 58 h 62"/>
                    <a:gd name="T70" fmla="*/ 486 w 814"/>
                    <a:gd name="T71" fmla="*/ 58 h 62"/>
                    <a:gd name="T72" fmla="*/ 500 w 814"/>
                    <a:gd name="T73" fmla="*/ 60 h 62"/>
                    <a:gd name="T74" fmla="*/ 513 w 814"/>
                    <a:gd name="T75" fmla="*/ 60 h 62"/>
                    <a:gd name="T76" fmla="*/ 527 w 814"/>
                    <a:gd name="T77" fmla="*/ 60 h 62"/>
                    <a:gd name="T78" fmla="*/ 540 w 814"/>
                    <a:gd name="T79" fmla="*/ 61 h 62"/>
                    <a:gd name="T80" fmla="*/ 554 w 814"/>
                    <a:gd name="T81" fmla="*/ 61 h 62"/>
                    <a:gd name="T82" fmla="*/ 567 w 814"/>
                    <a:gd name="T83" fmla="*/ 60 h 62"/>
                    <a:gd name="T84" fmla="*/ 581 w 814"/>
                    <a:gd name="T85" fmla="*/ 60 h 62"/>
                    <a:gd name="T86" fmla="*/ 595 w 814"/>
                    <a:gd name="T87" fmla="*/ 60 h 62"/>
                    <a:gd name="T88" fmla="*/ 608 w 814"/>
                    <a:gd name="T89" fmla="*/ 60 h 62"/>
                    <a:gd name="T90" fmla="*/ 622 w 814"/>
                    <a:gd name="T91" fmla="*/ 61 h 62"/>
                    <a:gd name="T92" fmla="*/ 635 w 814"/>
                    <a:gd name="T93" fmla="*/ 61 h 62"/>
                    <a:gd name="T94" fmla="*/ 649 w 814"/>
                    <a:gd name="T95" fmla="*/ 61 h 62"/>
                    <a:gd name="T96" fmla="*/ 662 w 814"/>
                    <a:gd name="T97" fmla="*/ 61 h 62"/>
                    <a:gd name="T98" fmla="*/ 676 w 814"/>
                    <a:gd name="T99" fmla="*/ 59 h 62"/>
                    <a:gd name="T100" fmla="*/ 689 w 814"/>
                    <a:gd name="T101" fmla="*/ 60 h 62"/>
                    <a:gd name="T102" fmla="*/ 703 w 814"/>
                    <a:gd name="T103" fmla="*/ 60 h 62"/>
                    <a:gd name="T104" fmla="*/ 716 w 814"/>
                    <a:gd name="T105" fmla="*/ 60 h 62"/>
                    <a:gd name="T106" fmla="*/ 730 w 814"/>
                    <a:gd name="T107" fmla="*/ 61 h 62"/>
                    <a:gd name="T108" fmla="*/ 743 w 814"/>
                    <a:gd name="T109" fmla="*/ 61 h 62"/>
                    <a:gd name="T110" fmla="*/ 757 w 814"/>
                    <a:gd name="T111" fmla="*/ 61 h 62"/>
                    <a:gd name="T112" fmla="*/ 770 w 814"/>
                    <a:gd name="T113" fmla="*/ 60 h 62"/>
                    <a:gd name="T114" fmla="*/ 784 w 814"/>
                    <a:gd name="T115" fmla="*/ 60 h 62"/>
                    <a:gd name="T116" fmla="*/ 798 w 814"/>
                    <a:gd name="T117" fmla="*/ 61 h 62"/>
                    <a:gd name="T118" fmla="*/ 811 w 814"/>
                    <a:gd name="T119" fmla="*/ 6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14" h="62">
                      <a:moveTo>
                        <a:pt x="0" y="61"/>
                      </a:moveTo>
                      <a:lnTo>
                        <a:pt x="1" y="61"/>
                      </a:lnTo>
                      <a:lnTo>
                        <a:pt x="2" y="61"/>
                      </a:lnTo>
                      <a:lnTo>
                        <a:pt x="2" y="61"/>
                      </a:lnTo>
                      <a:lnTo>
                        <a:pt x="3" y="61"/>
                      </a:lnTo>
                      <a:lnTo>
                        <a:pt x="4" y="61"/>
                      </a:lnTo>
                      <a:lnTo>
                        <a:pt x="5" y="61"/>
                      </a:lnTo>
                      <a:lnTo>
                        <a:pt x="5" y="61"/>
                      </a:lnTo>
                      <a:lnTo>
                        <a:pt x="6" y="61"/>
                      </a:lnTo>
                      <a:lnTo>
                        <a:pt x="7" y="61"/>
                      </a:lnTo>
                      <a:lnTo>
                        <a:pt x="8" y="61"/>
                      </a:lnTo>
                      <a:lnTo>
                        <a:pt x="9" y="61"/>
                      </a:lnTo>
                      <a:lnTo>
                        <a:pt x="9" y="61"/>
                      </a:lnTo>
                      <a:lnTo>
                        <a:pt x="10" y="62"/>
                      </a:lnTo>
                      <a:lnTo>
                        <a:pt x="11" y="62"/>
                      </a:lnTo>
                      <a:lnTo>
                        <a:pt x="12" y="62"/>
                      </a:lnTo>
                      <a:lnTo>
                        <a:pt x="13" y="61"/>
                      </a:lnTo>
                      <a:lnTo>
                        <a:pt x="14" y="61"/>
                      </a:lnTo>
                      <a:lnTo>
                        <a:pt x="14" y="62"/>
                      </a:lnTo>
                      <a:lnTo>
                        <a:pt x="15" y="61"/>
                      </a:lnTo>
                      <a:lnTo>
                        <a:pt x="16" y="62"/>
                      </a:lnTo>
                      <a:lnTo>
                        <a:pt x="17" y="61"/>
                      </a:lnTo>
                      <a:lnTo>
                        <a:pt x="17" y="62"/>
                      </a:lnTo>
                      <a:lnTo>
                        <a:pt x="18" y="62"/>
                      </a:lnTo>
                      <a:lnTo>
                        <a:pt x="19" y="61"/>
                      </a:lnTo>
                      <a:lnTo>
                        <a:pt x="20" y="62"/>
                      </a:lnTo>
                      <a:lnTo>
                        <a:pt x="20" y="62"/>
                      </a:lnTo>
                      <a:lnTo>
                        <a:pt x="21" y="62"/>
                      </a:lnTo>
                      <a:lnTo>
                        <a:pt x="22" y="62"/>
                      </a:lnTo>
                      <a:lnTo>
                        <a:pt x="23" y="62"/>
                      </a:lnTo>
                      <a:lnTo>
                        <a:pt x="24" y="62"/>
                      </a:lnTo>
                      <a:lnTo>
                        <a:pt x="25" y="62"/>
                      </a:lnTo>
                      <a:lnTo>
                        <a:pt x="25" y="62"/>
                      </a:lnTo>
                      <a:lnTo>
                        <a:pt x="26" y="62"/>
                      </a:lnTo>
                      <a:lnTo>
                        <a:pt x="27" y="62"/>
                      </a:lnTo>
                      <a:lnTo>
                        <a:pt x="28" y="62"/>
                      </a:lnTo>
                      <a:lnTo>
                        <a:pt x="29" y="62"/>
                      </a:lnTo>
                      <a:lnTo>
                        <a:pt x="29" y="62"/>
                      </a:lnTo>
                      <a:lnTo>
                        <a:pt x="30" y="62"/>
                      </a:lnTo>
                      <a:lnTo>
                        <a:pt x="31" y="62"/>
                      </a:lnTo>
                      <a:lnTo>
                        <a:pt x="32" y="62"/>
                      </a:lnTo>
                      <a:lnTo>
                        <a:pt x="32" y="62"/>
                      </a:lnTo>
                      <a:lnTo>
                        <a:pt x="33" y="62"/>
                      </a:lnTo>
                      <a:lnTo>
                        <a:pt x="34" y="62"/>
                      </a:lnTo>
                      <a:lnTo>
                        <a:pt x="35" y="62"/>
                      </a:lnTo>
                      <a:lnTo>
                        <a:pt x="36" y="62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8" y="62"/>
                      </a:lnTo>
                      <a:lnTo>
                        <a:pt x="39" y="62"/>
                      </a:lnTo>
                      <a:lnTo>
                        <a:pt x="40" y="62"/>
                      </a:lnTo>
                      <a:lnTo>
                        <a:pt x="40" y="62"/>
                      </a:lnTo>
                      <a:lnTo>
                        <a:pt x="41" y="62"/>
                      </a:lnTo>
                      <a:lnTo>
                        <a:pt x="42" y="62"/>
                      </a:lnTo>
                      <a:lnTo>
                        <a:pt x="43" y="62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5" y="62"/>
                      </a:lnTo>
                      <a:lnTo>
                        <a:pt x="46" y="62"/>
                      </a:lnTo>
                      <a:lnTo>
                        <a:pt x="47" y="62"/>
                      </a:lnTo>
                      <a:lnTo>
                        <a:pt x="48" y="62"/>
                      </a:lnTo>
                      <a:lnTo>
                        <a:pt x="49" y="61"/>
                      </a:lnTo>
                      <a:lnTo>
                        <a:pt x="49" y="62"/>
                      </a:lnTo>
                      <a:lnTo>
                        <a:pt x="50" y="61"/>
                      </a:lnTo>
                      <a:lnTo>
                        <a:pt x="51" y="62"/>
                      </a:lnTo>
                      <a:lnTo>
                        <a:pt x="52" y="61"/>
                      </a:lnTo>
                      <a:lnTo>
                        <a:pt x="52" y="62"/>
                      </a:lnTo>
                      <a:lnTo>
                        <a:pt x="53" y="62"/>
                      </a:lnTo>
                      <a:lnTo>
                        <a:pt x="54" y="62"/>
                      </a:lnTo>
                      <a:lnTo>
                        <a:pt x="55" y="62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7" y="61"/>
                      </a:lnTo>
                      <a:lnTo>
                        <a:pt x="58" y="62"/>
                      </a:lnTo>
                      <a:lnTo>
                        <a:pt x="59" y="62"/>
                      </a:lnTo>
                      <a:lnTo>
                        <a:pt x="60" y="62"/>
                      </a:lnTo>
                      <a:lnTo>
                        <a:pt x="60" y="62"/>
                      </a:lnTo>
                      <a:lnTo>
                        <a:pt x="61" y="62"/>
                      </a:lnTo>
                      <a:lnTo>
                        <a:pt x="62" y="62"/>
                      </a:lnTo>
                      <a:lnTo>
                        <a:pt x="63" y="62"/>
                      </a:lnTo>
                      <a:lnTo>
                        <a:pt x="64" y="62"/>
                      </a:lnTo>
                      <a:lnTo>
                        <a:pt x="64" y="62"/>
                      </a:lnTo>
                      <a:lnTo>
                        <a:pt x="65" y="62"/>
                      </a:lnTo>
                      <a:lnTo>
                        <a:pt x="66" y="61"/>
                      </a:lnTo>
                      <a:lnTo>
                        <a:pt x="67" y="62"/>
                      </a:lnTo>
                      <a:lnTo>
                        <a:pt x="68" y="62"/>
                      </a:lnTo>
                      <a:lnTo>
                        <a:pt x="68" y="62"/>
                      </a:lnTo>
                      <a:lnTo>
                        <a:pt x="69" y="62"/>
                      </a:lnTo>
                      <a:lnTo>
                        <a:pt x="70" y="62"/>
                      </a:lnTo>
                      <a:lnTo>
                        <a:pt x="71" y="62"/>
                      </a:lnTo>
                      <a:lnTo>
                        <a:pt x="72" y="62"/>
                      </a:lnTo>
                      <a:lnTo>
                        <a:pt x="72" y="61"/>
                      </a:lnTo>
                      <a:lnTo>
                        <a:pt x="73" y="61"/>
                      </a:lnTo>
                      <a:lnTo>
                        <a:pt x="74" y="61"/>
                      </a:lnTo>
                      <a:lnTo>
                        <a:pt x="75" y="62"/>
                      </a:lnTo>
                      <a:lnTo>
                        <a:pt x="75" y="62"/>
                      </a:lnTo>
                      <a:lnTo>
                        <a:pt x="76" y="62"/>
                      </a:lnTo>
                      <a:lnTo>
                        <a:pt x="77" y="62"/>
                      </a:lnTo>
                      <a:lnTo>
                        <a:pt x="78" y="62"/>
                      </a:lnTo>
                      <a:lnTo>
                        <a:pt x="79" y="62"/>
                      </a:lnTo>
                      <a:lnTo>
                        <a:pt x="80" y="62"/>
                      </a:lnTo>
                      <a:lnTo>
                        <a:pt x="80" y="62"/>
                      </a:lnTo>
                      <a:lnTo>
                        <a:pt x="81" y="62"/>
                      </a:lnTo>
                      <a:lnTo>
                        <a:pt x="82" y="62"/>
                      </a:lnTo>
                      <a:lnTo>
                        <a:pt x="83" y="62"/>
                      </a:lnTo>
                      <a:lnTo>
                        <a:pt x="83" y="62"/>
                      </a:lnTo>
                      <a:lnTo>
                        <a:pt x="84" y="62"/>
                      </a:lnTo>
                      <a:lnTo>
                        <a:pt x="85" y="62"/>
                      </a:lnTo>
                      <a:lnTo>
                        <a:pt x="86" y="62"/>
                      </a:lnTo>
                      <a:lnTo>
                        <a:pt x="87" y="61"/>
                      </a:lnTo>
                      <a:lnTo>
                        <a:pt x="87" y="62"/>
                      </a:lnTo>
                      <a:lnTo>
                        <a:pt x="88" y="61"/>
                      </a:lnTo>
                      <a:lnTo>
                        <a:pt x="89" y="61"/>
                      </a:lnTo>
                      <a:lnTo>
                        <a:pt x="90" y="61"/>
                      </a:lnTo>
                      <a:lnTo>
                        <a:pt x="91" y="61"/>
                      </a:lnTo>
                      <a:lnTo>
                        <a:pt x="92" y="61"/>
                      </a:lnTo>
                      <a:lnTo>
                        <a:pt x="92" y="61"/>
                      </a:lnTo>
                      <a:lnTo>
                        <a:pt x="93" y="61"/>
                      </a:lnTo>
                      <a:lnTo>
                        <a:pt x="94" y="61"/>
                      </a:lnTo>
                      <a:lnTo>
                        <a:pt x="95" y="61"/>
                      </a:lnTo>
                      <a:lnTo>
                        <a:pt x="95" y="61"/>
                      </a:lnTo>
                      <a:lnTo>
                        <a:pt x="96" y="61"/>
                      </a:lnTo>
                      <a:lnTo>
                        <a:pt x="97" y="61"/>
                      </a:lnTo>
                      <a:lnTo>
                        <a:pt x="98" y="61"/>
                      </a:lnTo>
                      <a:lnTo>
                        <a:pt x="98" y="61"/>
                      </a:lnTo>
                      <a:lnTo>
                        <a:pt x="99" y="61"/>
                      </a:lnTo>
                      <a:lnTo>
                        <a:pt x="100" y="61"/>
                      </a:lnTo>
                      <a:lnTo>
                        <a:pt x="101" y="61"/>
                      </a:lnTo>
                      <a:lnTo>
                        <a:pt x="102" y="61"/>
                      </a:lnTo>
                      <a:lnTo>
                        <a:pt x="103" y="61"/>
                      </a:lnTo>
                      <a:lnTo>
                        <a:pt x="103" y="61"/>
                      </a:lnTo>
                      <a:lnTo>
                        <a:pt x="104" y="61"/>
                      </a:lnTo>
                      <a:lnTo>
                        <a:pt x="105" y="61"/>
                      </a:lnTo>
                      <a:lnTo>
                        <a:pt x="106" y="61"/>
                      </a:lnTo>
                      <a:lnTo>
                        <a:pt x="107" y="61"/>
                      </a:lnTo>
                      <a:lnTo>
                        <a:pt x="107" y="61"/>
                      </a:lnTo>
                      <a:lnTo>
                        <a:pt x="108" y="61"/>
                      </a:lnTo>
                      <a:lnTo>
                        <a:pt x="109" y="61"/>
                      </a:lnTo>
                      <a:lnTo>
                        <a:pt x="110" y="61"/>
                      </a:lnTo>
                      <a:lnTo>
                        <a:pt x="110" y="61"/>
                      </a:lnTo>
                      <a:lnTo>
                        <a:pt x="111" y="61"/>
                      </a:lnTo>
                      <a:lnTo>
                        <a:pt x="112" y="61"/>
                      </a:lnTo>
                      <a:lnTo>
                        <a:pt x="113" y="61"/>
                      </a:lnTo>
                      <a:lnTo>
                        <a:pt x="114" y="61"/>
                      </a:lnTo>
                      <a:lnTo>
                        <a:pt x="115" y="61"/>
                      </a:lnTo>
                      <a:lnTo>
                        <a:pt x="115" y="61"/>
                      </a:lnTo>
                      <a:lnTo>
                        <a:pt x="116" y="61"/>
                      </a:lnTo>
                      <a:lnTo>
                        <a:pt x="117" y="61"/>
                      </a:lnTo>
                      <a:lnTo>
                        <a:pt x="118" y="61"/>
                      </a:lnTo>
                      <a:lnTo>
                        <a:pt x="118" y="61"/>
                      </a:lnTo>
                      <a:lnTo>
                        <a:pt x="119" y="61"/>
                      </a:lnTo>
                      <a:lnTo>
                        <a:pt x="120" y="61"/>
                      </a:lnTo>
                      <a:lnTo>
                        <a:pt x="121" y="61"/>
                      </a:lnTo>
                      <a:lnTo>
                        <a:pt x="122" y="61"/>
                      </a:lnTo>
                      <a:lnTo>
                        <a:pt x="122" y="61"/>
                      </a:lnTo>
                      <a:lnTo>
                        <a:pt x="123" y="61"/>
                      </a:lnTo>
                      <a:lnTo>
                        <a:pt x="124" y="61"/>
                      </a:lnTo>
                      <a:lnTo>
                        <a:pt x="125" y="61"/>
                      </a:lnTo>
                      <a:lnTo>
                        <a:pt x="126" y="61"/>
                      </a:lnTo>
                      <a:lnTo>
                        <a:pt x="127" y="61"/>
                      </a:lnTo>
                      <a:lnTo>
                        <a:pt x="127" y="61"/>
                      </a:lnTo>
                      <a:lnTo>
                        <a:pt x="128" y="61"/>
                      </a:lnTo>
                      <a:lnTo>
                        <a:pt x="129" y="61"/>
                      </a:lnTo>
                      <a:lnTo>
                        <a:pt x="130" y="61"/>
                      </a:lnTo>
                      <a:lnTo>
                        <a:pt x="130" y="61"/>
                      </a:lnTo>
                      <a:lnTo>
                        <a:pt x="131" y="61"/>
                      </a:lnTo>
                      <a:lnTo>
                        <a:pt x="132" y="61"/>
                      </a:lnTo>
                      <a:lnTo>
                        <a:pt x="133" y="61"/>
                      </a:lnTo>
                      <a:lnTo>
                        <a:pt x="134" y="61"/>
                      </a:lnTo>
                      <a:lnTo>
                        <a:pt x="134" y="61"/>
                      </a:lnTo>
                      <a:lnTo>
                        <a:pt x="135" y="61"/>
                      </a:lnTo>
                      <a:lnTo>
                        <a:pt x="136" y="61"/>
                      </a:lnTo>
                      <a:lnTo>
                        <a:pt x="137" y="61"/>
                      </a:lnTo>
                      <a:lnTo>
                        <a:pt x="138" y="61"/>
                      </a:lnTo>
                      <a:lnTo>
                        <a:pt x="138" y="61"/>
                      </a:lnTo>
                      <a:lnTo>
                        <a:pt x="139" y="61"/>
                      </a:lnTo>
                      <a:lnTo>
                        <a:pt x="140" y="61"/>
                      </a:lnTo>
                      <a:lnTo>
                        <a:pt x="141" y="61"/>
                      </a:lnTo>
                      <a:lnTo>
                        <a:pt x="142" y="61"/>
                      </a:lnTo>
                      <a:lnTo>
                        <a:pt x="142" y="61"/>
                      </a:lnTo>
                      <a:lnTo>
                        <a:pt x="143" y="61"/>
                      </a:lnTo>
                      <a:lnTo>
                        <a:pt x="144" y="61"/>
                      </a:lnTo>
                      <a:lnTo>
                        <a:pt x="145" y="61"/>
                      </a:lnTo>
                      <a:lnTo>
                        <a:pt x="146" y="61"/>
                      </a:lnTo>
                      <a:lnTo>
                        <a:pt x="146" y="61"/>
                      </a:lnTo>
                      <a:lnTo>
                        <a:pt x="147" y="61"/>
                      </a:lnTo>
                      <a:lnTo>
                        <a:pt x="148" y="61"/>
                      </a:lnTo>
                      <a:lnTo>
                        <a:pt x="149" y="61"/>
                      </a:lnTo>
                      <a:lnTo>
                        <a:pt x="150" y="61"/>
                      </a:lnTo>
                      <a:lnTo>
                        <a:pt x="150" y="61"/>
                      </a:lnTo>
                      <a:lnTo>
                        <a:pt x="151" y="61"/>
                      </a:lnTo>
                      <a:lnTo>
                        <a:pt x="152" y="61"/>
                      </a:lnTo>
                      <a:lnTo>
                        <a:pt x="153" y="61"/>
                      </a:lnTo>
                      <a:lnTo>
                        <a:pt x="153" y="61"/>
                      </a:lnTo>
                      <a:lnTo>
                        <a:pt x="154" y="61"/>
                      </a:lnTo>
                      <a:lnTo>
                        <a:pt x="155" y="61"/>
                      </a:lnTo>
                      <a:lnTo>
                        <a:pt x="156" y="61"/>
                      </a:lnTo>
                      <a:lnTo>
                        <a:pt x="157" y="61"/>
                      </a:lnTo>
                      <a:lnTo>
                        <a:pt x="158" y="61"/>
                      </a:lnTo>
                      <a:lnTo>
                        <a:pt x="158" y="61"/>
                      </a:lnTo>
                      <a:lnTo>
                        <a:pt x="159" y="61"/>
                      </a:lnTo>
                      <a:lnTo>
                        <a:pt x="160" y="61"/>
                      </a:lnTo>
                      <a:lnTo>
                        <a:pt x="161" y="61"/>
                      </a:lnTo>
                      <a:lnTo>
                        <a:pt x="162" y="61"/>
                      </a:lnTo>
                      <a:lnTo>
                        <a:pt x="162" y="61"/>
                      </a:lnTo>
                      <a:lnTo>
                        <a:pt x="163" y="61"/>
                      </a:lnTo>
                      <a:lnTo>
                        <a:pt x="164" y="61"/>
                      </a:lnTo>
                      <a:lnTo>
                        <a:pt x="165" y="61"/>
                      </a:lnTo>
                      <a:lnTo>
                        <a:pt x="165" y="61"/>
                      </a:lnTo>
                      <a:lnTo>
                        <a:pt x="166" y="61"/>
                      </a:lnTo>
                      <a:lnTo>
                        <a:pt x="167" y="61"/>
                      </a:lnTo>
                      <a:lnTo>
                        <a:pt x="168" y="61"/>
                      </a:lnTo>
                      <a:lnTo>
                        <a:pt x="169" y="61"/>
                      </a:lnTo>
                      <a:lnTo>
                        <a:pt x="170" y="61"/>
                      </a:lnTo>
                      <a:lnTo>
                        <a:pt x="170" y="61"/>
                      </a:lnTo>
                      <a:lnTo>
                        <a:pt x="171" y="61"/>
                      </a:lnTo>
                      <a:lnTo>
                        <a:pt x="172" y="61"/>
                      </a:lnTo>
                      <a:lnTo>
                        <a:pt x="173" y="61"/>
                      </a:lnTo>
                      <a:lnTo>
                        <a:pt x="173" y="61"/>
                      </a:lnTo>
                      <a:lnTo>
                        <a:pt x="174" y="61"/>
                      </a:lnTo>
                      <a:lnTo>
                        <a:pt x="175" y="61"/>
                      </a:lnTo>
                      <a:lnTo>
                        <a:pt x="176" y="61"/>
                      </a:lnTo>
                      <a:lnTo>
                        <a:pt x="176" y="60"/>
                      </a:lnTo>
                      <a:lnTo>
                        <a:pt x="177" y="60"/>
                      </a:lnTo>
                      <a:lnTo>
                        <a:pt x="178" y="60"/>
                      </a:lnTo>
                      <a:lnTo>
                        <a:pt x="179" y="60"/>
                      </a:lnTo>
                      <a:lnTo>
                        <a:pt x="180" y="61"/>
                      </a:lnTo>
                      <a:lnTo>
                        <a:pt x="181" y="60"/>
                      </a:lnTo>
                      <a:lnTo>
                        <a:pt x="181" y="60"/>
                      </a:lnTo>
                      <a:lnTo>
                        <a:pt x="182" y="61"/>
                      </a:lnTo>
                      <a:lnTo>
                        <a:pt x="183" y="60"/>
                      </a:lnTo>
                      <a:lnTo>
                        <a:pt x="184" y="61"/>
                      </a:lnTo>
                      <a:lnTo>
                        <a:pt x="185" y="61"/>
                      </a:lnTo>
                      <a:lnTo>
                        <a:pt x="185" y="61"/>
                      </a:lnTo>
                      <a:lnTo>
                        <a:pt x="186" y="61"/>
                      </a:lnTo>
                      <a:lnTo>
                        <a:pt x="187" y="61"/>
                      </a:lnTo>
                      <a:lnTo>
                        <a:pt x="188" y="61"/>
                      </a:lnTo>
                      <a:lnTo>
                        <a:pt x="188" y="61"/>
                      </a:lnTo>
                      <a:lnTo>
                        <a:pt x="189" y="61"/>
                      </a:lnTo>
                      <a:lnTo>
                        <a:pt x="190" y="61"/>
                      </a:lnTo>
                      <a:lnTo>
                        <a:pt x="191" y="61"/>
                      </a:lnTo>
                      <a:lnTo>
                        <a:pt x="192" y="61"/>
                      </a:lnTo>
                      <a:lnTo>
                        <a:pt x="193" y="61"/>
                      </a:lnTo>
                      <a:lnTo>
                        <a:pt x="193" y="61"/>
                      </a:lnTo>
                      <a:lnTo>
                        <a:pt x="194" y="61"/>
                      </a:lnTo>
                      <a:lnTo>
                        <a:pt x="195" y="61"/>
                      </a:lnTo>
                      <a:lnTo>
                        <a:pt x="196" y="61"/>
                      </a:lnTo>
                      <a:lnTo>
                        <a:pt x="196" y="61"/>
                      </a:lnTo>
                      <a:lnTo>
                        <a:pt x="197" y="61"/>
                      </a:lnTo>
                      <a:lnTo>
                        <a:pt x="198" y="61"/>
                      </a:lnTo>
                      <a:lnTo>
                        <a:pt x="199" y="61"/>
                      </a:lnTo>
                      <a:lnTo>
                        <a:pt x="200" y="61"/>
                      </a:lnTo>
                      <a:lnTo>
                        <a:pt x="200" y="61"/>
                      </a:lnTo>
                      <a:lnTo>
                        <a:pt x="201" y="61"/>
                      </a:lnTo>
                      <a:lnTo>
                        <a:pt x="202" y="61"/>
                      </a:lnTo>
                      <a:lnTo>
                        <a:pt x="203" y="61"/>
                      </a:lnTo>
                      <a:lnTo>
                        <a:pt x="204" y="61"/>
                      </a:lnTo>
                      <a:lnTo>
                        <a:pt x="205" y="61"/>
                      </a:lnTo>
                      <a:lnTo>
                        <a:pt x="205" y="61"/>
                      </a:lnTo>
                      <a:lnTo>
                        <a:pt x="206" y="61"/>
                      </a:lnTo>
                      <a:lnTo>
                        <a:pt x="207" y="61"/>
                      </a:lnTo>
                      <a:lnTo>
                        <a:pt x="208" y="61"/>
                      </a:lnTo>
                      <a:lnTo>
                        <a:pt x="208" y="61"/>
                      </a:lnTo>
                      <a:lnTo>
                        <a:pt x="209" y="61"/>
                      </a:lnTo>
                      <a:lnTo>
                        <a:pt x="210" y="61"/>
                      </a:lnTo>
                      <a:lnTo>
                        <a:pt x="211" y="61"/>
                      </a:lnTo>
                      <a:lnTo>
                        <a:pt x="212" y="61"/>
                      </a:lnTo>
                      <a:lnTo>
                        <a:pt x="212" y="61"/>
                      </a:lnTo>
                      <a:lnTo>
                        <a:pt x="213" y="61"/>
                      </a:lnTo>
                      <a:lnTo>
                        <a:pt x="214" y="61"/>
                      </a:lnTo>
                      <a:lnTo>
                        <a:pt x="215" y="61"/>
                      </a:lnTo>
                      <a:lnTo>
                        <a:pt x="216" y="61"/>
                      </a:lnTo>
                      <a:lnTo>
                        <a:pt x="216" y="61"/>
                      </a:lnTo>
                      <a:lnTo>
                        <a:pt x="217" y="61"/>
                      </a:lnTo>
                      <a:lnTo>
                        <a:pt x="218" y="61"/>
                      </a:lnTo>
                      <a:lnTo>
                        <a:pt x="219" y="61"/>
                      </a:lnTo>
                      <a:lnTo>
                        <a:pt x="220" y="61"/>
                      </a:lnTo>
                      <a:lnTo>
                        <a:pt x="220" y="61"/>
                      </a:lnTo>
                      <a:lnTo>
                        <a:pt x="221" y="61"/>
                      </a:lnTo>
                      <a:lnTo>
                        <a:pt x="222" y="61"/>
                      </a:lnTo>
                      <a:lnTo>
                        <a:pt x="223" y="61"/>
                      </a:lnTo>
                      <a:lnTo>
                        <a:pt x="224" y="61"/>
                      </a:lnTo>
                      <a:lnTo>
                        <a:pt x="224" y="61"/>
                      </a:lnTo>
                      <a:lnTo>
                        <a:pt x="225" y="61"/>
                      </a:lnTo>
                      <a:lnTo>
                        <a:pt x="226" y="61"/>
                      </a:lnTo>
                      <a:lnTo>
                        <a:pt x="227" y="61"/>
                      </a:lnTo>
                      <a:lnTo>
                        <a:pt x="228" y="61"/>
                      </a:lnTo>
                      <a:lnTo>
                        <a:pt x="228" y="61"/>
                      </a:lnTo>
                      <a:lnTo>
                        <a:pt x="229" y="61"/>
                      </a:lnTo>
                      <a:lnTo>
                        <a:pt x="230" y="61"/>
                      </a:lnTo>
                      <a:lnTo>
                        <a:pt x="231" y="61"/>
                      </a:lnTo>
                      <a:lnTo>
                        <a:pt x="231" y="61"/>
                      </a:lnTo>
                      <a:lnTo>
                        <a:pt x="232" y="61"/>
                      </a:lnTo>
                      <a:lnTo>
                        <a:pt x="233" y="61"/>
                      </a:lnTo>
                      <a:lnTo>
                        <a:pt x="234" y="61"/>
                      </a:lnTo>
                      <a:lnTo>
                        <a:pt x="235" y="61"/>
                      </a:lnTo>
                      <a:lnTo>
                        <a:pt x="236" y="61"/>
                      </a:lnTo>
                      <a:lnTo>
                        <a:pt x="236" y="61"/>
                      </a:lnTo>
                      <a:lnTo>
                        <a:pt x="237" y="61"/>
                      </a:lnTo>
                      <a:lnTo>
                        <a:pt x="238" y="61"/>
                      </a:lnTo>
                      <a:lnTo>
                        <a:pt x="239" y="61"/>
                      </a:lnTo>
                      <a:lnTo>
                        <a:pt x="240" y="61"/>
                      </a:lnTo>
                      <a:lnTo>
                        <a:pt x="240" y="61"/>
                      </a:lnTo>
                      <a:lnTo>
                        <a:pt x="241" y="61"/>
                      </a:lnTo>
                      <a:lnTo>
                        <a:pt x="242" y="61"/>
                      </a:lnTo>
                      <a:lnTo>
                        <a:pt x="243" y="61"/>
                      </a:lnTo>
                      <a:lnTo>
                        <a:pt x="243" y="61"/>
                      </a:lnTo>
                      <a:lnTo>
                        <a:pt x="244" y="61"/>
                      </a:lnTo>
                      <a:lnTo>
                        <a:pt x="245" y="61"/>
                      </a:lnTo>
                      <a:lnTo>
                        <a:pt x="246" y="61"/>
                      </a:lnTo>
                      <a:lnTo>
                        <a:pt x="247" y="61"/>
                      </a:lnTo>
                      <a:lnTo>
                        <a:pt x="248" y="61"/>
                      </a:lnTo>
                      <a:lnTo>
                        <a:pt x="248" y="60"/>
                      </a:lnTo>
                      <a:lnTo>
                        <a:pt x="249" y="60"/>
                      </a:lnTo>
                      <a:lnTo>
                        <a:pt x="250" y="60"/>
                      </a:lnTo>
                      <a:lnTo>
                        <a:pt x="251" y="60"/>
                      </a:lnTo>
                      <a:lnTo>
                        <a:pt x="251" y="60"/>
                      </a:lnTo>
                      <a:lnTo>
                        <a:pt x="252" y="60"/>
                      </a:lnTo>
                      <a:lnTo>
                        <a:pt x="253" y="59"/>
                      </a:lnTo>
                      <a:lnTo>
                        <a:pt x="254" y="59"/>
                      </a:lnTo>
                      <a:lnTo>
                        <a:pt x="255" y="58"/>
                      </a:lnTo>
                      <a:lnTo>
                        <a:pt x="255" y="58"/>
                      </a:lnTo>
                      <a:lnTo>
                        <a:pt x="256" y="58"/>
                      </a:lnTo>
                      <a:lnTo>
                        <a:pt x="257" y="58"/>
                      </a:lnTo>
                      <a:lnTo>
                        <a:pt x="258" y="58"/>
                      </a:lnTo>
                      <a:lnTo>
                        <a:pt x="259" y="57"/>
                      </a:lnTo>
                      <a:lnTo>
                        <a:pt x="260" y="57"/>
                      </a:lnTo>
                      <a:lnTo>
                        <a:pt x="260" y="57"/>
                      </a:lnTo>
                      <a:lnTo>
                        <a:pt x="261" y="57"/>
                      </a:lnTo>
                      <a:lnTo>
                        <a:pt x="262" y="57"/>
                      </a:lnTo>
                      <a:lnTo>
                        <a:pt x="263" y="56"/>
                      </a:lnTo>
                      <a:lnTo>
                        <a:pt x="263" y="56"/>
                      </a:lnTo>
                      <a:lnTo>
                        <a:pt x="264" y="56"/>
                      </a:lnTo>
                      <a:lnTo>
                        <a:pt x="265" y="56"/>
                      </a:lnTo>
                      <a:lnTo>
                        <a:pt x="266" y="57"/>
                      </a:lnTo>
                      <a:lnTo>
                        <a:pt x="266" y="56"/>
                      </a:lnTo>
                      <a:lnTo>
                        <a:pt x="267" y="57"/>
                      </a:lnTo>
                      <a:lnTo>
                        <a:pt x="268" y="57"/>
                      </a:lnTo>
                      <a:lnTo>
                        <a:pt x="269" y="57"/>
                      </a:lnTo>
                      <a:lnTo>
                        <a:pt x="270" y="57"/>
                      </a:lnTo>
                      <a:lnTo>
                        <a:pt x="271" y="57"/>
                      </a:lnTo>
                      <a:lnTo>
                        <a:pt x="271" y="58"/>
                      </a:lnTo>
                      <a:lnTo>
                        <a:pt x="272" y="58"/>
                      </a:lnTo>
                      <a:lnTo>
                        <a:pt x="273" y="58"/>
                      </a:lnTo>
                      <a:lnTo>
                        <a:pt x="274" y="58"/>
                      </a:lnTo>
                      <a:lnTo>
                        <a:pt x="274" y="58"/>
                      </a:lnTo>
                      <a:lnTo>
                        <a:pt x="275" y="58"/>
                      </a:lnTo>
                      <a:lnTo>
                        <a:pt x="276" y="58"/>
                      </a:lnTo>
                      <a:lnTo>
                        <a:pt x="277" y="59"/>
                      </a:lnTo>
                      <a:lnTo>
                        <a:pt x="278" y="59"/>
                      </a:lnTo>
                      <a:lnTo>
                        <a:pt x="278" y="59"/>
                      </a:lnTo>
                      <a:lnTo>
                        <a:pt x="279" y="59"/>
                      </a:lnTo>
                      <a:lnTo>
                        <a:pt x="280" y="59"/>
                      </a:lnTo>
                      <a:lnTo>
                        <a:pt x="281" y="60"/>
                      </a:lnTo>
                      <a:lnTo>
                        <a:pt x="282" y="60"/>
                      </a:lnTo>
                      <a:lnTo>
                        <a:pt x="283" y="60"/>
                      </a:lnTo>
                      <a:lnTo>
                        <a:pt x="283" y="60"/>
                      </a:lnTo>
                      <a:lnTo>
                        <a:pt x="284" y="60"/>
                      </a:lnTo>
                      <a:lnTo>
                        <a:pt x="285" y="60"/>
                      </a:lnTo>
                      <a:lnTo>
                        <a:pt x="286" y="60"/>
                      </a:lnTo>
                      <a:lnTo>
                        <a:pt x="286" y="60"/>
                      </a:lnTo>
                      <a:lnTo>
                        <a:pt x="287" y="60"/>
                      </a:lnTo>
                      <a:lnTo>
                        <a:pt x="288" y="60"/>
                      </a:lnTo>
                      <a:lnTo>
                        <a:pt x="289" y="60"/>
                      </a:lnTo>
                      <a:lnTo>
                        <a:pt x="290" y="60"/>
                      </a:lnTo>
                      <a:lnTo>
                        <a:pt x="290" y="60"/>
                      </a:lnTo>
                      <a:lnTo>
                        <a:pt x="291" y="60"/>
                      </a:lnTo>
                      <a:lnTo>
                        <a:pt x="292" y="60"/>
                      </a:lnTo>
                      <a:lnTo>
                        <a:pt x="293" y="61"/>
                      </a:lnTo>
                      <a:lnTo>
                        <a:pt x="294" y="61"/>
                      </a:lnTo>
                      <a:lnTo>
                        <a:pt x="294" y="61"/>
                      </a:lnTo>
                      <a:lnTo>
                        <a:pt x="295" y="61"/>
                      </a:lnTo>
                      <a:lnTo>
                        <a:pt x="296" y="61"/>
                      </a:lnTo>
                      <a:lnTo>
                        <a:pt x="297" y="61"/>
                      </a:lnTo>
                      <a:lnTo>
                        <a:pt x="298" y="61"/>
                      </a:lnTo>
                      <a:lnTo>
                        <a:pt x="298" y="61"/>
                      </a:lnTo>
                      <a:lnTo>
                        <a:pt x="299" y="61"/>
                      </a:lnTo>
                      <a:lnTo>
                        <a:pt x="300" y="61"/>
                      </a:lnTo>
                      <a:lnTo>
                        <a:pt x="301" y="61"/>
                      </a:lnTo>
                      <a:lnTo>
                        <a:pt x="302" y="61"/>
                      </a:lnTo>
                      <a:lnTo>
                        <a:pt x="302" y="61"/>
                      </a:lnTo>
                      <a:lnTo>
                        <a:pt x="303" y="61"/>
                      </a:lnTo>
                      <a:lnTo>
                        <a:pt x="304" y="61"/>
                      </a:lnTo>
                      <a:lnTo>
                        <a:pt x="305" y="61"/>
                      </a:lnTo>
                      <a:lnTo>
                        <a:pt x="306" y="61"/>
                      </a:lnTo>
                      <a:lnTo>
                        <a:pt x="306" y="61"/>
                      </a:lnTo>
                      <a:lnTo>
                        <a:pt x="307" y="61"/>
                      </a:lnTo>
                      <a:lnTo>
                        <a:pt x="308" y="61"/>
                      </a:lnTo>
                      <a:lnTo>
                        <a:pt x="309" y="61"/>
                      </a:lnTo>
                      <a:lnTo>
                        <a:pt x="309" y="61"/>
                      </a:lnTo>
                      <a:lnTo>
                        <a:pt x="310" y="61"/>
                      </a:lnTo>
                      <a:lnTo>
                        <a:pt x="311" y="61"/>
                      </a:lnTo>
                      <a:lnTo>
                        <a:pt x="312" y="61"/>
                      </a:lnTo>
                      <a:lnTo>
                        <a:pt x="313" y="61"/>
                      </a:lnTo>
                      <a:lnTo>
                        <a:pt x="314" y="61"/>
                      </a:lnTo>
                      <a:lnTo>
                        <a:pt x="314" y="61"/>
                      </a:lnTo>
                      <a:lnTo>
                        <a:pt x="315" y="61"/>
                      </a:lnTo>
                      <a:lnTo>
                        <a:pt x="316" y="61"/>
                      </a:lnTo>
                      <a:lnTo>
                        <a:pt x="317" y="61"/>
                      </a:lnTo>
                      <a:lnTo>
                        <a:pt x="318" y="61"/>
                      </a:lnTo>
                      <a:lnTo>
                        <a:pt x="318" y="61"/>
                      </a:lnTo>
                      <a:lnTo>
                        <a:pt x="319" y="61"/>
                      </a:lnTo>
                      <a:lnTo>
                        <a:pt x="320" y="61"/>
                      </a:lnTo>
                      <a:lnTo>
                        <a:pt x="321" y="61"/>
                      </a:lnTo>
                      <a:lnTo>
                        <a:pt x="321" y="61"/>
                      </a:lnTo>
                      <a:lnTo>
                        <a:pt x="322" y="61"/>
                      </a:lnTo>
                      <a:lnTo>
                        <a:pt x="323" y="61"/>
                      </a:lnTo>
                      <a:lnTo>
                        <a:pt x="324" y="61"/>
                      </a:lnTo>
                      <a:lnTo>
                        <a:pt x="325" y="61"/>
                      </a:lnTo>
                      <a:lnTo>
                        <a:pt x="326" y="61"/>
                      </a:lnTo>
                      <a:lnTo>
                        <a:pt x="326" y="61"/>
                      </a:lnTo>
                      <a:lnTo>
                        <a:pt x="327" y="61"/>
                      </a:lnTo>
                      <a:lnTo>
                        <a:pt x="328" y="61"/>
                      </a:lnTo>
                      <a:lnTo>
                        <a:pt x="329" y="61"/>
                      </a:lnTo>
                      <a:lnTo>
                        <a:pt x="329" y="61"/>
                      </a:lnTo>
                      <a:lnTo>
                        <a:pt x="330" y="61"/>
                      </a:lnTo>
                      <a:lnTo>
                        <a:pt x="331" y="61"/>
                      </a:lnTo>
                      <a:lnTo>
                        <a:pt x="332" y="61"/>
                      </a:lnTo>
                      <a:lnTo>
                        <a:pt x="333" y="61"/>
                      </a:lnTo>
                      <a:lnTo>
                        <a:pt x="333" y="61"/>
                      </a:lnTo>
                      <a:lnTo>
                        <a:pt x="334" y="61"/>
                      </a:lnTo>
                      <a:lnTo>
                        <a:pt x="335" y="61"/>
                      </a:lnTo>
                      <a:lnTo>
                        <a:pt x="336" y="61"/>
                      </a:lnTo>
                      <a:lnTo>
                        <a:pt x="337" y="61"/>
                      </a:lnTo>
                      <a:lnTo>
                        <a:pt x="338" y="61"/>
                      </a:lnTo>
                      <a:lnTo>
                        <a:pt x="338" y="61"/>
                      </a:lnTo>
                      <a:lnTo>
                        <a:pt x="339" y="61"/>
                      </a:lnTo>
                      <a:lnTo>
                        <a:pt x="340" y="61"/>
                      </a:lnTo>
                      <a:lnTo>
                        <a:pt x="341" y="61"/>
                      </a:lnTo>
                      <a:lnTo>
                        <a:pt x="341" y="61"/>
                      </a:lnTo>
                      <a:lnTo>
                        <a:pt x="342" y="61"/>
                      </a:lnTo>
                      <a:lnTo>
                        <a:pt x="343" y="61"/>
                      </a:lnTo>
                      <a:lnTo>
                        <a:pt x="344" y="61"/>
                      </a:lnTo>
                      <a:lnTo>
                        <a:pt x="344" y="61"/>
                      </a:lnTo>
                      <a:lnTo>
                        <a:pt x="345" y="61"/>
                      </a:lnTo>
                      <a:lnTo>
                        <a:pt x="346" y="61"/>
                      </a:lnTo>
                      <a:lnTo>
                        <a:pt x="347" y="61"/>
                      </a:lnTo>
                      <a:lnTo>
                        <a:pt x="348" y="61"/>
                      </a:lnTo>
                      <a:lnTo>
                        <a:pt x="349" y="61"/>
                      </a:lnTo>
                      <a:lnTo>
                        <a:pt x="349" y="61"/>
                      </a:lnTo>
                      <a:lnTo>
                        <a:pt x="350" y="61"/>
                      </a:lnTo>
                      <a:lnTo>
                        <a:pt x="351" y="61"/>
                      </a:lnTo>
                      <a:lnTo>
                        <a:pt x="352" y="61"/>
                      </a:lnTo>
                      <a:lnTo>
                        <a:pt x="353" y="61"/>
                      </a:lnTo>
                      <a:lnTo>
                        <a:pt x="353" y="61"/>
                      </a:lnTo>
                      <a:lnTo>
                        <a:pt x="354" y="61"/>
                      </a:lnTo>
                      <a:lnTo>
                        <a:pt x="355" y="61"/>
                      </a:lnTo>
                      <a:lnTo>
                        <a:pt x="356" y="61"/>
                      </a:lnTo>
                      <a:lnTo>
                        <a:pt x="356" y="62"/>
                      </a:lnTo>
                      <a:lnTo>
                        <a:pt x="357" y="61"/>
                      </a:lnTo>
                      <a:lnTo>
                        <a:pt x="358" y="61"/>
                      </a:lnTo>
                      <a:lnTo>
                        <a:pt x="359" y="62"/>
                      </a:lnTo>
                      <a:lnTo>
                        <a:pt x="360" y="62"/>
                      </a:lnTo>
                      <a:lnTo>
                        <a:pt x="361" y="61"/>
                      </a:lnTo>
                      <a:lnTo>
                        <a:pt x="361" y="62"/>
                      </a:lnTo>
                      <a:lnTo>
                        <a:pt x="362" y="61"/>
                      </a:lnTo>
                      <a:lnTo>
                        <a:pt x="363" y="61"/>
                      </a:lnTo>
                      <a:lnTo>
                        <a:pt x="364" y="61"/>
                      </a:lnTo>
                      <a:lnTo>
                        <a:pt x="364" y="61"/>
                      </a:lnTo>
                      <a:lnTo>
                        <a:pt x="365" y="61"/>
                      </a:lnTo>
                      <a:lnTo>
                        <a:pt x="366" y="61"/>
                      </a:lnTo>
                      <a:lnTo>
                        <a:pt x="367" y="62"/>
                      </a:lnTo>
                      <a:lnTo>
                        <a:pt x="368" y="61"/>
                      </a:lnTo>
                      <a:lnTo>
                        <a:pt x="368" y="61"/>
                      </a:lnTo>
                      <a:lnTo>
                        <a:pt x="369" y="62"/>
                      </a:lnTo>
                      <a:lnTo>
                        <a:pt x="370" y="62"/>
                      </a:lnTo>
                      <a:lnTo>
                        <a:pt x="371" y="61"/>
                      </a:lnTo>
                      <a:lnTo>
                        <a:pt x="372" y="61"/>
                      </a:lnTo>
                      <a:lnTo>
                        <a:pt x="372" y="61"/>
                      </a:lnTo>
                      <a:lnTo>
                        <a:pt x="373" y="61"/>
                      </a:lnTo>
                      <a:lnTo>
                        <a:pt x="374" y="61"/>
                      </a:lnTo>
                      <a:lnTo>
                        <a:pt x="375" y="61"/>
                      </a:lnTo>
                      <a:lnTo>
                        <a:pt x="376" y="61"/>
                      </a:lnTo>
                      <a:lnTo>
                        <a:pt x="376" y="61"/>
                      </a:lnTo>
                      <a:lnTo>
                        <a:pt x="377" y="61"/>
                      </a:lnTo>
                      <a:lnTo>
                        <a:pt x="378" y="61"/>
                      </a:lnTo>
                      <a:lnTo>
                        <a:pt x="379" y="61"/>
                      </a:lnTo>
                      <a:lnTo>
                        <a:pt x="380" y="61"/>
                      </a:lnTo>
                      <a:lnTo>
                        <a:pt x="380" y="60"/>
                      </a:lnTo>
                      <a:lnTo>
                        <a:pt x="381" y="60"/>
                      </a:lnTo>
                      <a:lnTo>
                        <a:pt x="382" y="59"/>
                      </a:lnTo>
                      <a:lnTo>
                        <a:pt x="383" y="58"/>
                      </a:lnTo>
                      <a:lnTo>
                        <a:pt x="384" y="58"/>
                      </a:lnTo>
                      <a:lnTo>
                        <a:pt x="384" y="57"/>
                      </a:lnTo>
                      <a:lnTo>
                        <a:pt x="385" y="56"/>
                      </a:lnTo>
                      <a:lnTo>
                        <a:pt x="386" y="54"/>
                      </a:lnTo>
                      <a:lnTo>
                        <a:pt x="387" y="53"/>
                      </a:lnTo>
                      <a:lnTo>
                        <a:pt x="387" y="51"/>
                      </a:lnTo>
                      <a:lnTo>
                        <a:pt x="388" y="49"/>
                      </a:lnTo>
                      <a:lnTo>
                        <a:pt x="389" y="47"/>
                      </a:lnTo>
                      <a:lnTo>
                        <a:pt x="390" y="45"/>
                      </a:lnTo>
                      <a:lnTo>
                        <a:pt x="391" y="42"/>
                      </a:lnTo>
                      <a:lnTo>
                        <a:pt x="392" y="39"/>
                      </a:lnTo>
                      <a:lnTo>
                        <a:pt x="392" y="36"/>
                      </a:lnTo>
                      <a:lnTo>
                        <a:pt x="393" y="33"/>
                      </a:lnTo>
                      <a:lnTo>
                        <a:pt x="394" y="29"/>
                      </a:lnTo>
                      <a:lnTo>
                        <a:pt x="395" y="26"/>
                      </a:lnTo>
                      <a:lnTo>
                        <a:pt x="396" y="22"/>
                      </a:lnTo>
                      <a:lnTo>
                        <a:pt x="396" y="19"/>
                      </a:lnTo>
                      <a:lnTo>
                        <a:pt x="397" y="16"/>
                      </a:lnTo>
                      <a:lnTo>
                        <a:pt x="398" y="13"/>
                      </a:lnTo>
                      <a:lnTo>
                        <a:pt x="399" y="10"/>
                      </a:lnTo>
                      <a:lnTo>
                        <a:pt x="399" y="8"/>
                      </a:lnTo>
                      <a:lnTo>
                        <a:pt x="400" y="6"/>
                      </a:lnTo>
                      <a:lnTo>
                        <a:pt x="401" y="4"/>
                      </a:lnTo>
                      <a:lnTo>
                        <a:pt x="402" y="2"/>
                      </a:lnTo>
                      <a:lnTo>
                        <a:pt x="403" y="1"/>
                      </a:lnTo>
                      <a:lnTo>
                        <a:pt x="404" y="0"/>
                      </a:lnTo>
                      <a:lnTo>
                        <a:pt x="404" y="0"/>
                      </a:lnTo>
                      <a:lnTo>
                        <a:pt x="405" y="0"/>
                      </a:lnTo>
                      <a:lnTo>
                        <a:pt x="406" y="0"/>
                      </a:lnTo>
                      <a:lnTo>
                        <a:pt x="407" y="3"/>
                      </a:lnTo>
                      <a:lnTo>
                        <a:pt x="407" y="4"/>
                      </a:lnTo>
                      <a:lnTo>
                        <a:pt x="408" y="6"/>
                      </a:lnTo>
                      <a:lnTo>
                        <a:pt x="409" y="8"/>
                      </a:lnTo>
                      <a:lnTo>
                        <a:pt x="410" y="11"/>
                      </a:lnTo>
                      <a:lnTo>
                        <a:pt x="411" y="13"/>
                      </a:lnTo>
                      <a:lnTo>
                        <a:pt x="411" y="16"/>
                      </a:lnTo>
                      <a:lnTo>
                        <a:pt x="412" y="19"/>
                      </a:lnTo>
                      <a:lnTo>
                        <a:pt x="413" y="21"/>
                      </a:lnTo>
                      <a:lnTo>
                        <a:pt x="414" y="25"/>
                      </a:lnTo>
                      <a:lnTo>
                        <a:pt x="415" y="28"/>
                      </a:lnTo>
                      <a:lnTo>
                        <a:pt x="416" y="30"/>
                      </a:lnTo>
                      <a:lnTo>
                        <a:pt x="416" y="32"/>
                      </a:lnTo>
                      <a:lnTo>
                        <a:pt x="417" y="35"/>
                      </a:lnTo>
                      <a:lnTo>
                        <a:pt x="418" y="37"/>
                      </a:lnTo>
                      <a:lnTo>
                        <a:pt x="419" y="39"/>
                      </a:lnTo>
                      <a:lnTo>
                        <a:pt x="419" y="41"/>
                      </a:lnTo>
                      <a:lnTo>
                        <a:pt x="420" y="43"/>
                      </a:lnTo>
                      <a:lnTo>
                        <a:pt x="421" y="44"/>
                      </a:lnTo>
                      <a:lnTo>
                        <a:pt x="422" y="45"/>
                      </a:lnTo>
                      <a:lnTo>
                        <a:pt x="422" y="46"/>
                      </a:lnTo>
                      <a:lnTo>
                        <a:pt x="423" y="47"/>
                      </a:lnTo>
                      <a:lnTo>
                        <a:pt x="424" y="48"/>
                      </a:lnTo>
                      <a:lnTo>
                        <a:pt x="425" y="49"/>
                      </a:lnTo>
                      <a:lnTo>
                        <a:pt x="426" y="50"/>
                      </a:lnTo>
                      <a:lnTo>
                        <a:pt x="427" y="51"/>
                      </a:lnTo>
                      <a:lnTo>
                        <a:pt x="427" y="51"/>
                      </a:lnTo>
                      <a:lnTo>
                        <a:pt x="428" y="52"/>
                      </a:lnTo>
                      <a:lnTo>
                        <a:pt x="429" y="53"/>
                      </a:lnTo>
                      <a:lnTo>
                        <a:pt x="430" y="53"/>
                      </a:lnTo>
                      <a:lnTo>
                        <a:pt x="431" y="53"/>
                      </a:lnTo>
                      <a:lnTo>
                        <a:pt x="431" y="54"/>
                      </a:lnTo>
                      <a:lnTo>
                        <a:pt x="432" y="54"/>
                      </a:lnTo>
                      <a:lnTo>
                        <a:pt x="433" y="54"/>
                      </a:lnTo>
                      <a:lnTo>
                        <a:pt x="434" y="55"/>
                      </a:lnTo>
                      <a:lnTo>
                        <a:pt x="434" y="55"/>
                      </a:lnTo>
                      <a:lnTo>
                        <a:pt x="435" y="55"/>
                      </a:lnTo>
                      <a:lnTo>
                        <a:pt x="436" y="55"/>
                      </a:lnTo>
                      <a:lnTo>
                        <a:pt x="437" y="56"/>
                      </a:lnTo>
                      <a:lnTo>
                        <a:pt x="438" y="56"/>
                      </a:lnTo>
                      <a:lnTo>
                        <a:pt x="439" y="56"/>
                      </a:lnTo>
                      <a:lnTo>
                        <a:pt x="439" y="56"/>
                      </a:lnTo>
                      <a:lnTo>
                        <a:pt x="440" y="56"/>
                      </a:lnTo>
                      <a:lnTo>
                        <a:pt x="441" y="57"/>
                      </a:lnTo>
                      <a:lnTo>
                        <a:pt x="442" y="57"/>
                      </a:lnTo>
                      <a:lnTo>
                        <a:pt x="442" y="57"/>
                      </a:lnTo>
                      <a:lnTo>
                        <a:pt x="443" y="57"/>
                      </a:lnTo>
                      <a:lnTo>
                        <a:pt x="444" y="57"/>
                      </a:lnTo>
                      <a:lnTo>
                        <a:pt x="445" y="57"/>
                      </a:lnTo>
                      <a:lnTo>
                        <a:pt x="446" y="57"/>
                      </a:lnTo>
                      <a:lnTo>
                        <a:pt x="446" y="58"/>
                      </a:lnTo>
                      <a:lnTo>
                        <a:pt x="447" y="58"/>
                      </a:lnTo>
                      <a:lnTo>
                        <a:pt x="448" y="58"/>
                      </a:lnTo>
                      <a:lnTo>
                        <a:pt x="449" y="58"/>
                      </a:lnTo>
                      <a:lnTo>
                        <a:pt x="450" y="58"/>
                      </a:lnTo>
                      <a:lnTo>
                        <a:pt x="451" y="58"/>
                      </a:lnTo>
                      <a:lnTo>
                        <a:pt x="451" y="58"/>
                      </a:lnTo>
                      <a:lnTo>
                        <a:pt x="452" y="58"/>
                      </a:lnTo>
                      <a:lnTo>
                        <a:pt x="453" y="58"/>
                      </a:lnTo>
                      <a:lnTo>
                        <a:pt x="454" y="58"/>
                      </a:lnTo>
                      <a:lnTo>
                        <a:pt x="454" y="58"/>
                      </a:lnTo>
                      <a:lnTo>
                        <a:pt x="455" y="58"/>
                      </a:lnTo>
                      <a:lnTo>
                        <a:pt x="456" y="58"/>
                      </a:lnTo>
                      <a:lnTo>
                        <a:pt x="457" y="58"/>
                      </a:lnTo>
                      <a:lnTo>
                        <a:pt x="458" y="58"/>
                      </a:lnTo>
                      <a:lnTo>
                        <a:pt x="458" y="58"/>
                      </a:lnTo>
                      <a:lnTo>
                        <a:pt x="459" y="58"/>
                      </a:lnTo>
                      <a:lnTo>
                        <a:pt x="460" y="58"/>
                      </a:lnTo>
                      <a:lnTo>
                        <a:pt x="461" y="58"/>
                      </a:lnTo>
                      <a:lnTo>
                        <a:pt x="462" y="58"/>
                      </a:lnTo>
                      <a:lnTo>
                        <a:pt x="462" y="58"/>
                      </a:lnTo>
                      <a:lnTo>
                        <a:pt x="463" y="58"/>
                      </a:lnTo>
                      <a:lnTo>
                        <a:pt x="464" y="58"/>
                      </a:lnTo>
                      <a:lnTo>
                        <a:pt x="465" y="58"/>
                      </a:lnTo>
                      <a:lnTo>
                        <a:pt x="465" y="58"/>
                      </a:lnTo>
                      <a:lnTo>
                        <a:pt x="466" y="58"/>
                      </a:lnTo>
                      <a:lnTo>
                        <a:pt x="467" y="58"/>
                      </a:lnTo>
                      <a:lnTo>
                        <a:pt x="468" y="58"/>
                      </a:lnTo>
                      <a:lnTo>
                        <a:pt x="469" y="58"/>
                      </a:lnTo>
                      <a:lnTo>
                        <a:pt x="470" y="58"/>
                      </a:lnTo>
                      <a:lnTo>
                        <a:pt x="470" y="58"/>
                      </a:lnTo>
                      <a:lnTo>
                        <a:pt x="471" y="58"/>
                      </a:lnTo>
                      <a:lnTo>
                        <a:pt x="472" y="58"/>
                      </a:lnTo>
                      <a:lnTo>
                        <a:pt x="473" y="58"/>
                      </a:lnTo>
                      <a:lnTo>
                        <a:pt x="474" y="58"/>
                      </a:lnTo>
                      <a:lnTo>
                        <a:pt x="474" y="58"/>
                      </a:lnTo>
                      <a:lnTo>
                        <a:pt x="475" y="58"/>
                      </a:lnTo>
                      <a:lnTo>
                        <a:pt x="476" y="58"/>
                      </a:lnTo>
                      <a:lnTo>
                        <a:pt x="477" y="58"/>
                      </a:lnTo>
                      <a:lnTo>
                        <a:pt x="477" y="58"/>
                      </a:lnTo>
                      <a:lnTo>
                        <a:pt x="478" y="58"/>
                      </a:lnTo>
                      <a:lnTo>
                        <a:pt x="479" y="58"/>
                      </a:lnTo>
                      <a:lnTo>
                        <a:pt x="480" y="58"/>
                      </a:lnTo>
                      <a:lnTo>
                        <a:pt x="481" y="58"/>
                      </a:lnTo>
                      <a:lnTo>
                        <a:pt x="482" y="58"/>
                      </a:lnTo>
                      <a:lnTo>
                        <a:pt x="482" y="58"/>
                      </a:lnTo>
                      <a:lnTo>
                        <a:pt x="483" y="58"/>
                      </a:lnTo>
                      <a:lnTo>
                        <a:pt x="484" y="58"/>
                      </a:lnTo>
                      <a:lnTo>
                        <a:pt x="485" y="58"/>
                      </a:lnTo>
                      <a:lnTo>
                        <a:pt x="485" y="58"/>
                      </a:lnTo>
                      <a:lnTo>
                        <a:pt x="486" y="58"/>
                      </a:lnTo>
                      <a:lnTo>
                        <a:pt x="487" y="58"/>
                      </a:lnTo>
                      <a:lnTo>
                        <a:pt x="488" y="58"/>
                      </a:lnTo>
                      <a:lnTo>
                        <a:pt x="489" y="58"/>
                      </a:lnTo>
                      <a:lnTo>
                        <a:pt x="489" y="58"/>
                      </a:lnTo>
                      <a:lnTo>
                        <a:pt x="490" y="59"/>
                      </a:lnTo>
                      <a:lnTo>
                        <a:pt x="491" y="59"/>
                      </a:lnTo>
                      <a:lnTo>
                        <a:pt x="492" y="59"/>
                      </a:lnTo>
                      <a:lnTo>
                        <a:pt x="493" y="59"/>
                      </a:lnTo>
                      <a:lnTo>
                        <a:pt x="494" y="59"/>
                      </a:lnTo>
                      <a:lnTo>
                        <a:pt x="494" y="59"/>
                      </a:lnTo>
                      <a:lnTo>
                        <a:pt x="495" y="59"/>
                      </a:lnTo>
                      <a:lnTo>
                        <a:pt x="496" y="59"/>
                      </a:lnTo>
                      <a:lnTo>
                        <a:pt x="497" y="60"/>
                      </a:lnTo>
                      <a:lnTo>
                        <a:pt x="497" y="60"/>
                      </a:lnTo>
                      <a:lnTo>
                        <a:pt x="498" y="60"/>
                      </a:lnTo>
                      <a:lnTo>
                        <a:pt x="499" y="60"/>
                      </a:lnTo>
                      <a:lnTo>
                        <a:pt x="500" y="60"/>
                      </a:lnTo>
                      <a:lnTo>
                        <a:pt x="500" y="60"/>
                      </a:lnTo>
                      <a:lnTo>
                        <a:pt x="501" y="60"/>
                      </a:lnTo>
                      <a:lnTo>
                        <a:pt x="502" y="60"/>
                      </a:lnTo>
                      <a:lnTo>
                        <a:pt x="503" y="60"/>
                      </a:lnTo>
                      <a:lnTo>
                        <a:pt x="504" y="60"/>
                      </a:lnTo>
                      <a:lnTo>
                        <a:pt x="505" y="60"/>
                      </a:lnTo>
                      <a:lnTo>
                        <a:pt x="505" y="60"/>
                      </a:lnTo>
                      <a:lnTo>
                        <a:pt x="506" y="60"/>
                      </a:lnTo>
                      <a:lnTo>
                        <a:pt x="507" y="60"/>
                      </a:lnTo>
                      <a:lnTo>
                        <a:pt x="508" y="60"/>
                      </a:lnTo>
                      <a:lnTo>
                        <a:pt x="509" y="60"/>
                      </a:lnTo>
                      <a:lnTo>
                        <a:pt x="509" y="60"/>
                      </a:lnTo>
                      <a:lnTo>
                        <a:pt x="510" y="60"/>
                      </a:lnTo>
                      <a:lnTo>
                        <a:pt x="511" y="60"/>
                      </a:lnTo>
                      <a:lnTo>
                        <a:pt x="512" y="60"/>
                      </a:lnTo>
                      <a:lnTo>
                        <a:pt x="512" y="60"/>
                      </a:lnTo>
                      <a:lnTo>
                        <a:pt x="513" y="60"/>
                      </a:lnTo>
                      <a:lnTo>
                        <a:pt x="514" y="60"/>
                      </a:lnTo>
                      <a:lnTo>
                        <a:pt x="515" y="60"/>
                      </a:lnTo>
                      <a:lnTo>
                        <a:pt x="516" y="60"/>
                      </a:lnTo>
                      <a:lnTo>
                        <a:pt x="517" y="60"/>
                      </a:lnTo>
                      <a:lnTo>
                        <a:pt x="517" y="60"/>
                      </a:lnTo>
                      <a:lnTo>
                        <a:pt x="518" y="60"/>
                      </a:lnTo>
                      <a:lnTo>
                        <a:pt x="519" y="60"/>
                      </a:lnTo>
                      <a:lnTo>
                        <a:pt x="520" y="60"/>
                      </a:lnTo>
                      <a:lnTo>
                        <a:pt x="520" y="60"/>
                      </a:lnTo>
                      <a:lnTo>
                        <a:pt x="521" y="60"/>
                      </a:lnTo>
                      <a:lnTo>
                        <a:pt x="522" y="60"/>
                      </a:lnTo>
                      <a:lnTo>
                        <a:pt x="523" y="60"/>
                      </a:lnTo>
                      <a:lnTo>
                        <a:pt x="524" y="60"/>
                      </a:lnTo>
                      <a:lnTo>
                        <a:pt x="524" y="60"/>
                      </a:lnTo>
                      <a:lnTo>
                        <a:pt x="525" y="60"/>
                      </a:lnTo>
                      <a:lnTo>
                        <a:pt x="526" y="60"/>
                      </a:lnTo>
                      <a:lnTo>
                        <a:pt x="527" y="60"/>
                      </a:lnTo>
                      <a:lnTo>
                        <a:pt x="528" y="60"/>
                      </a:lnTo>
                      <a:lnTo>
                        <a:pt x="529" y="60"/>
                      </a:lnTo>
                      <a:lnTo>
                        <a:pt x="529" y="60"/>
                      </a:lnTo>
                      <a:lnTo>
                        <a:pt x="530" y="61"/>
                      </a:lnTo>
                      <a:lnTo>
                        <a:pt x="531" y="61"/>
                      </a:lnTo>
                      <a:lnTo>
                        <a:pt x="532" y="60"/>
                      </a:lnTo>
                      <a:lnTo>
                        <a:pt x="532" y="61"/>
                      </a:lnTo>
                      <a:lnTo>
                        <a:pt x="533" y="61"/>
                      </a:lnTo>
                      <a:lnTo>
                        <a:pt x="534" y="61"/>
                      </a:lnTo>
                      <a:lnTo>
                        <a:pt x="535" y="61"/>
                      </a:lnTo>
                      <a:lnTo>
                        <a:pt x="536" y="61"/>
                      </a:lnTo>
                      <a:lnTo>
                        <a:pt x="536" y="61"/>
                      </a:lnTo>
                      <a:lnTo>
                        <a:pt x="537" y="61"/>
                      </a:lnTo>
                      <a:lnTo>
                        <a:pt x="538" y="61"/>
                      </a:lnTo>
                      <a:lnTo>
                        <a:pt x="539" y="61"/>
                      </a:lnTo>
                      <a:lnTo>
                        <a:pt x="540" y="61"/>
                      </a:lnTo>
                      <a:lnTo>
                        <a:pt x="540" y="61"/>
                      </a:lnTo>
                      <a:lnTo>
                        <a:pt x="541" y="61"/>
                      </a:lnTo>
                      <a:lnTo>
                        <a:pt x="542" y="61"/>
                      </a:lnTo>
                      <a:lnTo>
                        <a:pt x="543" y="61"/>
                      </a:lnTo>
                      <a:lnTo>
                        <a:pt x="544" y="61"/>
                      </a:lnTo>
                      <a:lnTo>
                        <a:pt x="544" y="61"/>
                      </a:lnTo>
                      <a:lnTo>
                        <a:pt x="545" y="61"/>
                      </a:lnTo>
                      <a:lnTo>
                        <a:pt x="546" y="61"/>
                      </a:lnTo>
                      <a:lnTo>
                        <a:pt x="547" y="61"/>
                      </a:lnTo>
                      <a:lnTo>
                        <a:pt x="548" y="61"/>
                      </a:lnTo>
                      <a:lnTo>
                        <a:pt x="548" y="61"/>
                      </a:lnTo>
                      <a:lnTo>
                        <a:pt x="549" y="61"/>
                      </a:lnTo>
                      <a:lnTo>
                        <a:pt x="550" y="61"/>
                      </a:lnTo>
                      <a:lnTo>
                        <a:pt x="551" y="61"/>
                      </a:lnTo>
                      <a:lnTo>
                        <a:pt x="552" y="61"/>
                      </a:lnTo>
                      <a:lnTo>
                        <a:pt x="552" y="61"/>
                      </a:lnTo>
                      <a:lnTo>
                        <a:pt x="553" y="61"/>
                      </a:lnTo>
                      <a:lnTo>
                        <a:pt x="554" y="61"/>
                      </a:lnTo>
                      <a:lnTo>
                        <a:pt x="555" y="61"/>
                      </a:lnTo>
                      <a:lnTo>
                        <a:pt x="555" y="61"/>
                      </a:lnTo>
                      <a:lnTo>
                        <a:pt x="556" y="61"/>
                      </a:lnTo>
                      <a:lnTo>
                        <a:pt x="557" y="61"/>
                      </a:lnTo>
                      <a:lnTo>
                        <a:pt x="558" y="61"/>
                      </a:lnTo>
                      <a:lnTo>
                        <a:pt x="559" y="61"/>
                      </a:lnTo>
                      <a:lnTo>
                        <a:pt x="560" y="61"/>
                      </a:lnTo>
                      <a:lnTo>
                        <a:pt x="560" y="61"/>
                      </a:lnTo>
                      <a:lnTo>
                        <a:pt x="561" y="61"/>
                      </a:lnTo>
                      <a:lnTo>
                        <a:pt x="562" y="61"/>
                      </a:lnTo>
                      <a:lnTo>
                        <a:pt x="563" y="61"/>
                      </a:lnTo>
                      <a:lnTo>
                        <a:pt x="563" y="61"/>
                      </a:lnTo>
                      <a:lnTo>
                        <a:pt x="564" y="60"/>
                      </a:lnTo>
                      <a:lnTo>
                        <a:pt x="565" y="60"/>
                      </a:lnTo>
                      <a:lnTo>
                        <a:pt x="566" y="60"/>
                      </a:lnTo>
                      <a:lnTo>
                        <a:pt x="567" y="60"/>
                      </a:lnTo>
                      <a:lnTo>
                        <a:pt x="567" y="60"/>
                      </a:lnTo>
                      <a:lnTo>
                        <a:pt x="568" y="60"/>
                      </a:lnTo>
                      <a:lnTo>
                        <a:pt x="569" y="60"/>
                      </a:lnTo>
                      <a:lnTo>
                        <a:pt x="570" y="60"/>
                      </a:lnTo>
                      <a:lnTo>
                        <a:pt x="571" y="60"/>
                      </a:lnTo>
                      <a:lnTo>
                        <a:pt x="572" y="60"/>
                      </a:lnTo>
                      <a:lnTo>
                        <a:pt x="572" y="60"/>
                      </a:lnTo>
                      <a:lnTo>
                        <a:pt x="573" y="60"/>
                      </a:lnTo>
                      <a:lnTo>
                        <a:pt x="574" y="60"/>
                      </a:lnTo>
                      <a:lnTo>
                        <a:pt x="575" y="60"/>
                      </a:lnTo>
                      <a:lnTo>
                        <a:pt x="575" y="60"/>
                      </a:lnTo>
                      <a:lnTo>
                        <a:pt x="576" y="60"/>
                      </a:lnTo>
                      <a:lnTo>
                        <a:pt x="577" y="60"/>
                      </a:lnTo>
                      <a:lnTo>
                        <a:pt x="578" y="60"/>
                      </a:lnTo>
                      <a:lnTo>
                        <a:pt x="578" y="60"/>
                      </a:lnTo>
                      <a:lnTo>
                        <a:pt x="579" y="60"/>
                      </a:lnTo>
                      <a:lnTo>
                        <a:pt x="580" y="60"/>
                      </a:lnTo>
                      <a:lnTo>
                        <a:pt x="581" y="60"/>
                      </a:lnTo>
                      <a:lnTo>
                        <a:pt x="582" y="60"/>
                      </a:lnTo>
                      <a:lnTo>
                        <a:pt x="583" y="60"/>
                      </a:lnTo>
                      <a:lnTo>
                        <a:pt x="583" y="60"/>
                      </a:lnTo>
                      <a:lnTo>
                        <a:pt x="584" y="60"/>
                      </a:lnTo>
                      <a:lnTo>
                        <a:pt x="585" y="60"/>
                      </a:lnTo>
                      <a:lnTo>
                        <a:pt x="586" y="60"/>
                      </a:lnTo>
                      <a:lnTo>
                        <a:pt x="587" y="60"/>
                      </a:lnTo>
                      <a:lnTo>
                        <a:pt x="587" y="60"/>
                      </a:lnTo>
                      <a:lnTo>
                        <a:pt x="588" y="60"/>
                      </a:lnTo>
                      <a:lnTo>
                        <a:pt x="589" y="60"/>
                      </a:lnTo>
                      <a:lnTo>
                        <a:pt x="590" y="60"/>
                      </a:lnTo>
                      <a:lnTo>
                        <a:pt x="590" y="60"/>
                      </a:lnTo>
                      <a:lnTo>
                        <a:pt x="591" y="60"/>
                      </a:lnTo>
                      <a:lnTo>
                        <a:pt x="592" y="60"/>
                      </a:lnTo>
                      <a:lnTo>
                        <a:pt x="593" y="60"/>
                      </a:lnTo>
                      <a:lnTo>
                        <a:pt x="594" y="60"/>
                      </a:lnTo>
                      <a:lnTo>
                        <a:pt x="595" y="60"/>
                      </a:lnTo>
                      <a:lnTo>
                        <a:pt x="595" y="60"/>
                      </a:lnTo>
                      <a:lnTo>
                        <a:pt x="596" y="60"/>
                      </a:lnTo>
                      <a:lnTo>
                        <a:pt x="597" y="60"/>
                      </a:lnTo>
                      <a:lnTo>
                        <a:pt x="598" y="60"/>
                      </a:lnTo>
                      <a:lnTo>
                        <a:pt x="598" y="60"/>
                      </a:lnTo>
                      <a:lnTo>
                        <a:pt x="599" y="60"/>
                      </a:lnTo>
                      <a:lnTo>
                        <a:pt x="600" y="60"/>
                      </a:lnTo>
                      <a:lnTo>
                        <a:pt x="601" y="60"/>
                      </a:lnTo>
                      <a:lnTo>
                        <a:pt x="602" y="60"/>
                      </a:lnTo>
                      <a:lnTo>
                        <a:pt x="602" y="60"/>
                      </a:lnTo>
                      <a:lnTo>
                        <a:pt x="603" y="60"/>
                      </a:lnTo>
                      <a:lnTo>
                        <a:pt x="604" y="60"/>
                      </a:lnTo>
                      <a:lnTo>
                        <a:pt x="605" y="60"/>
                      </a:lnTo>
                      <a:lnTo>
                        <a:pt x="606" y="60"/>
                      </a:lnTo>
                      <a:lnTo>
                        <a:pt x="607" y="60"/>
                      </a:lnTo>
                      <a:lnTo>
                        <a:pt x="607" y="60"/>
                      </a:lnTo>
                      <a:lnTo>
                        <a:pt x="608" y="60"/>
                      </a:lnTo>
                      <a:lnTo>
                        <a:pt x="609" y="60"/>
                      </a:lnTo>
                      <a:lnTo>
                        <a:pt x="610" y="60"/>
                      </a:lnTo>
                      <a:lnTo>
                        <a:pt x="610" y="60"/>
                      </a:lnTo>
                      <a:lnTo>
                        <a:pt x="611" y="60"/>
                      </a:lnTo>
                      <a:lnTo>
                        <a:pt x="612" y="60"/>
                      </a:lnTo>
                      <a:lnTo>
                        <a:pt x="613" y="60"/>
                      </a:lnTo>
                      <a:lnTo>
                        <a:pt x="614" y="60"/>
                      </a:lnTo>
                      <a:lnTo>
                        <a:pt x="614" y="60"/>
                      </a:lnTo>
                      <a:lnTo>
                        <a:pt x="615" y="60"/>
                      </a:lnTo>
                      <a:lnTo>
                        <a:pt x="616" y="60"/>
                      </a:lnTo>
                      <a:lnTo>
                        <a:pt x="617" y="60"/>
                      </a:lnTo>
                      <a:lnTo>
                        <a:pt x="618" y="60"/>
                      </a:lnTo>
                      <a:lnTo>
                        <a:pt x="618" y="61"/>
                      </a:lnTo>
                      <a:lnTo>
                        <a:pt x="619" y="60"/>
                      </a:lnTo>
                      <a:lnTo>
                        <a:pt x="620" y="61"/>
                      </a:lnTo>
                      <a:lnTo>
                        <a:pt x="621" y="61"/>
                      </a:lnTo>
                      <a:lnTo>
                        <a:pt x="622" y="61"/>
                      </a:lnTo>
                      <a:lnTo>
                        <a:pt x="622" y="61"/>
                      </a:lnTo>
                      <a:lnTo>
                        <a:pt x="623" y="61"/>
                      </a:lnTo>
                      <a:lnTo>
                        <a:pt x="624" y="61"/>
                      </a:lnTo>
                      <a:lnTo>
                        <a:pt x="625" y="61"/>
                      </a:lnTo>
                      <a:lnTo>
                        <a:pt x="626" y="61"/>
                      </a:lnTo>
                      <a:lnTo>
                        <a:pt x="626" y="61"/>
                      </a:lnTo>
                      <a:lnTo>
                        <a:pt x="627" y="61"/>
                      </a:lnTo>
                      <a:lnTo>
                        <a:pt x="628" y="61"/>
                      </a:lnTo>
                      <a:lnTo>
                        <a:pt x="629" y="61"/>
                      </a:lnTo>
                      <a:lnTo>
                        <a:pt x="630" y="61"/>
                      </a:lnTo>
                      <a:lnTo>
                        <a:pt x="630" y="61"/>
                      </a:lnTo>
                      <a:lnTo>
                        <a:pt x="631" y="61"/>
                      </a:lnTo>
                      <a:lnTo>
                        <a:pt x="632" y="61"/>
                      </a:lnTo>
                      <a:lnTo>
                        <a:pt x="633" y="61"/>
                      </a:lnTo>
                      <a:lnTo>
                        <a:pt x="633" y="61"/>
                      </a:lnTo>
                      <a:lnTo>
                        <a:pt x="634" y="61"/>
                      </a:lnTo>
                      <a:lnTo>
                        <a:pt x="635" y="61"/>
                      </a:lnTo>
                      <a:lnTo>
                        <a:pt x="636" y="61"/>
                      </a:lnTo>
                      <a:lnTo>
                        <a:pt x="637" y="61"/>
                      </a:lnTo>
                      <a:lnTo>
                        <a:pt x="638" y="61"/>
                      </a:lnTo>
                      <a:lnTo>
                        <a:pt x="638" y="61"/>
                      </a:lnTo>
                      <a:lnTo>
                        <a:pt x="639" y="61"/>
                      </a:lnTo>
                      <a:lnTo>
                        <a:pt x="640" y="61"/>
                      </a:lnTo>
                      <a:lnTo>
                        <a:pt x="641" y="61"/>
                      </a:lnTo>
                      <a:lnTo>
                        <a:pt x="642" y="61"/>
                      </a:lnTo>
                      <a:lnTo>
                        <a:pt x="642" y="61"/>
                      </a:lnTo>
                      <a:lnTo>
                        <a:pt x="643" y="61"/>
                      </a:lnTo>
                      <a:lnTo>
                        <a:pt x="644" y="61"/>
                      </a:lnTo>
                      <a:lnTo>
                        <a:pt x="645" y="61"/>
                      </a:lnTo>
                      <a:lnTo>
                        <a:pt x="645" y="61"/>
                      </a:lnTo>
                      <a:lnTo>
                        <a:pt x="646" y="61"/>
                      </a:lnTo>
                      <a:lnTo>
                        <a:pt x="647" y="61"/>
                      </a:lnTo>
                      <a:lnTo>
                        <a:pt x="648" y="61"/>
                      </a:lnTo>
                      <a:lnTo>
                        <a:pt x="649" y="61"/>
                      </a:lnTo>
                      <a:lnTo>
                        <a:pt x="650" y="61"/>
                      </a:lnTo>
                      <a:lnTo>
                        <a:pt x="650" y="61"/>
                      </a:lnTo>
                      <a:lnTo>
                        <a:pt x="651" y="61"/>
                      </a:lnTo>
                      <a:lnTo>
                        <a:pt x="652" y="61"/>
                      </a:lnTo>
                      <a:lnTo>
                        <a:pt x="653" y="61"/>
                      </a:lnTo>
                      <a:lnTo>
                        <a:pt x="653" y="61"/>
                      </a:lnTo>
                      <a:lnTo>
                        <a:pt x="654" y="61"/>
                      </a:lnTo>
                      <a:lnTo>
                        <a:pt x="655" y="61"/>
                      </a:lnTo>
                      <a:lnTo>
                        <a:pt x="656" y="61"/>
                      </a:lnTo>
                      <a:lnTo>
                        <a:pt x="656" y="61"/>
                      </a:lnTo>
                      <a:lnTo>
                        <a:pt x="657" y="61"/>
                      </a:lnTo>
                      <a:lnTo>
                        <a:pt x="658" y="61"/>
                      </a:lnTo>
                      <a:lnTo>
                        <a:pt x="659" y="61"/>
                      </a:lnTo>
                      <a:lnTo>
                        <a:pt x="660" y="61"/>
                      </a:lnTo>
                      <a:lnTo>
                        <a:pt x="661" y="61"/>
                      </a:lnTo>
                      <a:lnTo>
                        <a:pt x="661" y="61"/>
                      </a:lnTo>
                      <a:lnTo>
                        <a:pt x="662" y="61"/>
                      </a:lnTo>
                      <a:lnTo>
                        <a:pt x="663" y="61"/>
                      </a:lnTo>
                      <a:lnTo>
                        <a:pt x="664" y="61"/>
                      </a:lnTo>
                      <a:lnTo>
                        <a:pt x="665" y="61"/>
                      </a:lnTo>
                      <a:lnTo>
                        <a:pt x="665" y="61"/>
                      </a:lnTo>
                      <a:lnTo>
                        <a:pt x="666" y="61"/>
                      </a:lnTo>
                      <a:lnTo>
                        <a:pt x="667" y="60"/>
                      </a:lnTo>
                      <a:lnTo>
                        <a:pt x="668" y="60"/>
                      </a:lnTo>
                      <a:lnTo>
                        <a:pt x="668" y="60"/>
                      </a:lnTo>
                      <a:lnTo>
                        <a:pt x="669" y="60"/>
                      </a:lnTo>
                      <a:lnTo>
                        <a:pt x="670" y="60"/>
                      </a:lnTo>
                      <a:lnTo>
                        <a:pt x="671" y="60"/>
                      </a:lnTo>
                      <a:lnTo>
                        <a:pt x="672" y="60"/>
                      </a:lnTo>
                      <a:lnTo>
                        <a:pt x="673" y="60"/>
                      </a:lnTo>
                      <a:lnTo>
                        <a:pt x="673" y="60"/>
                      </a:lnTo>
                      <a:lnTo>
                        <a:pt x="674" y="60"/>
                      </a:lnTo>
                      <a:lnTo>
                        <a:pt x="675" y="59"/>
                      </a:lnTo>
                      <a:lnTo>
                        <a:pt x="676" y="59"/>
                      </a:lnTo>
                      <a:lnTo>
                        <a:pt x="676" y="59"/>
                      </a:lnTo>
                      <a:lnTo>
                        <a:pt x="677" y="59"/>
                      </a:lnTo>
                      <a:lnTo>
                        <a:pt x="678" y="59"/>
                      </a:lnTo>
                      <a:lnTo>
                        <a:pt x="679" y="59"/>
                      </a:lnTo>
                      <a:lnTo>
                        <a:pt x="680" y="59"/>
                      </a:lnTo>
                      <a:lnTo>
                        <a:pt x="680" y="59"/>
                      </a:lnTo>
                      <a:lnTo>
                        <a:pt x="681" y="59"/>
                      </a:lnTo>
                      <a:lnTo>
                        <a:pt x="682" y="59"/>
                      </a:lnTo>
                      <a:lnTo>
                        <a:pt x="683" y="59"/>
                      </a:lnTo>
                      <a:lnTo>
                        <a:pt x="684" y="59"/>
                      </a:lnTo>
                      <a:lnTo>
                        <a:pt x="685" y="59"/>
                      </a:lnTo>
                      <a:lnTo>
                        <a:pt x="685" y="59"/>
                      </a:lnTo>
                      <a:lnTo>
                        <a:pt x="686" y="59"/>
                      </a:lnTo>
                      <a:lnTo>
                        <a:pt x="687" y="59"/>
                      </a:lnTo>
                      <a:lnTo>
                        <a:pt x="688" y="59"/>
                      </a:lnTo>
                      <a:lnTo>
                        <a:pt x="688" y="59"/>
                      </a:lnTo>
                      <a:lnTo>
                        <a:pt x="689" y="60"/>
                      </a:lnTo>
                      <a:lnTo>
                        <a:pt x="690" y="60"/>
                      </a:lnTo>
                      <a:lnTo>
                        <a:pt x="691" y="60"/>
                      </a:lnTo>
                      <a:lnTo>
                        <a:pt x="692" y="60"/>
                      </a:lnTo>
                      <a:lnTo>
                        <a:pt x="692" y="60"/>
                      </a:lnTo>
                      <a:lnTo>
                        <a:pt x="693" y="60"/>
                      </a:lnTo>
                      <a:lnTo>
                        <a:pt x="694" y="60"/>
                      </a:lnTo>
                      <a:lnTo>
                        <a:pt x="695" y="60"/>
                      </a:lnTo>
                      <a:lnTo>
                        <a:pt x="696" y="60"/>
                      </a:lnTo>
                      <a:lnTo>
                        <a:pt x="696" y="60"/>
                      </a:lnTo>
                      <a:lnTo>
                        <a:pt x="697" y="60"/>
                      </a:lnTo>
                      <a:lnTo>
                        <a:pt x="698" y="60"/>
                      </a:lnTo>
                      <a:lnTo>
                        <a:pt x="699" y="60"/>
                      </a:lnTo>
                      <a:lnTo>
                        <a:pt x="700" y="60"/>
                      </a:lnTo>
                      <a:lnTo>
                        <a:pt x="700" y="60"/>
                      </a:lnTo>
                      <a:lnTo>
                        <a:pt x="701" y="60"/>
                      </a:lnTo>
                      <a:lnTo>
                        <a:pt x="702" y="60"/>
                      </a:lnTo>
                      <a:lnTo>
                        <a:pt x="703" y="60"/>
                      </a:lnTo>
                      <a:lnTo>
                        <a:pt x="704" y="61"/>
                      </a:lnTo>
                      <a:lnTo>
                        <a:pt x="704" y="60"/>
                      </a:lnTo>
                      <a:lnTo>
                        <a:pt x="705" y="60"/>
                      </a:lnTo>
                      <a:lnTo>
                        <a:pt x="706" y="60"/>
                      </a:lnTo>
                      <a:lnTo>
                        <a:pt x="707" y="60"/>
                      </a:lnTo>
                      <a:lnTo>
                        <a:pt x="708" y="60"/>
                      </a:lnTo>
                      <a:lnTo>
                        <a:pt x="708" y="60"/>
                      </a:lnTo>
                      <a:lnTo>
                        <a:pt x="709" y="60"/>
                      </a:lnTo>
                      <a:lnTo>
                        <a:pt x="710" y="60"/>
                      </a:lnTo>
                      <a:lnTo>
                        <a:pt x="711" y="60"/>
                      </a:lnTo>
                      <a:lnTo>
                        <a:pt x="711" y="60"/>
                      </a:lnTo>
                      <a:lnTo>
                        <a:pt x="712" y="60"/>
                      </a:lnTo>
                      <a:lnTo>
                        <a:pt x="713" y="60"/>
                      </a:lnTo>
                      <a:lnTo>
                        <a:pt x="714" y="60"/>
                      </a:lnTo>
                      <a:lnTo>
                        <a:pt x="715" y="60"/>
                      </a:lnTo>
                      <a:lnTo>
                        <a:pt x="716" y="60"/>
                      </a:lnTo>
                      <a:lnTo>
                        <a:pt x="716" y="60"/>
                      </a:lnTo>
                      <a:lnTo>
                        <a:pt x="717" y="60"/>
                      </a:lnTo>
                      <a:lnTo>
                        <a:pt x="718" y="60"/>
                      </a:lnTo>
                      <a:lnTo>
                        <a:pt x="719" y="60"/>
                      </a:lnTo>
                      <a:lnTo>
                        <a:pt x="720" y="60"/>
                      </a:lnTo>
                      <a:lnTo>
                        <a:pt x="720" y="60"/>
                      </a:lnTo>
                      <a:lnTo>
                        <a:pt x="721" y="61"/>
                      </a:lnTo>
                      <a:lnTo>
                        <a:pt x="722" y="60"/>
                      </a:lnTo>
                      <a:lnTo>
                        <a:pt x="723" y="61"/>
                      </a:lnTo>
                      <a:lnTo>
                        <a:pt x="723" y="61"/>
                      </a:lnTo>
                      <a:lnTo>
                        <a:pt x="724" y="61"/>
                      </a:lnTo>
                      <a:lnTo>
                        <a:pt x="725" y="61"/>
                      </a:lnTo>
                      <a:lnTo>
                        <a:pt x="726" y="61"/>
                      </a:lnTo>
                      <a:lnTo>
                        <a:pt x="727" y="61"/>
                      </a:lnTo>
                      <a:lnTo>
                        <a:pt x="728" y="61"/>
                      </a:lnTo>
                      <a:lnTo>
                        <a:pt x="728" y="61"/>
                      </a:lnTo>
                      <a:lnTo>
                        <a:pt x="729" y="61"/>
                      </a:lnTo>
                      <a:lnTo>
                        <a:pt x="730" y="61"/>
                      </a:lnTo>
                      <a:lnTo>
                        <a:pt x="731" y="61"/>
                      </a:lnTo>
                      <a:lnTo>
                        <a:pt x="731" y="61"/>
                      </a:lnTo>
                      <a:lnTo>
                        <a:pt x="732" y="61"/>
                      </a:lnTo>
                      <a:lnTo>
                        <a:pt x="733" y="61"/>
                      </a:lnTo>
                      <a:lnTo>
                        <a:pt x="734" y="61"/>
                      </a:lnTo>
                      <a:lnTo>
                        <a:pt x="735" y="61"/>
                      </a:lnTo>
                      <a:lnTo>
                        <a:pt x="735" y="61"/>
                      </a:lnTo>
                      <a:lnTo>
                        <a:pt x="736" y="61"/>
                      </a:lnTo>
                      <a:lnTo>
                        <a:pt x="737" y="61"/>
                      </a:lnTo>
                      <a:lnTo>
                        <a:pt x="738" y="61"/>
                      </a:lnTo>
                      <a:lnTo>
                        <a:pt x="739" y="61"/>
                      </a:lnTo>
                      <a:lnTo>
                        <a:pt x="740" y="61"/>
                      </a:lnTo>
                      <a:lnTo>
                        <a:pt x="740" y="61"/>
                      </a:lnTo>
                      <a:lnTo>
                        <a:pt x="741" y="61"/>
                      </a:lnTo>
                      <a:lnTo>
                        <a:pt x="742" y="61"/>
                      </a:lnTo>
                      <a:lnTo>
                        <a:pt x="743" y="61"/>
                      </a:lnTo>
                      <a:lnTo>
                        <a:pt x="743" y="61"/>
                      </a:lnTo>
                      <a:lnTo>
                        <a:pt x="744" y="61"/>
                      </a:lnTo>
                      <a:lnTo>
                        <a:pt x="745" y="61"/>
                      </a:lnTo>
                      <a:lnTo>
                        <a:pt x="746" y="61"/>
                      </a:lnTo>
                      <a:lnTo>
                        <a:pt x="746" y="61"/>
                      </a:lnTo>
                      <a:lnTo>
                        <a:pt x="747" y="61"/>
                      </a:lnTo>
                      <a:lnTo>
                        <a:pt x="748" y="61"/>
                      </a:lnTo>
                      <a:lnTo>
                        <a:pt x="749" y="61"/>
                      </a:lnTo>
                      <a:lnTo>
                        <a:pt x="750" y="61"/>
                      </a:lnTo>
                      <a:lnTo>
                        <a:pt x="751" y="61"/>
                      </a:lnTo>
                      <a:lnTo>
                        <a:pt x="751" y="61"/>
                      </a:lnTo>
                      <a:lnTo>
                        <a:pt x="752" y="61"/>
                      </a:lnTo>
                      <a:lnTo>
                        <a:pt x="753" y="61"/>
                      </a:lnTo>
                      <a:lnTo>
                        <a:pt x="754" y="61"/>
                      </a:lnTo>
                      <a:lnTo>
                        <a:pt x="754" y="61"/>
                      </a:lnTo>
                      <a:lnTo>
                        <a:pt x="755" y="61"/>
                      </a:lnTo>
                      <a:lnTo>
                        <a:pt x="756" y="61"/>
                      </a:lnTo>
                      <a:lnTo>
                        <a:pt x="757" y="61"/>
                      </a:lnTo>
                      <a:lnTo>
                        <a:pt x="758" y="61"/>
                      </a:lnTo>
                      <a:lnTo>
                        <a:pt x="758" y="61"/>
                      </a:lnTo>
                      <a:lnTo>
                        <a:pt x="759" y="61"/>
                      </a:lnTo>
                      <a:lnTo>
                        <a:pt x="760" y="61"/>
                      </a:lnTo>
                      <a:lnTo>
                        <a:pt x="761" y="61"/>
                      </a:lnTo>
                      <a:lnTo>
                        <a:pt x="762" y="61"/>
                      </a:lnTo>
                      <a:lnTo>
                        <a:pt x="763" y="61"/>
                      </a:lnTo>
                      <a:lnTo>
                        <a:pt x="763" y="61"/>
                      </a:lnTo>
                      <a:lnTo>
                        <a:pt x="764" y="61"/>
                      </a:lnTo>
                      <a:lnTo>
                        <a:pt x="765" y="61"/>
                      </a:lnTo>
                      <a:lnTo>
                        <a:pt x="766" y="61"/>
                      </a:lnTo>
                      <a:lnTo>
                        <a:pt x="766" y="61"/>
                      </a:lnTo>
                      <a:lnTo>
                        <a:pt x="767" y="61"/>
                      </a:lnTo>
                      <a:lnTo>
                        <a:pt x="768" y="61"/>
                      </a:lnTo>
                      <a:lnTo>
                        <a:pt x="769" y="61"/>
                      </a:lnTo>
                      <a:lnTo>
                        <a:pt x="770" y="61"/>
                      </a:lnTo>
                      <a:lnTo>
                        <a:pt x="770" y="60"/>
                      </a:lnTo>
                      <a:lnTo>
                        <a:pt x="771" y="60"/>
                      </a:lnTo>
                      <a:lnTo>
                        <a:pt x="772" y="60"/>
                      </a:lnTo>
                      <a:lnTo>
                        <a:pt x="773" y="60"/>
                      </a:lnTo>
                      <a:lnTo>
                        <a:pt x="774" y="60"/>
                      </a:lnTo>
                      <a:lnTo>
                        <a:pt x="774" y="60"/>
                      </a:lnTo>
                      <a:lnTo>
                        <a:pt x="775" y="60"/>
                      </a:lnTo>
                      <a:lnTo>
                        <a:pt x="776" y="60"/>
                      </a:lnTo>
                      <a:lnTo>
                        <a:pt x="777" y="60"/>
                      </a:lnTo>
                      <a:lnTo>
                        <a:pt x="778" y="60"/>
                      </a:lnTo>
                      <a:lnTo>
                        <a:pt x="778" y="60"/>
                      </a:lnTo>
                      <a:lnTo>
                        <a:pt x="779" y="60"/>
                      </a:lnTo>
                      <a:lnTo>
                        <a:pt x="780" y="60"/>
                      </a:lnTo>
                      <a:lnTo>
                        <a:pt x="781" y="60"/>
                      </a:lnTo>
                      <a:lnTo>
                        <a:pt x="782" y="60"/>
                      </a:lnTo>
                      <a:lnTo>
                        <a:pt x="782" y="60"/>
                      </a:lnTo>
                      <a:lnTo>
                        <a:pt x="783" y="60"/>
                      </a:lnTo>
                      <a:lnTo>
                        <a:pt x="784" y="60"/>
                      </a:lnTo>
                      <a:lnTo>
                        <a:pt x="785" y="60"/>
                      </a:lnTo>
                      <a:lnTo>
                        <a:pt x="786" y="60"/>
                      </a:lnTo>
                      <a:lnTo>
                        <a:pt x="786" y="60"/>
                      </a:lnTo>
                      <a:lnTo>
                        <a:pt x="787" y="60"/>
                      </a:lnTo>
                      <a:lnTo>
                        <a:pt x="788" y="60"/>
                      </a:lnTo>
                      <a:lnTo>
                        <a:pt x="789" y="60"/>
                      </a:lnTo>
                      <a:lnTo>
                        <a:pt x="789" y="60"/>
                      </a:lnTo>
                      <a:lnTo>
                        <a:pt x="790" y="60"/>
                      </a:lnTo>
                      <a:lnTo>
                        <a:pt x="791" y="61"/>
                      </a:lnTo>
                      <a:lnTo>
                        <a:pt x="792" y="60"/>
                      </a:lnTo>
                      <a:lnTo>
                        <a:pt x="793" y="61"/>
                      </a:lnTo>
                      <a:lnTo>
                        <a:pt x="794" y="61"/>
                      </a:lnTo>
                      <a:lnTo>
                        <a:pt x="794" y="61"/>
                      </a:lnTo>
                      <a:lnTo>
                        <a:pt x="795" y="61"/>
                      </a:lnTo>
                      <a:lnTo>
                        <a:pt x="796" y="60"/>
                      </a:lnTo>
                      <a:lnTo>
                        <a:pt x="797" y="60"/>
                      </a:lnTo>
                      <a:lnTo>
                        <a:pt x="798" y="61"/>
                      </a:lnTo>
                      <a:lnTo>
                        <a:pt x="798" y="60"/>
                      </a:lnTo>
                      <a:lnTo>
                        <a:pt x="799" y="60"/>
                      </a:lnTo>
                      <a:lnTo>
                        <a:pt x="800" y="61"/>
                      </a:lnTo>
                      <a:lnTo>
                        <a:pt x="801" y="60"/>
                      </a:lnTo>
                      <a:lnTo>
                        <a:pt x="801" y="61"/>
                      </a:lnTo>
                      <a:lnTo>
                        <a:pt x="802" y="61"/>
                      </a:lnTo>
                      <a:lnTo>
                        <a:pt x="803" y="61"/>
                      </a:lnTo>
                      <a:lnTo>
                        <a:pt x="804" y="61"/>
                      </a:lnTo>
                      <a:lnTo>
                        <a:pt x="805" y="60"/>
                      </a:lnTo>
                      <a:lnTo>
                        <a:pt x="806" y="60"/>
                      </a:lnTo>
                      <a:lnTo>
                        <a:pt x="806" y="61"/>
                      </a:lnTo>
                      <a:lnTo>
                        <a:pt x="807" y="61"/>
                      </a:lnTo>
                      <a:lnTo>
                        <a:pt x="808" y="61"/>
                      </a:lnTo>
                      <a:lnTo>
                        <a:pt x="809" y="61"/>
                      </a:lnTo>
                      <a:lnTo>
                        <a:pt x="809" y="61"/>
                      </a:lnTo>
                      <a:lnTo>
                        <a:pt x="810" y="61"/>
                      </a:lnTo>
                      <a:lnTo>
                        <a:pt x="811" y="60"/>
                      </a:lnTo>
                      <a:lnTo>
                        <a:pt x="812" y="60"/>
                      </a:lnTo>
                      <a:lnTo>
                        <a:pt x="813" y="61"/>
                      </a:lnTo>
                      <a:lnTo>
                        <a:pt x="813" y="60"/>
                      </a:lnTo>
                      <a:lnTo>
                        <a:pt x="814" y="60"/>
                      </a:lnTo>
                    </a:path>
                  </a:pathLst>
                </a:custGeom>
                <a:noFill/>
                <a:ln w="0" cap="flat">
                  <a:solidFill>
                    <a:srgbClr val="0000CD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46" name="Freeform 63">
                  <a:extLst>
                    <a:ext uri="{FF2B5EF4-FFF2-40B4-BE49-F238E27FC236}">
                      <a16:creationId xmlns:a16="http://schemas.microsoft.com/office/drawing/2014/main" id="{993B6090-61E1-474A-884F-1E21FAAB99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3" y="1229"/>
                  <a:ext cx="537" cy="763"/>
                </a:xfrm>
                <a:custGeom>
                  <a:avLst/>
                  <a:gdLst>
                    <a:gd name="T0" fmla="*/ 8 w 537"/>
                    <a:gd name="T1" fmla="*/ 762 h 763"/>
                    <a:gd name="T2" fmla="*/ 17 w 537"/>
                    <a:gd name="T3" fmla="*/ 760 h 763"/>
                    <a:gd name="T4" fmla="*/ 26 w 537"/>
                    <a:gd name="T5" fmla="*/ 761 h 763"/>
                    <a:gd name="T6" fmla="*/ 34 w 537"/>
                    <a:gd name="T7" fmla="*/ 762 h 763"/>
                    <a:gd name="T8" fmla="*/ 43 w 537"/>
                    <a:gd name="T9" fmla="*/ 763 h 763"/>
                    <a:gd name="T10" fmla="*/ 52 w 537"/>
                    <a:gd name="T11" fmla="*/ 763 h 763"/>
                    <a:gd name="T12" fmla="*/ 61 w 537"/>
                    <a:gd name="T13" fmla="*/ 763 h 763"/>
                    <a:gd name="T14" fmla="*/ 70 w 537"/>
                    <a:gd name="T15" fmla="*/ 763 h 763"/>
                    <a:gd name="T16" fmla="*/ 78 w 537"/>
                    <a:gd name="T17" fmla="*/ 762 h 763"/>
                    <a:gd name="T18" fmla="*/ 87 w 537"/>
                    <a:gd name="T19" fmla="*/ 760 h 763"/>
                    <a:gd name="T20" fmla="*/ 96 w 537"/>
                    <a:gd name="T21" fmla="*/ 761 h 763"/>
                    <a:gd name="T22" fmla="*/ 105 w 537"/>
                    <a:gd name="T23" fmla="*/ 762 h 763"/>
                    <a:gd name="T24" fmla="*/ 113 w 537"/>
                    <a:gd name="T25" fmla="*/ 763 h 763"/>
                    <a:gd name="T26" fmla="*/ 122 w 537"/>
                    <a:gd name="T27" fmla="*/ 763 h 763"/>
                    <a:gd name="T28" fmla="*/ 131 w 537"/>
                    <a:gd name="T29" fmla="*/ 763 h 763"/>
                    <a:gd name="T30" fmla="*/ 140 w 537"/>
                    <a:gd name="T31" fmla="*/ 763 h 763"/>
                    <a:gd name="T32" fmla="*/ 148 w 537"/>
                    <a:gd name="T33" fmla="*/ 763 h 763"/>
                    <a:gd name="T34" fmla="*/ 157 w 537"/>
                    <a:gd name="T35" fmla="*/ 763 h 763"/>
                    <a:gd name="T36" fmla="*/ 166 w 537"/>
                    <a:gd name="T37" fmla="*/ 762 h 763"/>
                    <a:gd name="T38" fmla="*/ 175 w 537"/>
                    <a:gd name="T39" fmla="*/ 762 h 763"/>
                    <a:gd name="T40" fmla="*/ 183 w 537"/>
                    <a:gd name="T41" fmla="*/ 762 h 763"/>
                    <a:gd name="T42" fmla="*/ 192 w 537"/>
                    <a:gd name="T43" fmla="*/ 762 h 763"/>
                    <a:gd name="T44" fmla="*/ 201 w 537"/>
                    <a:gd name="T45" fmla="*/ 761 h 763"/>
                    <a:gd name="T46" fmla="*/ 210 w 537"/>
                    <a:gd name="T47" fmla="*/ 760 h 763"/>
                    <a:gd name="T48" fmla="*/ 218 w 537"/>
                    <a:gd name="T49" fmla="*/ 760 h 763"/>
                    <a:gd name="T50" fmla="*/ 227 w 537"/>
                    <a:gd name="T51" fmla="*/ 761 h 763"/>
                    <a:gd name="T52" fmla="*/ 236 w 537"/>
                    <a:gd name="T53" fmla="*/ 761 h 763"/>
                    <a:gd name="T54" fmla="*/ 244 w 537"/>
                    <a:gd name="T55" fmla="*/ 758 h 763"/>
                    <a:gd name="T56" fmla="*/ 253 w 537"/>
                    <a:gd name="T57" fmla="*/ 755 h 763"/>
                    <a:gd name="T58" fmla="*/ 262 w 537"/>
                    <a:gd name="T59" fmla="*/ 757 h 763"/>
                    <a:gd name="T60" fmla="*/ 271 w 537"/>
                    <a:gd name="T61" fmla="*/ 760 h 763"/>
                    <a:gd name="T62" fmla="*/ 279 w 537"/>
                    <a:gd name="T63" fmla="*/ 761 h 763"/>
                    <a:gd name="T64" fmla="*/ 288 w 537"/>
                    <a:gd name="T65" fmla="*/ 762 h 763"/>
                    <a:gd name="T66" fmla="*/ 297 w 537"/>
                    <a:gd name="T67" fmla="*/ 762 h 763"/>
                    <a:gd name="T68" fmla="*/ 306 w 537"/>
                    <a:gd name="T69" fmla="*/ 762 h 763"/>
                    <a:gd name="T70" fmla="*/ 315 w 537"/>
                    <a:gd name="T71" fmla="*/ 762 h 763"/>
                    <a:gd name="T72" fmla="*/ 323 w 537"/>
                    <a:gd name="T73" fmla="*/ 762 h 763"/>
                    <a:gd name="T74" fmla="*/ 332 w 537"/>
                    <a:gd name="T75" fmla="*/ 760 h 763"/>
                    <a:gd name="T76" fmla="*/ 341 w 537"/>
                    <a:gd name="T77" fmla="*/ 760 h 763"/>
                    <a:gd name="T78" fmla="*/ 350 w 537"/>
                    <a:gd name="T79" fmla="*/ 760 h 763"/>
                    <a:gd name="T80" fmla="*/ 358 w 537"/>
                    <a:gd name="T81" fmla="*/ 760 h 763"/>
                    <a:gd name="T82" fmla="*/ 367 w 537"/>
                    <a:gd name="T83" fmla="*/ 758 h 763"/>
                    <a:gd name="T84" fmla="*/ 376 w 537"/>
                    <a:gd name="T85" fmla="*/ 758 h 763"/>
                    <a:gd name="T86" fmla="*/ 385 w 537"/>
                    <a:gd name="T87" fmla="*/ 760 h 763"/>
                    <a:gd name="T88" fmla="*/ 393 w 537"/>
                    <a:gd name="T89" fmla="*/ 761 h 763"/>
                    <a:gd name="T90" fmla="*/ 402 w 537"/>
                    <a:gd name="T91" fmla="*/ 762 h 763"/>
                    <a:gd name="T92" fmla="*/ 411 w 537"/>
                    <a:gd name="T93" fmla="*/ 763 h 763"/>
                    <a:gd name="T94" fmla="*/ 420 w 537"/>
                    <a:gd name="T95" fmla="*/ 763 h 763"/>
                    <a:gd name="T96" fmla="*/ 429 w 537"/>
                    <a:gd name="T97" fmla="*/ 762 h 763"/>
                    <a:gd name="T98" fmla="*/ 437 w 537"/>
                    <a:gd name="T99" fmla="*/ 762 h 763"/>
                    <a:gd name="T100" fmla="*/ 446 w 537"/>
                    <a:gd name="T101" fmla="*/ 762 h 763"/>
                    <a:gd name="T102" fmla="*/ 455 w 537"/>
                    <a:gd name="T103" fmla="*/ 762 h 763"/>
                    <a:gd name="T104" fmla="*/ 464 w 537"/>
                    <a:gd name="T105" fmla="*/ 762 h 763"/>
                    <a:gd name="T106" fmla="*/ 472 w 537"/>
                    <a:gd name="T107" fmla="*/ 760 h 763"/>
                    <a:gd name="T108" fmla="*/ 481 w 537"/>
                    <a:gd name="T109" fmla="*/ 760 h 763"/>
                    <a:gd name="T110" fmla="*/ 490 w 537"/>
                    <a:gd name="T111" fmla="*/ 761 h 763"/>
                    <a:gd name="T112" fmla="*/ 498 w 537"/>
                    <a:gd name="T113" fmla="*/ 762 h 763"/>
                    <a:gd name="T114" fmla="*/ 507 w 537"/>
                    <a:gd name="T115" fmla="*/ 761 h 763"/>
                    <a:gd name="T116" fmla="*/ 516 w 537"/>
                    <a:gd name="T117" fmla="*/ 757 h 763"/>
                    <a:gd name="T118" fmla="*/ 525 w 537"/>
                    <a:gd name="T119" fmla="*/ 687 h 763"/>
                    <a:gd name="T120" fmla="*/ 533 w 537"/>
                    <a:gd name="T121" fmla="*/ 228 h 7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37" h="763">
                      <a:moveTo>
                        <a:pt x="0" y="762"/>
                      </a:moveTo>
                      <a:lnTo>
                        <a:pt x="1" y="762"/>
                      </a:lnTo>
                      <a:lnTo>
                        <a:pt x="2" y="762"/>
                      </a:lnTo>
                      <a:lnTo>
                        <a:pt x="3" y="762"/>
                      </a:lnTo>
                      <a:lnTo>
                        <a:pt x="4" y="762"/>
                      </a:lnTo>
                      <a:lnTo>
                        <a:pt x="4" y="762"/>
                      </a:lnTo>
                      <a:lnTo>
                        <a:pt x="5" y="762"/>
                      </a:lnTo>
                      <a:lnTo>
                        <a:pt x="6" y="762"/>
                      </a:lnTo>
                      <a:lnTo>
                        <a:pt x="7" y="762"/>
                      </a:lnTo>
                      <a:lnTo>
                        <a:pt x="7" y="762"/>
                      </a:lnTo>
                      <a:lnTo>
                        <a:pt x="8" y="762"/>
                      </a:lnTo>
                      <a:lnTo>
                        <a:pt x="9" y="761"/>
                      </a:lnTo>
                      <a:lnTo>
                        <a:pt x="10" y="761"/>
                      </a:lnTo>
                      <a:lnTo>
                        <a:pt x="10" y="761"/>
                      </a:lnTo>
                      <a:lnTo>
                        <a:pt x="11" y="761"/>
                      </a:lnTo>
                      <a:lnTo>
                        <a:pt x="12" y="761"/>
                      </a:lnTo>
                      <a:lnTo>
                        <a:pt x="13" y="760"/>
                      </a:lnTo>
                      <a:lnTo>
                        <a:pt x="14" y="760"/>
                      </a:lnTo>
                      <a:lnTo>
                        <a:pt x="15" y="760"/>
                      </a:lnTo>
                      <a:lnTo>
                        <a:pt x="15" y="760"/>
                      </a:lnTo>
                      <a:lnTo>
                        <a:pt x="16" y="760"/>
                      </a:lnTo>
                      <a:lnTo>
                        <a:pt x="17" y="760"/>
                      </a:lnTo>
                      <a:lnTo>
                        <a:pt x="18" y="760"/>
                      </a:lnTo>
                      <a:lnTo>
                        <a:pt x="19" y="760"/>
                      </a:lnTo>
                      <a:lnTo>
                        <a:pt x="19" y="760"/>
                      </a:lnTo>
                      <a:lnTo>
                        <a:pt x="20" y="760"/>
                      </a:lnTo>
                      <a:lnTo>
                        <a:pt x="21" y="760"/>
                      </a:lnTo>
                      <a:lnTo>
                        <a:pt x="22" y="760"/>
                      </a:lnTo>
                      <a:lnTo>
                        <a:pt x="22" y="760"/>
                      </a:lnTo>
                      <a:lnTo>
                        <a:pt x="23" y="761"/>
                      </a:lnTo>
                      <a:lnTo>
                        <a:pt x="24" y="761"/>
                      </a:lnTo>
                      <a:lnTo>
                        <a:pt x="25" y="761"/>
                      </a:lnTo>
                      <a:lnTo>
                        <a:pt x="26" y="761"/>
                      </a:lnTo>
                      <a:lnTo>
                        <a:pt x="27" y="761"/>
                      </a:lnTo>
                      <a:lnTo>
                        <a:pt x="27" y="761"/>
                      </a:lnTo>
                      <a:lnTo>
                        <a:pt x="28" y="762"/>
                      </a:lnTo>
                      <a:lnTo>
                        <a:pt x="29" y="762"/>
                      </a:lnTo>
                      <a:lnTo>
                        <a:pt x="30" y="762"/>
                      </a:lnTo>
                      <a:lnTo>
                        <a:pt x="30" y="762"/>
                      </a:lnTo>
                      <a:lnTo>
                        <a:pt x="31" y="762"/>
                      </a:lnTo>
                      <a:lnTo>
                        <a:pt x="32" y="762"/>
                      </a:lnTo>
                      <a:lnTo>
                        <a:pt x="33" y="762"/>
                      </a:lnTo>
                      <a:lnTo>
                        <a:pt x="33" y="762"/>
                      </a:lnTo>
                      <a:lnTo>
                        <a:pt x="34" y="762"/>
                      </a:lnTo>
                      <a:lnTo>
                        <a:pt x="35" y="762"/>
                      </a:lnTo>
                      <a:lnTo>
                        <a:pt x="36" y="762"/>
                      </a:lnTo>
                      <a:lnTo>
                        <a:pt x="37" y="762"/>
                      </a:lnTo>
                      <a:lnTo>
                        <a:pt x="38" y="763"/>
                      </a:lnTo>
                      <a:lnTo>
                        <a:pt x="38" y="762"/>
                      </a:lnTo>
                      <a:lnTo>
                        <a:pt x="39" y="763"/>
                      </a:lnTo>
                      <a:lnTo>
                        <a:pt x="40" y="763"/>
                      </a:lnTo>
                      <a:lnTo>
                        <a:pt x="41" y="763"/>
                      </a:lnTo>
                      <a:lnTo>
                        <a:pt x="42" y="763"/>
                      </a:lnTo>
                      <a:lnTo>
                        <a:pt x="42" y="763"/>
                      </a:lnTo>
                      <a:lnTo>
                        <a:pt x="43" y="763"/>
                      </a:lnTo>
                      <a:lnTo>
                        <a:pt x="44" y="763"/>
                      </a:lnTo>
                      <a:lnTo>
                        <a:pt x="45" y="763"/>
                      </a:lnTo>
                      <a:lnTo>
                        <a:pt x="46" y="763"/>
                      </a:lnTo>
                      <a:lnTo>
                        <a:pt x="46" y="763"/>
                      </a:lnTo>
                      <a:lnTo>
                        <a:pt x="47" y="763"/>
                      </a:lnTo>
                      <a:lnTo>
                        <a:pt x="48" y="763"/>
                      </a:lnTo>
                      <a:lnTo>
                        <a:pt x="49" y="763"/>
                      </a:lnTo>
                      <a:lnTo>
                        <a:pt x="50" y="763"/>
                      </a:lnTo>
                      <a:lnTo>
                        <a:pt x="50" y="763"/>
                      </a:lnTo>
                      <a:lnTo>
                        <a:pt x="51" y="763"/>
                      </a:lnTo>
                      <a:lnTo>
                        <a:pt x="52" y="763"/>
                      </a:lnTo>
                      <a:lnTo>
                        <a:pt x="53" y="763"/>
                      </a:lnTo>
                      <a:lnTo>
                        <a:pt x="53" y="763"/>
                      </a:lnTo>
                      <a:lnTo>
                        <a:pt x="54" y="763"/>
                      </a:lnTo>
                      <a:lnTo>
                        <a:pt x="55" y="763"/>
                      </a:lnTo>
                      <a:lnTo>
                        <a:pt x="56" y="763"/>
                      </a:lnTo>
                      <a:lnTo>
                        <a:pt x="57" y="763"/>
                      </a:lnTo>
                      <a:lnTo>
                        <a:pt x="58" y="763"/>
                      </a:lnTo>
                      <a:lnTo>
                        <a:pt x="58" y="763"/>
                      </a:lnTo>
                      <a:lnTo>
                        <a:pt x="59" y="763"/>
                      </a:lnTo>
                      <a:lnTo>
                        <a:pt x="60" y="763"/>
                      </a:lnTo>
                      <a:lnTo>
                        <a:pt x="61" y="763"/>
                      </a:lnTo>
                      <a:lnTo>
                        <a:pt x="62" y="763"/>
                      </a:lnTo>
                      <a:lnTo>
                        <a:pt x="62" y="763"/>
                      </a:lnTo>
                      <a:lnTo>
                        <a:pt x="63" y="763"/>
                      </a:lnTo>
                      <a:lnTo>
                        <a:pt x="64" y="763"/>
                      </a:lnTo>
                      <a:lnTo>
                        <a:pt x="65" y="763"/>
                      </a:lnTo>
                      <a:lnTo>
                        <a:pt x="65" y="763"/>
                      </a:lnTo>
                      <a:lnTo>
                        <a:pt x="66" y="763"/>
                      </a:lnTo>
                      <a:lnTo>
                        <a:pt x="67" y="763"/>
                      </a:lnTo>
                      <a:lnTo>
                        <a:pt x="68" y="763"/>
                      </a:lnTo>
                      <a:lnTo>
                        <a:pt x="69" y="763"/>
                      </a:lnTo>
                      <a:lnTo>
                        <a:pt x="70" y="763"/>
                      </a:lnTo>
                      <a:lnTo>
                        <a:pt x="70" y="763"/>
                      </a:lnTo>
                      <a:lnTo>
                        <a:pt x="71" y="763"/>
                      </a:lnTo>
                      <a:lnTo>
                        <a:pt x="72" y="763"/>
                      </a:lnTo>
                      <a:lnTo>
                        <a:pt x="73" y="762"/>
                      </a:lnTo>
                      <a:lnTo>
                        <a:pt x="73" y="762"/>
                      </a:lnTo>
                      <a:lnTo>
                        <a:pt x="74" y="762"/>
                      </a:lnTo>
                      <a:lnTo>
                        <a:pt x="75" y="762"/>
                      </a:lnTo>
                      <a:lnTo>
                        <a:pt x="76" y="762"/>
                      </a:lnTo>
                      <a:lnTo>
                        <a:pt x="77" y="762"/>
                      </a:lnTo>
                      <a:lnTo>
                        <a:pt x="77" y="762"/>
                      </a:lnTo>
                      <a:lnTo>
                        <a:pt x="78" y="762"/>
                      </a:lnTo>
                      <a:lnTo>
                        <a:pt x="79" y="762"/>
                      </a:lnTo>
                      <a:lnTo>
                        <a:pt x="80" y="761"/>
                      </a:lnTo>
                      <a:lnTo>
                        <a:pt x="81" y="761"/>
                      </a:lnTo>
                      <a:lnTo>
                        <a:pt x="82" y="761"/>
                      </a:lnTo>
                      <a:lnTo>
                        <a:pt x="82" y="761"/>
                      </a:lnTo>
                      <a:lnTo>
                        <a:pt x="83" y="761"/>
                      </a:lnTo>
                      <a:lnTo>
                        <a:pt x="84" y="760"/>
                      </a:lnTo>
                      <a:lnTo>
                        <a:pt x="85" y="760"/>
                      </a:lnTo>
                      <a:lnTo>
                        <a:pt x="85" y="760"/>
                      </a:lnTo>
                      <a:lnTo>
                        <a:pt x="86" y="760"/>
                      </a:lnTo>
                      <a:lnTo>
                        <a:pt x="87" y="760"/>
                      </a:lnTo>
                      <a:lnTo>
                        <a:pt x="88" y="760"/>
                      </a:lnTo>
                      <a:lnTo>
                        <a:pt x="88" y="760"/>
                      </a:lnTo>
                      <a:lnTo>
                        <a:pt x="89" y="760"/>
                      </a:lnTo>
                      <a:lnTo>
                        <a:pt x="90" y="760"/>
                      </a:lnTo>
                      <a:lnTo>
                        <a:pt x="91" y="760"/>
                      </a:lnTo>
                      <a:lnTo>
                        <a:pt x="92" y="760"/>
                      </a:lnTo>
                      <a:lnTo>
                        <a:pt x="93" y="760"/>
                      </a:lnTo>
                      <a:lnTo>
                        <a:pt x="93" y="760"/>
                      </a:lnTo>
                      <a:lnTo>
                        <a:pt x="94" y="761"/>
                      </a:lnTo>
                      <a:lnTo>
                        <a:pt x="95" y="761"/>
                      </a:lnTo>
                      <a:lnTo>
                        <a:pt x="96" y="761"/>
                      </a:lnTo>
                      <a:lnTo>
                        <a:pt x="97" y="761"/>
                      </a:lnTo>
                      <a:lnTo>
                        <a:pt x="97" y="761"/>
                      </a:lnTo>
                      <a:lnTo>
                        <a:pt x="98" y="761"/>
                      </a:lnTo>
                      <a:lnTo>
                        <a:pt x="99" y="762"/>
                      </a:lnTo>
                      <a:lnTo>
                        <a:pt x="100" y="762"/>
                      </a:lnTo>
                      <a:lnTo>
                        <a:pt x="100" y="762"/>
                      </a:lnTo>
                      <a:lnTo>
                        <a:pt x="101" y="762"/>
                      </a:lnTo>
                      <a:lnTo>
                        <a:pt x="102" y="762"/>
                      </a:lnTo>
                      <a:lnTo>
                        <a:pt x="103" y="762"/>
                      </a:lnTo>
                      <a:lnTo>
                        <a:pt x="104" y="762"/>
                      </a:lnTo>
                      <a:lnTo>
                        <a:pt x="105" y="762"/>
                      </a:lnTo>
                      <a:lnTo>
                        <a:pt x="105" y="762"/>
                      </a:lnTo>
                      <a:lnTo>
                        <a:pt x="106" y="762"/>
                      </a:lnTo>
                      <a:lnTo>
                        <a:pt x="107" y="762"/>
                      </a:lnTo>
                      <a:lnTo>
                        <a:pt x="108" y="762"/>
                      </a:lnTo>
                      <a:lnTo>
                        <a:pt x="108" y="763"/>
                      </a:lnTo>
                      <a:lnTo>
                        <a:pt x="109" y="763"/>
                      </a:lnTo>
                      <a:lnTo>
                        <a:pt x="110" y="763"/>
                      </a:lnTo>
                      <a:lnTo>
                        <a:pt x="111" y="763"/>
                      </a:lnTo>
                      <a:lnTo>
                        <a:pt x="112" y="763"/>
                      </a:lnTo>
                      <a:lnTo>
                        <a:pt x="112" y="763"/>
                      </a:lnTo>
                      <a:lnTo>
                        <a:pt x="113" y="763"/>
                      </a:lnTo>
                      <a:lnTo>
                        <a:pt x="114" y="763"/>
                      </a:lnTo>
                      <a:lnTo>
                        <a:pt x="115" y="763"/>
                      </a:lnTo>
                      <a:lnTo>
                        <a:pt x="116" y="763"/>
                      </a:lnTo>
                      <a:lnTo>
                        <a:pt x="116" y="763"/>
                      </a:lnTo>
                      <a:lnTo>
                        <a:pt x="117" y="763"/>
                      </a:lnTo>
                      <a:lnTo>
                        <a:pt x="118" y="763"/>
                      </a:lnTo>
                      <a:lnTo>
                        <a:pt x="119" y="763"/>
                      </a:lnTo>
                      <a:lnTo>
                        <a:pt x="120" y="763"/>
                      </a:lnTo>
                      <a:lnTo>
                        <a:pt x="120" y="763"/>
                      </a:lnTo>
                      <a:lnTo>
                        <a:pt x="121" y="763"/>
                      </a:lnTo>
                      <a:lnTo>
                        <a:pt x="122" y="763"/>
                      </a:lnTo>
                      <a:lnTo>
                        <a:pt x="123" y="763"/>
                      </a:lnTo>
                      <a:lnTo>
                        <a:pt x="123" y="763"/>
                      </a:lnTo>
                      <a:lnTo>
                        <a:pt x="124" y="763"/>
                      </a:lnTo>
                      <a:lnTo>
                        <a:pt x="125" y="763"/>
                      </a:lnTo>
                      <a:lnTo>
                        <a:pt x="126" y="763"/>
                      </a:lnTo>
                      <a:lnTo>
                        <a:pt x="127" y="763"/>
                      </a:lnTo>
                      <a:lnTo>
                        <a:pt x="128" y="763"/>
                      </a:lnTo>
                      <a:lnTo>
                        <a:pt x="128" y="763"/>
                      </a:lnTo>
                      <a:lnTo>
                        <a:pt x="129" y="763"/>
                      </a:lnTo>
                      <a:lnTo>
                        <a:pt x="130" y="763"/>
                      </a:lnTo>
                      <a:lnTo>
                        <a:pt x="131" y="763"/>
                      </a:lnTo>
                      <a:lnTo>
                        <a:pt x="131" y="763"/>
                      </a:lnTo>
                      <a:lnTo>
                        <a:pt x="132" y="763"/>
                      </a:lnTo>
                      <a:lnTo>
                        <a:pt x="133" y="763"/>
                      </a:lnTo>
                      <a:lnTo>
                        <a:pt x="134" y="763"/>
                      </a:lnTo>
                      <a:lnTo>
                        <a:pt x="135" y="763"/>
                      </a:lnTo>
                      <a:lnTo>
                        <a:pt x="136" y="763"/>
                      </a:lnTo>
                      <a:lnTo>
                        <a:pt x="136" y="763"/>
                      </a:lnTo>
                      <a:lnTo>
                        <a:pt x="137" y="763"/>
                      </a:lnTo>
                      <a:lnTo>
                        <a:pt x="138" y="763"/>
                      </a:lnTo>
                      <a:lnTo>
                        <a:pt x="139" y="763"/>
                      </a:lnTo>
                      <a:lnTo>
                        <a:pt x="140" y="763"/>
                      </a:lnTo>
                      <a:lnTo>
                        <a:pt x="140" y="763"/>
                      </a:lnTo>
                      <a:lnTo>
                        <a:pt x="141" y="763"/>
                      </a:lnTo>
                      <a:lnTo>
                        <a:pt x="142" y="763"/>
                      </a:lnTo>
                      <a:lnTo>
                        <a:pt x="143" y="763"/>
                      </a:lnTo>
                      <a:lnTo>
                        <a:pt x="143" y="763"/>
                      </a:lnTo>
                      <a:lnTo>
                        <a:pt x="144" y="763"/>
                      </a:lnTo>
                      <a:lnTo>
                        <a:pt x="145" y="763"/>
                      </a:lnTo>
                      <a:lnTo>
                        <a:pt x="146" y="763"/>
                      </a:lnTo>
                      <a:lnTo>
                        <a:pt x="147" y="763"/>
                      </a:lnTo>
                      <a:lnTo>
                        <a:pt x="148" y="763"/>
                      </a:lnTo>
                      <a:lnTo>
                        <a:pt x="148" y="763"/>
                      </a:lnTo>
                      <a:lnTo>
                        <a:pt x="149" y="763"/>
                      </a:lnTo>
                      <a:lnTo>
                        <a:pt x="150" y="763"/>
                      </a:lnTo>
                      <a:lnTo>
                        <a:pt x="151" y="763"/>
                      </a:lnTo>
                      <a:lnTo>
                        <a:pt x="151" y="763"/>
                      </a:lnTo>
                      <a:lnTo>
                        <a:pt x="152" y="763"/>
                      </a:lnTo>
                      <a:lnTo>
                        <a:pt x="153" y="763"/>
                      </a:lnTo>
                      <a:lnTo>
                        <a:pt x="154" y="763"/>
                      </a:lnTo>
                      <a:lnTo>
                        <a:pt x="155" y="763"/>
                      </a:lnTo>
                      <a:lnTo>
                        <a:pt x="155" y="763"/>
                      </a:lnTo>
                      <a:lnTo>
                        <a:pt x="156" y="763"/>
                      </a:lnTo>
                      <a:lnTo>
                        <a:pt x="157" y="763"/>
                      </a:lnTo>
                      <a:lnTo>
                        <a:pt x="158" y="762"/>
                      </a:lnTo>
                      <a:lnTo>
                        <a:pt x="159" y="763"/>
                      </a:lnTo>
                      <a:lnTo>
                        <a:pt x="160" y="762"/>
                      </a:lnTo>
                      <a:lnTo>
                        <a:pt x="160" y="763"/>
                      </a:lnTo>
                      <a:lnTo>
                        <a:pt x="161" y="762"/>
                      </a:lnTo>
                      <a:lnTo>
                        <a:pt x="162" y="762"/>
                      </a:lnTo>
                      <a:lnTo>
                        <a:pt x="163" y="762"/>
                      </a:lnTo>
                      <a:lnTo>
                        <a:pt x="163" y="762"/>
                      </a:lnTo>
                      <a:lnTo>
                        <a:pt x="164" y="762"/>
                      </a:lnTo>
                      <a:lnTo>
                        <a:pt x="165" y="762"/>
                      </a:lnTo>
                      <a:lnTo>
                        <a:pt x="166" y="762"/>
                      </a:lnTo>
                      <a:lnTo>
                        <a:pt x="166" y="762"/>
                      </a:lnTo>
                      <a:lnTo>
                        <a:pt x="167" y="762"/>
                      </a:lnTo>
                      <a:lnTo>
                        <a:pt x="168" y="762"/>
                      </a:lnTo>
                      <a:lnTo>
                        <a:pt x="169" y="762"/>
                      </a:lnTo>
                      <a:lnTo>
                        <a:pt x="170" y="762"/>
                      </a:lnTo>
                      <a:lnTo>
                        <a:pt x="171" y="762"/>
                      </a:lnTo>
                      <a:lnTo>
                        <a:pt x="171" y="762"/>
                      </a:lnTo>
                      <a:lnTo>
                        <a:pt x="172" y="762"/>
                      </a:lnTo>
                      <a:lnTo>
                        <a:pt x="173" y="762"/>
                      </a:lnTo>
                      <a:lnTo>
                        <a:pt x="174" y="762"/>
                      </a:lnTo>
                      <a:lnTo>
                        <a:pt x="175" y="762"/>
                      </a:lnTo>
                      <a:lnTo>
                        <a:pt x="175" y="762"/>
                      </a:lnTo>
                      <a:lnTo>
                        <a:pt x="176" y="762"/>
                      </a:lnTo>
                      <a:lnTo>
                        <a:pt x="177" y="762"/>
                      </a:lnTo>
                      <a:lnTo>
                        <a:pt x="178" y="762"/>
                      </a:lnTo>
                      <a:lnTo>
                        <a:pt x="178" y="762"/>
                      </a:lnTo>
                      <a:lnTo>
                        <a:pt x="179" y="762"/>
                      </a:lnTo>
                      <a:lnTo>
                        <a:pt x="180" y="762"/>
                      </a:lnTo>
                      <a:lnTo>
                        <a:pt x="181" y="762"/>
                      </a:lnTo>
                      <a:lnTo>
                        <a:pt x="182" y="762"/>
                      </a:lnTo>
                      <a:lnTo>
                        <a:pt x="183" y="762"/>
                      </a:lnTo>
                      <a:lnTo>
                        <a:pt x="183" y="762"/>
                      </a:lnTo>
                      <a:lnTo>
                        <a:pt x="184" y="762"/>
                      </a:lnTo>
                      <a:lnTo>
                        <a:pt x="185" y="762"/>
                      </a:lnTo>
                      <a:lnTo>
                        <a:pt x="186" y="762"/>
                      </a:lnTo>
                      <a:lnTo>
                        <a:pt x="186" y="762"/>
                      </a:lnTo>
                      <a:lnTo>
                        <a:pt x="187" y="762"/>
                      </a:lnTo>
                      <a:lnTo>
                        <a:pt x="188" y="762"/>
                      </a:lnTo>
                      <a:lnTo>
                        <a:pt x="189" y="762"/>
                      </a:lnTo>
                      <a:lnTo>
                        <a:pt x="190" y="762"/>
                      </a:lnTo>
                      <a:lnTo>
                        <a:pt x="190" y="762"/>
                      </a:lnTo>
                      <a:lnTo>
                        <a:pt x="191" y="762"/>
                      </a:lnTo>
                      <a:lnTo>
                        <a:pt x="192" y="762"/>
                      </a:lnTo>
                      <a:lnTo>
                        <a:pt x="193" y="762"/>
                      </a:lnTo>
                      <a:lnTo>
                        <a:pt x="194" y="762"/>
                      </a:lnTo>
                      <a:lnTo>
                        <a:pt x="195" y="762"/>
                      </a:lnTo>
                      <a:lnTo>
                        <a:pt x="195" y="761"/>
                      </a:lnTo>
                      <a:lnTo>
                        <a:pt x="196" y="761"/>
                      </a:lnTo>
                      <a:lnTo>
                        <a:pt x="197" y="761"/>
                      </a:lnTo>
                      <a:lnTo>
                        <a:pt x="198" y="761"/>
                      </a:lnTo>
                      <a:lnTo>
                        <a:pt x="198" y="761"/>
                      </a:lnTo>
                      <a:lnTo>
                        <a:pt x="199" y="761"/>
                      </a:lnTo>
                      <a:lnTo>
                        <a:pt x="200" y="761"/>
                      </a:lnTo>
                      <a:lnTo>
                        <a:pt x="201" y="761"/>
                      </a:lnTo>
                      <a:lnTo>
                        <a:pt x="201" y="761"/>
                      </a:lnTo>
                      <a:lnTo>
                        <a:pt x="202" y="761"/>
                      </a:lnTo>
                      <a:lnTo>
                        <a:pt x="203" y="760"/>
                      </a:lnTo>
                      <a:lnTo>
                        <a:pt x="204" y="760"/>
                      </a:lnTo>
                      <a:lnTo>
                        <a:pt x="205" y="760"/>
                      </a:lnTo>
                      <a:lnTo>
                        <a:pt x="206" y="760"/>
                      </a:lnTo>
                      <a:lnTo>
                        <a:pt x="206" y="760"/>
                      </a:lnTo>
                      <a:lnTo>
                        <a:pt x="207" y="760"/>
                      </a:lnTo>
                      <a:lnTo>
                        <a:pt x="208" y="760"/>
                      </a:lnTo>
                      <a:lnTo>
                        <a:pt x="209" y="760"/>
                      </a:lnTo>
                      <a:lnTo>
                        <a:pt x="210" y="760"/>
                      </a:lnTo>
                      <a:lnTo>
                        <a:pt x="210" y="760"/>
                      </a:lnTo>
                      <a:lnTo>
                        <a:pt x="211" y="760"/>
                      </a:lnTo>
                      <a:lnTo>
                        <a:pt x="212" y="760"/>
                      </a:lnTo>
                      <a:lnTo>
                        <a:pt x="213" y="760"/>
                      </a:lnTo>
                      <a:lnTo>
                        <a:pt x="213" y="760"/>
                      </a:lnTo>
                      <a:lnTo>
                        <a:pt x="214" y="760"/>
                      </a:lnTo>
                      <a:lnTo>
                        <a:pt x="215" y="760"/>
                      </a:lnTo>
                      <a:lnTo>
                        <a:pt x="216" y="760"/>
                      </a:lnTo>
                      <a:lnTo>
                        <a:pt x="217" y="760"/>
                      </a:lnTo>
                      <a:lnTo>
                        <a:pt x="218" y="760"/>
                      </a:lnTo>
                      <a:lnTo>
                        <a:pt x="218" y="760"/>
                      </a:lnTo>
                      <a:lnTo>
                        <a:pt x="219" y="761"/>
                      </a:lnTo>
                      <a:lnTo>
                        <a:pt x="220" y="761"/>
                      </a:lnTo>
                      <a:lnTo>
                        <a:pt x="221" y="761"/>
                      </a:lnTo>
                      <a:lnTo>
                        <a:pt x="221" y="761"/>
                      </a:lnTo>
                      <a:lnTo>
                        <a:pt x="222" y="761"/>
                      </a:lnTo>
                      <a:lnTo>
                        <a:pt x="223" y="761"/>
                      </a:lnTo>
                      <a:lnTo>
                        <a:pt x="224" y="761"/>
                      </a:lnTo>
                      <a:lnTo>
                        <a:pt x="225" y="761"/>
                      </a:lnTo>
                      <a:lnTo>
                        <a:pt x="226" y="761"/>
                      </a:lnTo>
                      <a:lnTo>
                        <a:pt x="226" y="761"/>
                      </a:lnTo>
                      <a:lnTo>
                        <a:pt x="227" y="761"/>
                      </a:lnTo>
                      <a:lnTo>
                        <a:pt x="228" y="762"/>
                      </a:lnTo>
                      <a:lnTo>
                        <a:pt x="229" y="762"/>
                      </a:lnTo>
                      <a:lnTo>
                        <a:pt x="229" y="762"/>
                      </a:lnTo>
                      <a:lnTo>
                        <a:pt x="230" y="762"/>
                      </a:lnTo>
                      <a:lnTo>
                        <a:pt x="231" y="762"/>
                      </a:lnTo>
                      <a:lnTo>
                        <a:pt x="232" y="761"/>
                      </a:lnTo>
                      <a:lnTo>
                        <a:pt x="233" y="761"/>
                      </a:lnTo>
                      <a:lnTo>
                        <a:pt x="233" y="761"/>
                      </a:lnTo>
                      <a:lnTo>
                        <a:pt x="234" y="761"/>
                      </a:lnTo>
                      <a:lnTo>
                        <a:pt x="235" y="761"/>
                      </a:lnTo>
                      <a:lnTo>
                        <a:pt x="236" y="761"/>
                      </a:lnTo>
                      <a:lnTo>
                        <a:pt x="237" y="761"/>
                      </a:lnTo>
                      <a:lnTo>
                        <a:pt x="238" y="761"/>
                      </a:lnTo>
                      <a:lnTo>
                        <a:pt x="238" y="760"/>
                      </a:lnTo>
                      <a:lnTo>
                        <a:pt x="239" y="760"/>
                      </a:lnTo>
                      <a:lnTo>
                        <a:pt x="240" y="760"/>
                      </a:lnTo>
                      <a:lnTo>
                        <a:pt x="241" y="759"/>
                      </a:lnTo>
                      <a:lnTo>
                        <a:pt x="241" y="759"/>
                      </a:lnTo>
                      <a:lnTo>
                        <a:pt x="242" y="759"/>
                      </a:lnTo>
                      <a:lnTo>
                        <a:pt x="243" y="758"/>
                      </a:lnTo>
                      <a:lnTo>
                        <a:pt x="244" y="758"/>
                      </a:lnTo>
                      <a:lnTo>
                        <a:pt x="244" y="758"/>
                      </a:lnTo>
                      <a:lnTo>
                        <a:pt x="245" y="757"/>
                      </a:lnTo>
                      <a:lnTo>
                        <a:pt x="246" y="757"/>
                      </a:lnTo>
                      <a:lnTo>
                        <a:pt x="247" y="756"/>
                      </a:lnTo>
                      <a:lnTo>
                        <a:pt x="248" y="756"/>
                      </a:lnTo>
                      <a:lnTo>
                        <a:pt x="249" y="755"/>
                      </a:lnTo>
                      <a:lnTo>
                        <a:pt x="249" y="755"/>
                      </a:lnTo>
                      <a:lnTo>
                        <a:pt x="250" y="755"/>
                      </a:lnTo>
                      <a:lnTo>
                        <a:pt x="251" y="755"/>
                      </a:lnTo>
                      <a:lnTo>
                        <a:pt x="252" y="755"/>
                      </a:lnTo>
                      <a:lnTo>
                        <a:pt x="253" y="754"/>
                      </a:lnTo>
                      <a:lnTo>
                        <a:pt x="253" y="755"/>
                      </a:lnTo>
                      <a:lnTo>
                        <a:pt x="254" y="755"/>
                      </a:lnTo>
                      <a:lnTo>
                        <a:pt x="255" y="754"/>
                      </a:lnTo>
                      <a:lnTo>
                        <a:pt x="256" y="755"/>
                      </a:lnTo>
                      <a:lnTo>
                        <a:pt x="256" y="755"/>
                      </a:lnTo>
                      <a:lnTo>
                        <a:pt x="257" y="755"/>
                      </a:lnTo>
                      <a:lnTo>
                        <a:pt x="258" y="755"/>
                      </a:lnTo>
                      <a:lnTo>
                        <a:pt x="259" y="755"/>
                      </a:lnTo>
                      <a:lnTo>
                        <a:pt x="260" y="756"/>
                      </a:lnTo>
                      <a:lnTo>
                        <a:pt x="261" y="756"/>
                      </a:lnTo>
                      <a:lnTo>
                        <a:pt x="261" y="756"/>
                      </a:lnTo>
                      <a:lnTo>
                        <a:pt x="262" y="757"/>
                      </a:lnTo>
                      <a:lnTo>
                        <a:pt x="263" y="757"/>
                      </a:lnTo>
                      <a:lnTo>
                        <a:pt x="264" y="758"/>
                      </a:lnTo>
                      <a:lnTo>
                        <a:pt x="264" y="758"/>
                      </a:lnTo>
                      <a:lnTo>
                        <a:pt x="265" y="758"/>
                      </a:lnTo>
                      <a:lnTo>
                        <a:pt x="266" y="758"/>
                      </a:lnTo>
                      <a:lnTo>
                        <a:pt x="267" y="758"/>
                      </a:lnTo>
                      <a:lnTo>
                        <a:pt x="268" y="759"/>
                      </a:lnTo>
                      <a:lnTo>
                        <a:pt x="268" y="759"/>
                      </a:lnTo>
                      <a:lnTo>
                        <a:pt x="269" y="759"/>
                      </a:lnTo>
                      <a:lnTo>
                        <a:pt x="270" y="760"/>
                      </a:lnTo>
                      <a:lnTo>
                        <a:pt x="271" y="760"/>
                      </a:lnTo>
                      <a:lnTo>
                        <a:pt x="272" y="760"/>
                      </a:lnTo>
                      <a:lnTo>
                        <a:pt x="273" y="760"/>
                      </a:lnTo>
                      <a:lnTo>
                        <a:pt x="273" y="760"/>
                      </a:lnTo>
                      <a:lnTo>
                        <a:pt x="274" y="760"/>
                      </a:lnTo>
                      <a:lnTo>
                        <a:pt x="275" y="760"/>
                      </a:lnTo>
                      <a:lnTo>
                        <a:pt x="276" y="760"/>
                      </a:lnTo>
                      <a:lnTo>
                        <a:pt x="276" y="761"/>
                      </a:lnTo>
                      <a:lnTo>
                        <a:pt x="277" y="761"/>
                      </a:lnTo>
                      <a:lnTo>
                        <a:pt x="278" y="761"/>
                      </a:lnTo>
                      <a:lnTo>
                        <a:pt x="279" y="761"/>
                      </a:lnTo>
                      <a:lnTo>
                        <a:pt x="279" y="761"/>
                      </a:lnTo>
                      <a:lnTo>
                        <a:pt x="280" y="761"/>
                      </a:lnTo>
                      <a:lnTo>
                        <a:pt x="281" y="761"/>
                      </a:lnTo>
                      <a:lnTo>
                        <a:pt x="282" y="761"/>
                      </a:lnTo>
                      <a:lnTo>
                        <a:pt x="283" y="761"/>
                      </a:lnTo>
                      <a:lnTo>
                        <a:pt x="284" y="762"/>
                      </a:lnTo>
                      <a:lnTo>
                        <a:pt x="284" y="762"/>
                      </a:lnTo>
                      <a:lnTo>
                        <a:pt x="285" y="762"/>
                      </a:lnTo>
                      <a:lnTo>
                        <a:pt x="286" y="762"/>
                      </a:lnTo>
                      <a:lnTo>
                        <a:pt x="287" y="762"/>
                      </a:lnTo>
                      <a:lnTo>
                        <a:pt x="288" y="762"/>
                      </a:lnTo>
                      <a:lnTo>
                        <a:pt x="288" y="762"/>
                      </a:lnTo>
                      <a:lnTo>
                        <a:pt x="289" y="762"/>
                      </a:lnTo>
                      <a:lnTo>
                        <a:pt x="290" y="762"/>
                      </a:lnTo>
                      <a:lnTo>
                        <a:pt x="291" y="762"/>
                      </a:lnTo>
                      <a:lnTo>
                        <a:pt x="291" y="762"/>
                      </a:lnTo>
                      <a:lnTo>
                        <a:pt x="292" y="762"/>
                      </a:lnTo>
                      <a:lnTo>
                        <a:pt x="293" y="762"/>
                      </a:lnTo>
                      <a:lnTo>
                        <a:pt x="294" y="762"/>
                      </a:lnTo>
                      <a:lnTo>
                        <a:pt x="295" y="762"/>
                      </a:lnTo>
                      <a:lnTo>
                        <a:pt x="296" y="762"/>
                      </a:lnTo>
                      <a:lnTo>
                        <a:pt x="296" y="762"/>
                      </a:lnTo>
                      <a:lnTo>
                        <a:pt x="297" y="762"/>
                      </a:lnTo>
                      <a:lnTo>
                        <a:pt x="298" y="762"/>
                      </a:lnTo>
                      <a:lnTo>
                        <a:pt x="299" y="762"/>
                      </a:lnTo>
                      <a:lnTo>
                        <a:pt x="299" y="762"/>
                      </a:lnTo>
                      <a:lnTo>
                        <a:pt x="300" y="762"/>
                      </a:lnTo>
                      <a:lnTo>
                        <a:pt x="301" y="762"/>
                      </a:lnTo>
                      <a:lnTo>
                        <a:pt x="302" y="762"/>
                      </a:lnTo>
                      <a:lnTo>
                        <a:pt x="303" y="762"/>
                      </a:lnTo>
                      <a:lnTo>
                        <a:pt x="303" y="762"/>
                      </a:lnTo>
                      <a:lnTo>
                        <a:pt x="304" y="762"/>
                      </a:lnTo>
                      <a:lnTo>
                        <a:pt x="305" y="762"/>
                      </a:lnTo>
                      <a:lnTo>
                        <a:pt x="306" y="762"/>
                      </a:lnTo>
                      <a:lnTo>
                        <a:pt x="307" y="762"/>
                      </a:lnTo>
                      <a:lnTo>
                        <a:pt x="307" y="763"/>
                      </a:lnTo>
                      <a:lnTo>
                        <a:pt x="308" y="762"/>
                      </a:lnTo>
                      <a:lnTo>
                        <a:pt x="309" y="762"/>
                      </a:lnTo>
                      <a:lnTo>
                        <a:pt x="310" y="762"/>
                      </a:lnTo>
                      <a:lnTo>
                        <a:pt x="311" y="762"/>
                      </a:lnTo>
                      <a:lnTo>
                        <a:pt x="311" y="762"/>
                      </a:lnTo>
                      <a:lnTo>
                        <a:pt x="312" y="762"/>
                      </a:lnTo>
                      <a:lnTo>
                        <a:pt x="313" y="762"/>
                      </a:lnTo>
                      <a:lnTo>
                        <a:pt x="314" y="762"/>
                      </a:lnTo>
                      <a:lnTo>
                        <a:pt x="315" y="762"/>
                      </a:lnTo>
                      <a:lnTo>
                        <a:pt x="316" y="762"/>
                      </a:lnTo>
                      <a:lnTo>
                        <a:pt x="316" y="762"/>
                      </a:lnTo>
                      <a:lnTo>
                        <a:pt x="317" y="762"/>
                      </a:lnTo>
                      <a:lnTo>
                        <a:pt x="318" y="762"/>
                      </a:lnTo>
                      <a:lnTo>
                        <a:pt x="319" y="762"/>
                      </a:lnTo>
                      <a:lnTo>
                        <a:pt x="319" y="762"/>
                      </a:lnTo>
                      <a:lnTo>
                        <a:pt x="320" y="762"/>
                      </a:lnTo>
                      <a:lnTo>
                        <a:pt x="321" y="762"/>
                      </a:lnTo>
                      <a:lnTo>
                        <a:pt x="322" y="762"/>
                      </a:lnTo>
                      <a:lnTo>
                        <a:pt x="322" y="762"/>
                      </a:lnTo>
                      <a:lnTo>
                        <a:pt x="323" y="762"/>
                      </a:lnTo>
                      <a:lnTo>
                        <a:pt x="324" y="761"/>
                      </a:lnTo>
                      <a:lnTo>
                        <a:pt x="325" y="761"/>
                      </a:lnTo>
                      <a:lnTo>
                        <a:pt x="326" y="761"/>
                      </a:lnTo>
                      <a:lnTo>
                        <a:pt x="327" y="761"/>
                      </a:lnTo>
                      <a:lnTo>
                        <a:pt x="327" y="761"/>
                      </a:lnTo>
                      <a:lnTo>
                        <a:pt x="328" y="761"/>
                      </a:lnTo>
                      <a:lnTo>
                        <a:pt x="329" y="761"/>
                      </a:lnTo>
                      <a:lnTo>
                        <a:pt x="330" y="760"/>
                      </a:lnTo>
                      <a:lnTo>
                        <a:pt x="331" y="760"/>
                      </a:lnTo>
                      <a:lnTo>
                        <a:pt x="331" y="760"/>
                      </a:lnTo>
                      <a:lnTo>
                        <a:pt x="332" y="760"/>
                      </a:lnTo>
                      <a:lnTo>
                        <a:pt x="333" y="760"/>
                      </a:lnTo>
                      <a:lnTo>
                        <a:pt x="334" y="760"/>
                      </a:lnTo>
                      <a:lnTo>
                        <a:pt x="334" y="760"/>
                      </a:lnTo>
                      <a:lnTo>
                        <a:pt x="335" y="760"/>
                      </a:lnTo>
                      <a:lnTo>
                        <a:pt x="336" y="760"/>
                      </a:lnTo>
                      <a:lnTo>
                        <a:pt x="337" y="760"/>
                      </a:lnTo>
                      <a:lnTo>
                        <a:pt x="338" y="760"/>
                      </a:lnTo>
                      <a:lnTo>
                        <a:pt x="339" y="760"/>
                      </a:lnTo>
                      <a:lnTo>
                        <a:pt x="339" y="760"/>
                      </a:lnTo>
                      <a:lnTo>
                        <a:pt x="340" y="760"/>
                      </a:lnTo>
                      <a:lnTo>
                        <a:pt x="341" y="760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3" y="760"/>
                      </a:lnTo>
                      <a:lnTo>
                        <a:pt x="344" y="760"/>
                      </a:lnTo>
                      <a:lnTo>
                        <a:pt x="345" y="760"/>
                      </a:lnTo>
                      <a:lnTo>
                        <a:pt x="346" y="760"/>
                      </a:lnTo>
                      <a:lnTo>
                        <a:pt x="346" y="760"/>
                      </a:lnTo>
                      <a:lnTo>
                        <a:pt x="347" y="760"/>
                      </a:lnTo>
                      <a:lnTo>
                        <a:pt x="348" y="760"/>
                      </a:lnTo>
                      <a:lnTo>
                        <a:pt x="349" y="760"/>
                      </a:lnTo>
                      <a:lnTo>
                        <a:pt x="350" y="760"/>
                      </a:lnTo>
                      <a:lnTo>
                        <a:pt x="351" y="760"/>
                      </a:lnTo>
                      <a:lnTo>
                        <a:pt x="351" y="760"/>
                      </a:lnTo>
                      <a:lnTo>
                        <a:pt x="352" y="760"/>
                      </a:lnTo>
                      <a:lnTo>
                        <a:pt x="353" y="760"/>
                      </a:lnTo>
                      <a:lnTo>
                        <a:pt x="354" y="760"/>
                      </a:lnTo>
                      <a:lnTo>
                        <a:pt x="354" y="760"/>
                      </a:lnTo>
                      <a:lnTo>
                        <a:pt x="355" y="760"/>
                      </a:lnTo>
                      <a:lnTo>
                        <a:pt x="356" y="760"/>
                      </a:lnTo>
                      <a:lnTo>
                        <a:pt x="357" y="760"/>
                      </a:lnTo>
                      <a:lnTo>
                        <a:pt x="357" y="760"/>
                      </a:lnTo>
                      <a:lnTo>
                        <a:pt x="358" y="760"/>
                      </a:lnTo>
                      <a:lnTo>
                        <a:pt x="359" y="760"/>
                      </a:lnTo>
                      <a:lnTo>
                        <a:pt x="360" y="759"/>
                      </a:lnTo>
                      <a:lnTo>
                        <a:pt x="361" y="759"/>
                      </a:lnTo>
                      <a:lnTo>
                        <a:pt x="362" y="759"/>
                      </a:lnTo>
                      <a:lnTo>
                        <a:pt x="362" y="759"/>
                      </a:lnTo>
                      <a:lnTo>
                        <a:pt x="363" y="759"/>
                      </a:lnTo>
                      <a:lnTo>
                        <a:pt x="364" y="758"/>
                      </a:lnTo>
                      <a:lnTo>
                        <a:pt x="365" y="758"/>
                      </a:lnTo>
                      <a:lnTo>
                        <a:pt x="366" y="758"/>
                      </a:lnTo>
                      <a:lnTo>
                        <a:pt x="366" y="758"/>
                      </a:lnTo>
                      <a:lnTo>
                        <a:pt x="367" y="758"/>
                      </a:lnTo>
                      <a:lnTo>
                        <a:pt x="368" y="758"/>
                      </a:lnTo>
                      <a:lnTo>
                        <a:pt x="369" y="758"/>
                      </a:lnTo>
                      <a:lnTo>
                        <a:pt x="369" y="758"/>
                      </a:lnTo>
                      <a:lnTo>
                        <a:pt x="370" y="758"/>
                      </a:lnTo>
                      <a:lnTo>
                        <a:pt x="371" y="758"/>
                      </a:lnTo>
                      <a:lnTo>
                        <a:pt x="372" y="758"/>
                      </a:lnTo>
                      <a:lnTo>
                        <a:pt x="373" y="758"/>
                      </a:lnTo>
                      <a:lnTo>
                        <a:pt x="374" y="758"/>
                      </a:lnTo>
                      <a:lnTo>
                        <a:pt x="374" y="758"/>
                      </a:lnTo>
                      <a:lnTo>
                        <a:pt x="375" y="758"/>
                      </a:lnTo>
                      <a:lnTo>
                        <a:pt x="376" y="758"/>
                      </a:lnTo>
                      <a:lnTo>
                        <a:pt x="377" y="758"/>
                      </a:lnTo>
                      <a:lnTo>
                        <a:pt x="377" y="758"/>
                      </a:lnTo>
                      <a:lnTo>
                        <a:pt x="378" y="759"/>
                      </a:lnTo>
                      <a:lnTo>
                        <a:pt x="379" y="759"/>
                      </a:lnTo>
                      <a:lnTo>
                        <a:pt x="380" y="759"/>
                      </a:lnTo>
                      <a:lnTo>
                        <a:pt x="381" y="759"/>
                      </a:lnTo>
                      <a:lnTo>
                        <a:pt x="381" y="759"/>
                      </a:lnTo>
                      <a:lnTo>
                        <a:pt x="382" y="760"/>
                      </a:lnTo>
                      <a:lnTo>
                        <a:pt x="383" y="760"/>
                      </a:lnTo>
                      <a:lnTo>
                        <a:pt x="384" y="760"/>
                      </a:lnTo>
                      <a:lnTo>
                        <a:pt x="385" y="760"/>
                      </a:lnTo>
                      <a:lnTo>
                        <a:pt x="386" y="760"/>
                      </a:lnTo>
                      <a:lnTo>
                        <a:pt x="386" y="760"/>
                      </a:lnTo>
                      <a:lnTo>
                        <a:pt x="387" y="760"/>
                      </a:lnTo>
                      <a:lnTo>
                        <a:pt x="388" y="760"/>
                      </a:lnTo>
                      <a:lnTo>
                        <a:pt x="389" y="761"/>
                      </a:lnTo>
                      <a:lnTo>
                        <a:pt x="389" y="761"/>
                      </a:lnTo>
                      <a:lnTo>
                        <a:pt x="390" y="761"/>
                      </a:lnTo>
                      <a:lnTo>
                        <a:pt x="391" y="761"/>
                      </a:lnTo>
                      <a:lnTo>
                        <a:pt x="392" y="761"/>
                      </a:lnTo>
                      <a:lnTo>
                        <a:pt x="393" y="761"/>
                      </a:lnTo>
                      <a:lnTo>
                        <a:pt x="393" y="761"/>
                      </a:lnTo>
                      <a:lnTo>
                        <a:pt x="394" y="762"/>
                      </a:lnTo>
                      <a:lnTo>
                        <a:pt x="395" y="762"/>
                      </a:lnTo>
                      <a:lnTo>
                        <a:pt x="396" y="762"/>
                      </a:lnTo>
                      <a:lnTo>
                        <a:pt x="397" y="762"/>
                      </a:lnTo>
                      <a:lnTo>
                        <a:pt x="397" y="762"/>
                      </a:lnTo>
                      <a:lnTo>
                        <a:pt x="398" y="762"/>
                      </a:lnTo>
                      <a:lnTo>
                        <a:pt x="399" y="762"/>
                      </a:lnTo>
                      <a:lnTo>
                        <a:pt x="400" y="762"/>
                      </a:lnTo>
                      <a:lnTo>
                        <a:pt x="401" y="762"/>
                      </a:lnTo>
                      <a:lnTo>
                        <a:pt x="401" y="762"/>
                      </a:lnTo>
                      <a:lnTo>
                        <a:pt x="402" y="762"/>
                      </a:lnTo>
                      <a:lnTo>
                        <a:pt x="403" y="762"/>
                      </a:lnTo>
                      <a:lnTo>
                        <a:pt x="404" y="762"/>
                      </a:lnTo>
                      <a:lnTo>
                        <a:pt x="405" y="762"/>
                      </a:lnTo>
                      <a:lnTo>
                        <a:pt x="405" y="762"/>
                      </a:lnTo>
                      <a:lnTo>
                        <a:pt x="406" y="762"/>
                      </a:lnTo>
                      <a:lnTo>
                        <a:pt x="407" y="762"/>
                      </a:lnTo>
                      <a:lnTo>
                        <a:pt x="408" y="762"/>
                      </a:lnTo>
                      <a:lnTo>
                        <a:pt x="409" y="762"/>
                      </a:lnTo>
                      <a:lnTo>
                        <a:pt x="409" y="762"/>
                      </a:lnTo>
                      <a:lnTo>
                        <a:pt x="410" y="762"/>
                      </a:lnTo>
                      <a:lnTo>
                        <a:pt x="411" y="763"/>
                      </a:lnTo>
                      <a:lnTo>
                        <a:pt x="412" y="762"/>
                      </a:lnTo>
                      <a:lnTo>
                        <a:pt x="412" y="763"/>
                      </a:lnTo>
                      <a:lnTo>
                        <a:pt x="413" y="762"/>
                      </a:lnTo>
                      <a:lnTo>
                        <a:pt x="414" y="762"/>
                      </a:lnTo>
                      <a:lnTo>
                        <a:pt x="415" y="762"/>
                      </a:lnTo>
                      <a:lnTo>
                        <a:pt x="416" y="762"/>
                      </a:lnTo>
                      <a:lnTo>
                        <a:pt x="417" y="763"/>
                      </a:lnTo>
                      <a:lnTo>
                        <a:pt x="417" y="762"/>
                      </a:lnTo>
                      <a:lnTo>
                        <a:pt x="418" y="762"/>
                      </a:lnTo>
                      <a:lnTo>
                        <a:pt x="419" y="762"/>
                      </a:lnTo>
                      <a:lnTo>
                        <a:pt x="420" y="763"/>
                      </a:lnTo>
                      <a:lnTo>
                        <a:pt x="420" y="763"/>
                      </a:lnTo>
                      <a:lnTo>
                        <a:pt x="421" y="762"/>
                      </a:lnTo>
                      <a:lnTo>
                        <a:pt x="422" y="762"/>
                      </a:lnTo>
                      <a:lnTo>
                        <a:pt x="423" y="762"/>
                      </a:lnTo>
                      <a:lnTo>
                        <a:pt x="424" y="762"/>
                      </a:lnTo>
                      <a:lnTo>
                        <a:pt x="424" y="762"/>
                      </a:lnTo>
                      <a:lnTo>
                        <a:pt x="425" y="762"/>
                      </a:lnTo>
                      <a:lnTo>
                        <a:pt x="426" y="762"/>
                      </a:lnTo>
                      <a:lnTo>
                        <a:pt x="427" y="762"/>
                      </a:lnTo>
                      <a:lnTo>
                        <a:pt x="428" y="762"/>
                      </a:lnTo>
                      <a:lnTo>
                        <a:pt x="429" y="762"/>
                      </a:lnTo>
                      <a:lnTo>
                        <a:pt x="429" y="762"/>
                      </a:lnTo>
                      <a:lnTo>
                        <a:pt x="430" y="762"/>
                      </a:lnTo>
                      <a:lnTo>
                        <a:pt x="431" y="762"/>
                      </a:lnTo>
                      <a:lnTo>
                        <a:pt x="432" y="762"/>
                      </a:lnTo>
                      <a:lnTo>
                        <a:pt x="432" y="762"/>
                      </a:lnTo>
                      <a:lnTo>
                        <a:pt x="433" y="762"/>
                      </a:lnTo>
                      <a:lnTo>
                        <a:pt x="434" y="762"/>
                      </a:lnTo>
                      <a:lnTo>
                        <a:pt x="435" y="762"/>
                      </a:lnTo>
                      <a:lnTo>
                        <a:pt x="435" y="762"/>
                      </a:lnTo>
                      <a:lnTo>
                        <a:pt x="436" y="762"/>
                      </a:lnTo>
                      <a:lnTo>
                        <a:pt x="437" y="762"/>
                      </a:lnTo>
                      <a:lnTo>
                        <a:pt x="438" y="762"/>
                      </a:lnTo>
                      <a:lnTo>
                        <a:pt x="439" y="762"/>
                      </a:lnTo>
                      <a:lnTo>
                        <a:pt x="440" y="762"/>
                      </a:lnTo>
                      <a:lnTo>
                        <a:pt x="440" y="762"/>
                      </a:lnTo>
                      <a:lnTo>
                        <a:pt x="441" y="762"/>
                      </a:lnTo>
                      <a:lnTo>
                        <a:pt x="442" y="762"/>
                      </a:lnTo>
                      <a:lnTo>
                        <a:pt x="443" y="762"/>
                      </a:lnTo>
                      <a:lnTo>
                        <a:pt x="444" y="762"/>
                      </a:lnTo>
                      <a:lnTo>
                        <a:pt x="444" y="762"/>
                      </a:lnTo>
                      <a:lnTo>
                        <a:pt x="445" y="762"/>
                      </a:lnTo>
                      <a:lnTo>
                        <a:pt x="446" y="762"/>
                      </a:lnTo>
                      <a:lnTo>
                        <a:pt x="447" y="762"/>
                      </a:lnTo>
                      <a:lnTo>
                        <a:pt x="447" y="762"/>
                      </a:lnTo>
                      <a:lnTo>
                        <a:pt x="448" y="762"/>
                      </a:lnTo>
                      <a:lnTo>
                        <a:pt x="449" y="762"/>
                      </a:lnTo>
                      <a:lnTo>
                        <a:pt x="450" y="762"/>
                      </a:lnTo>
                      <a:lnTo>
                        <a:pt x="451" y="762"/>
                      </a:lnTo>
                      <a:lnTo>
                        <a:pt x="452" y="763"/>
                      </a:lnTo>
                      <a:lnTo>
                        <a:pt x="452" y="762"/>
                      </a:lnTo>
                      <a:lnTo>
                        <a:pt x="453" y="762"/>
                      </a:lnTo>
                      <a:lnTo>
                        <a:pt x="454" y="762"/>
                      </a:lnTo>
                      <a:lnTo>
                        <a:pt x="455" y="762"/>
                      </a:lnTo>
                      <a:lnTo>
                        <a:pt x="455" y="762"/>
                      </a:lnTo>
                      <a:lnTo>
                        <a:pt x="456" y="762"/>
                      </a:lnTo>
                      <a:lnTo>
                        <a:pt x="457" y="762"/>
                      </a:lnTo>
                      <a:lnTo>
                        <a:pt x="458" y="762"/>
                      </a:lnTo>
                      <a:lnTo>
                        <a:pt x="459" y="762"/>
                      </a:lnTo>
                      <a:lnTo>
                        <a:pt x="459" y="762"/>
                      </a:lnTo>
                      <a:lnTo>
                        <a:pt x="460" y="762"/>
                      </a:lnTo>
                      <a:lnTo>
                        <a:pt x="461" y="762"/>
                      </a:lnTo>
                      <a:lnTo>
                        <a:pt x="462" y="762"/>
                      </a:lnTo>
                      <a:lnTo>
                        <a:pt x="463" y="762"/>
                      </a:lnTo>
                      <a:lnTo>
                        <a:pt x="464" y="762"/>
                      </a:lnTo>
                      <a:lnTo>
                        <a:pt x="464" y="762"/>
                      </a:lnTo>
                      <a:lnTo>
                        <a:pt x="465" y="762"/>
                      </a:lnTo>
                      <a:lnTo>
                        <a:pt x="466" y="762"/>
                      </a:lnTo>
                      <a:lnTo>
                        <a:pt x="467" y="761"/>
                      </a:lnTo>
                      <a:lnTo>
                        <a:pt x="467" y="761"/>
                      </a:lnTo>
                      <a:lnTo>
                        <a:pt x="468" y="761"/>
                      </a:lnTo>
                      <a:lnTo>
                        <a:pt x="469" y="761"/>
                      </a:lnTo>
                      <a:lnTo>
                        <a:pt x="470" y="761"/>
                      </a:lnTo>
                      <a:lnTo>
                        <a:pt x="471" y="760"/>
                      </a:lnTo>
                      <a:lnTo>
                        <a:pt x="471" y="760"/>
                      </a:lnTo>
                      <a:lnTo>
                        <a:pt x="472" y="760"/>
                      </a:lnTo>
                      <a:lnTo>
                        <a:pt x="473" y="760"/>
                      </a:lnTo>
                      <a:lnTo>
                        <a:pt x="474" y="760"/>
                      </a:lnTo>
                      <a:lnTo>
                        <a:pt x="475" y="760"/>
                      </a:lnTo>
                      <a:lnTo>
                        <a:pt x="475" y="760"/>
                      </a:lnTo>
                      <a:lnTo>
                        <a:pt x="476" y="760"/>
                      </a:lnTo>
                      <a:lnTo>
                        <a:pt x="477" y="760"/>
                      </a:lnTo>
                      <a:lnTo>
                        <a:pt x="478" y="760"/>
                      </a:lnTo>
                      <a:lnTo>
                        <a:pt x="479" y="760"/>
                      </a:lnTo>
                      <a:lnTo>
                        <a:pt x="479" y="760"/>
                      </a:lnTo>
                      <a:lnTo>
                        <a:pt x="480" y="760"/>
                      </a:lnTo>
                      <a:lnTo>
                        <a:pt x="481" y="760"/>
                      </a:lnTo>
                      <a:lnTo>
                        <a:pt x="482" y="760"/>
                      </a:lnTo>
                      <a:lnTo>
                        <a:pt x="483" y="760"/>
                      </a:lnTo>
                      <a:lnTo>
                        <a:pt x="484" y="761"/>
                      </a:lnTo>
                      <a:lnTo>
                        <a:pt x="484" y="761"/>
                      </a:lnTo>
                      <a:lnTo>
                        <a:pt x="485" y="761"/>
                      </a:lnTo>
                      <a:lnTo>
                        <a:pt x="486" y="761"/>
                      </a:lnTo>
                      <a:lnTo>
                        <a:pt x="487" y="761"/>
                      </a:lnTo>
                      <a:lnTo>
                        <a:pt x="487" y="761"/>
                      </a:lnTo>
                      <a:lnTo>
                        <a:pt x="488" y="761"/>
                      </a:lnTo>
                      <a:lnTo>
                        <a:pt x="489" y="761"/>
                      </a:lnTo>
                      <a:lnTo>
                        <a:pt x="490" y="761"/>
                      </a:lnTo>
                      <a:lnTo>
                        <a:pt x="490" y="761"/>
                      </a:lnTo>
                      <a:lnTo>
                        <a:pt x="491" y="761"/>
                      </a:lnTo>
                      <a:lnTo>
                        <a:pt x="492" y="761"/>
                      </a:lnTo>
                      <a:lnTo>
                        <a:pt x="493" y="762"/>
                      </a:lnTo>
                      <a:lnTo>
                        <a:pt x="494" y="762"/>
                      </a:lnTo>
                      <a:lnTo>
                        <a:pt x="495" y="762"/>
                      </a:lnTo>
                      <a:lnTo>
                        <a:pt x="495" y="762"/>
                      </a:lnTo>
                      <a:lnTo>
                        <a:pt x="496" y="762"/>
                      </a:lnTo>
                      <a:lnTo>
                        <a:pt x="497" y="762"/>
                      </a:lnTo>
                      <a:lnTo>
                        <a:pt x="498" y="762"/>
                      </a:lnTo>
                      <a:lnTo>
                        <a:pt x="498" y="762"/>
                      </a:lnTo>
                      <a:lnTo>
                        <a:pt x="499" y="762"/>
                      </a:lnTo>
                      <a:lnTo>
                        <a:pt x="500" y="762"/>
                      </a:lnTo>
                      <a:lnTo>
                        <a:pt x="501" y="762"/>
                      </a:lnTo>
                      <a:lnTo>
                        <a:pt x="502" y="762"/>
                      </a:lnTo>
                      <a:lnTo>
                        <a:pt x="502" y="762"/>
                      </a:lnTo>
                      <a:lnTo>
                        <a:pt x="503" y="762"/>
                      </a:lnTo>
                      <a:lnTo>
                        <a:pt x="504" y="762"/>
                      </a:lnTo>
                      <a:lnTo>
                        <a:pt x="505" y="762"/>
                      </a:lnTo>
                      <a:lnTo>
                        <a:pt x="506" y="762"/>
                      </a:lnTo>
                      <a:lnTo>
                        <a:pt x="507" y="762"/>
                      </a:lnTo>
                      <a:lnTo>
                        <a:pt x="507" y="761"/>
                      </a:lnTo>
                      <a:lnTo>
                        <a:pt x="508" y="761"/>
                      </a:lnTo>
                      <a:lnTo>
                        <a:pt x="509" y="761"/>
                      </a:lnTo>
                      <a:lnTo>
                        <a:pt x="510" y="761"/>
                      </a:lnTo>
                      <a:lnTo>
                        <a:pt x="510" y="761"/>
                      </a:lnTo>
                      <a:lnTo>
                        <a:pt x="511" y="761"/>
                      </a:lnTo>
                      <a:lnTo>
                        <a:pt x="512" y="760"/>
                      </a:lnTo>
                      <a:lnTo>
                        <a:pt x="513" y="760"/>
                      </a:lnTo>
                      <a:lnTo>
                        <a:pt x="513" y="760"/>
                      </a:lnTo>
                      <a:lnTo>
                        <a:pt x="514" y="759"/>
                      </a:lnTo>
                      <a:lnTo>
                        <a:pt x="515" y="758"/>
                      </a:lnTo>
                      <a:lnTo>
                        <a:pt x="516" y="757"/>
                      </a:lnTo>
                      <a:lnTo>
                        <a:pt x="517" y="755"/>
                      </a:lnTo>
                      <a:lnTo>
                        <a:pt x="518" y="753"/>
                      </a:lnTo>
                      <a:lnTo>
                        <a:pt x="518" y="752"/>
                      </a:lnTo>
                      <a:lnTo>
                        <a:pt x="519" y="748"/>
                      </a:lnTo>
                      <a:lnTo>
                        <a:pt x="520" y="744"/>
                      </a:lnTo>
                      <a:lnTo>
                        <a:pt x="521" y="740"/>
                      </a:lnTo>
                      <a:lnTo>
                        <a:pt x="522" y="733"/>
                      </a:lnTo>
                      <a:lnTo>
                        <a:pt x="522" y="725"/>
                      </a:lnTo>
                      <a:lnTo>
                        <a:pt x="523" y="715"/>
                      </a:lnTo>
                      <a:lnTo>
                        <a:pt x="524" y="703"/>
                      </a:lnTo>
                      <a:lnTo>
                        <a:pt x="525" y="687"/>
                      </a:lnTo>
                      <a:lnTo>
                        <a:pt x="525" y="669"/>
                      </a:lnTo>
                      <a:lnTo>
                        <a:pt x="526" y="645"/>
                      </a:lnTo>
                      <a:lnTo>
                        <a:pt x="527" y="616"/>
                      </a:lnTo>
                      <a:lnTo>
                        <a:pt x="528" y="583"/>
                      </a:lnTo>
                      <a:lnTo>
                        <a:pt x="529" y="543"/>
                      </a:lnTo>
                      <a:lnTo>
                        <a:pt x="530" y="498"/>
                      </a:lnTo>
                      <a:lnTo>
                        <a:pt x="530" y="448"/>
                      </a:lnTo>
                      <a:lnTo>
                        <a:pt x="531" y="394"/>
                      </a:lnTo>
                      <a:lnTo>
                        <a:pt x="532" y="342"/>
                      </a:lnTo>
                      <a:lnTo>
                        <a:pt x="533" y="286"/>
                      </a:lnTo>
                      <a:lnTo>
                        <a:pt x="533" y="228"/>
                      </a:lnTo>
                      <a:lnTo>
                        <a:pt x="534" y="169"/>
                      </a:lnTo>
                      <a:lnTo>
                        <a:pt x="535" y="106"/>
                      </a:lnTo>
                      <a:lnTo>
                        <a:pt x="536" y="51"/>
                      </a:lnTo>
                      <a:lnTo>
                        <a:pt x="537" y="0"/>
                      </a:lnTo>
                    </a:path>
                  </a:pathLst>
                </a:custGeom>
                <a:noFill/>
                <a:ln w="0" cap="flat">
                  <a:solidFill>
                    <a:srgbClr val="0000CD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47" name="Freeform 64">
                  <a:extLst>
                    <a:ext uri="{FF2B5EF4-FFF2-40B4-BE49-F238E27FC236}">
                      <a16:creationId xmlns:a16="http://schemas.microsoft.com/office/drawing/2014/main" id="{B33C01DA-9FED-471C-838C-943A2ED5F7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10" y="1229"/>
                  <a:ext cx="814" cy="763"/>
                </a:xfrm>
                <a:custGeom>
                  <a:avLst/>
                  <a:gdLst>
                    <a:gd name="T0" fmla="*/ 12 w 814"/>
                    <a:gd name="T1" fmla="*/ 515 h 763"/>
                    <a:gd name="T2" fmla="*/ 26 w 814"/>
                    <a:gd name="T3" fmla="*/ 659 h 763"/>
                    <a:gd name="T4" fmla="*/ 39 w 814"/>
                    <a:gd name="T5" fmla="*/ 703 h 763"/>
                    <a:gd name="T6" fmla="*/ 53 w 814"/>
                    <a:gd name="T7" fmla="*/ 718 h 763"/>
                    <a:gd name="T8" fmla="*/ 66 w 814"/>
                    <a:gd name="T9" fmla="*/ 722 h 763"/>
                    <a:gd name="T10" fmla="*/ 80 w 814"/>
                    <a:gd name="T11" fmla="*/ 738 h 763"/>
                    <a:gd name="T12" fmla="*/ 94 w 814"/>
                    <a:gd name="T13" fmla="*/ 747 h 763"/>
                    <a:gd name="T14" fmla="*/ 107 w 814"/>
                    <a:gd name="T15" fmla="*/ 751 h 763"/>
                    <a:gd name="T16" fmla="*/ 121 w 814"/>
                    <a:gd name="T17" fmla="*/ 753 h 763"/>
                    <a:gd name="T18" fmla="*/ 134 w 814"/>
                    <a:gd name="T19" fmla="*/ 755 h 763"/>
                    <a:gd name="T20" fmla="*/ 148 w 814"/>
                    <a:gd name="T21" fmla="*/ 755 h 763"/>
                    <a:gd name="T22" fmla="*/ 161 w 814"/>
                    <a:gd name="T23" fmla="*/ 755 h 763"/>
                    <a:gd name="T24" fmla="*/ 175 w 814"/>
                    <a:gd name="T25" fmla="*/ 757 h 763"/>
                    <a:gd name="T26" fmla="*/ 188 w 814"/>
                    <a:gd name="T27" fmla="*/ 757 h 763"/>
                    <a:gd name="T28" fmla="*/ 202 w 814"/>
                    <a:gd name="T29" fmla="*/ 758 h 763"/>
                    <a:gd name="T30" fmla="*/ 215 w 814"/>
                    <a:gd name="T31" fmla="*/ 758 h 763"/>
                    <a:gd name="T32" fmla="*/ 229 w 814"/>
                    <a:gd name="T33" fmla="*/ 759 h 763"/>
                    <a:gd name="T34" fmla="*/ 242 w 814"/>
                    <a:gd name="T35" fmla="*/ 759 h 763"/>
                    <a:gd name="T36" fmla="*/ 256 w 814"/>
                    <a:gd name="T37" fmla="*/ 760 h 763"/>
                    <a:gd name="T38" fmla="*/ 269 w 814"/>
                    <a:gd name="T39" fmla="*/ 760 h 763"/>
                    <a:gd name="T40" fmla="*/ 283 w 814"/>
                    <a:gd name="T41" fmla="*/ 759 h 763"/>
                    <a:gd name="T42" fmla="*/ 297 w 814"/>
                    <a:gd name="T43" fmla="*/ 759 h 763"/>
                    <a:gd name="T44" fmla="*/ 310 w 814"/>
                    <a:gd name="T45" fmla="*/ 728 h 763"/>
                    <a:gd name="T46" fmla="*/ 323 w 814"/>
                    <a:gd name="T47" fmla="*/ 457 h 763"/>
                    <a:gd name="T48" fmla="*/ 337 w 814"/>
                    <a:gd name="T49" fmla="*/ 500 h 763"/>
                    <a:gd name="T50" fmla="*/ 351 w 814"/>
                    <a:gd name="T51" fmla="*/ 672 h 763"/>
                    <a:gd name="T52" fmla="*/ 364 w 814"/>
                    <a:gd name="T53" fmla="*/ 726 h 763"/>
                    <a:gd name="T54" fmla="*/ 378 w 814"/>
                    <a:gd name="T55" fmla="*/ 746 h 763"/>
                    <a:gd name="T56" fmla="*/ 391 w 814"/>
                    <a:gd name="T57" fmla="*/ 752 h 763"/>
                    <a:gd name="T58" fmla="*/ 405 w 814"/>
                    <a:gd name="T59" fmla="*/ 755 h 763"/>
                    <a:gd name="T60" fmla="*/ 418 w 814"/>
                    <a:gd name="T61" fmla="*/ 757 h 763"/>
                    <a:gd name="T62" fmla="*/ 432 w 814"/>
                    <a:gd name="T63" fmla="*/ 758 h 763"/>
                    <a:gd name="T64" fmla="*/ 445 w 814"/>
                    <a:gd name="T65" fmla="*/ 759 h 763"/>
                    <a:gd name="T66" fmla="*/ 459 w 814"/>
                    <a:gd name="T67" fmla="*/ 759 h 763"/>
                    <a:gd name="T68" fmla="*/ 472 w 814"/>
                    <a:gd name="T69" fmla="*/ 760 h 763"/>
                    <a:gd name="T70" fmla="*/ 486 w 814"/>
                    <a:gd name="T71" fmla="*/ 760 h 763"/>
                    <a:gd name="T72" fmla="*/ 500 w 814"/>
                    <a:gd name="T73" fmla="*/ 760 h 763"/>
                    <a:gd name="T74" fmla="*/ 513 w 814"/>
                    <a:gd name="T75" fmla="*/ 761 h 763"/>
                    <a:gd name="T76" fmla="*/ 526 w 814"/>
                    <a:gd name="T77" fmla="*/ 761 h 763"/>
                    <a:gd name="T78" fmla="*/ 540 w 814"/>
                    <a:gd name="T79" fmla="*/ 761 h 763"/>
                    <a:gd name="T80" fmla="*/ 554 w 814"/>
                    <a:gd name="T81" fmla="*/ 761 h 763"/>
                    <a:gd name="T82" fmla="*/ 567 w 814"/>
                    <a:gd name="T83" fmla="*/ 762 h 763"/>
                    <a:gd name="T84" fmla="*/ 581 w 814"/>
                    <a:gd name="T85" fmla="*/ 762 h 763"/>
                    <a:gd name="T86" fmla="*/ 594 w 814"/>
                    <a:gd name="T87" fmla="*/ 762 h 763"/>
                    <a:gd name="T88" fmla="*/ 608 w 814"/>
                    <a:gd name="T89" fmla="*/ 762 h 763"/>
                    <a:gd name="T90" fmla="*/ 621 w 814"/>
                    <a:gd name="T91" fmla="*/ 762 h 763"/>
                    <a:gd name="T92" fmla="*/ 635 w 814"/>
                    <a:gd name="T93" fmla="*/ 762 h 763"/>
                    <a:gd name="T94" fmla="*/ 648 w 814"/>
                    <a:gd name="T95" fmla="*/ 762 h 763"/>
                    <a:gd name="T96" fmla="*/ 662 w 814"/>
                    <a:gd name="T97" fmla="*/ 762 h 763"/>
                    <a:gd name="T98" fmla="*/ 676 w 814"/>
                    <a:gd name="T99" fmla="*/ 762 h 763"/>
                    <a:gd name="T100" fmla="*/ 689 w 814"/>
                    <a:gd name="T101" fmla="*/ 762 h 763"/>
                    <a:gd name="T102" fmla="*/ 702 w 814"/>
                    <a:gd name="T103" fmla="*/ 762 h 763"/>
                    <a:gd name="T104" fmla="*/ 716 w 814"/>
                    <a:gd name="T105" fmla="*/ 762 h 763"/>
                    <a:gd name="T106" fmla="*/ 730 w 814"/>
                    <a:gd name="T107" fmla="*/ 762 h 763"/>
                    <a:gd name="T108" fmla="*/ 743 w 814"/>
                    <a:gd name="T109" fmla="*/ 762 h 763"/>
                    <a:gd name="T110" fmla="*/ 757 w 814"/>
                    <a:gd name="T111" fmla="*/ 762 h 763"/>
                    <a:gd name="T112" fmla="*/ 770 w 814"/>
                    <a:gd name="T113" fmla="*/ 762 h 763"/>
                    <a:gd name="T114" fmla="*/ 784 w 814"/>
                    <a:gd name="T115" fmla="*/ 762 h 763"/>
                    <a:gd name="T116" fmla="*/ 797 w 814"/>
                    <a:gd name="T117" fmla="*/ 763 h 763"/>
                    <a:gd name="T118" fmla="*/ 811 w 814"/>
                    <a:gd name="T119" fmla="*/ 763 h 7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14" h="76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1" y="55"/>
                      </a:lnTo>
                      <a:lnTo>
                        <a:pt x="2" y="106"/>
                      </a:lnTo>
                      <a:lnTo>
                        <a:pt x="3" y="153"/>
                      </a:lnTo>
                      <a:lnTo>
                        <a:pt x="4" y="197"/>
                      </a:lnTo>
                      <a:lnTo>
                        <a:pt x="4" y="236"/>
                      </a:lnTo>
                      <a:lnTo>
                        <a:pt x="5" y="279"/>
                      </a:lnTo>
                      <a:lnTo>
                        <a:pt x="6" y="315"/>
                      </a:lnTo>
                      <a:lnTo>
                        <a:pt x="7" y="350"/>
                      </a:lnTo>
                      <a:lnTo>
                        <a:pt x="8" y="383"/>
                      </a:lnTo>
                      <a:lnTo>
                        <a:pt x="8" y="412"/>
                      </a:lnTo>
                      <a:lnTo>
                        <a:pt x="9" y="439"/>
                      </a:lnTo>
                      <a:lnTo>
                        <a:pt x="10" y="459"/>
                      </a:lnTo>
                      <a:lnTo>
                        <a:pt x="11" y="481"/>
                      </a:lnTo>
                      <a:lnTo>
                        <a:pt x="11" y="499"/>
                      </a:lnTo>
                      <a:lnTo>
                        <a:pt x="12" y="515"/>
                      </a:lnTo>
                      <a:lnTo>
                        <a:pt x="13" y="532"/>
                      </a:lnTo>
                      <a:lnTo>
                        <a:pt x="14" y="545"/>
                      </a:lnTo>
                      <a:lnTo>
                        <a:pt x="15" y="558"/>
                      </a:lnTo>
                      <a:lnTo>
                        <a:pt x="16" y="570"/>
                      </a:lnTo>
                      <a:lnTo>
                        <a:pt x="16" y="581"/>
                      </a:lnTo>
                      <a:lnTo>
                        <a:pt x="17" y="591"/>
                      </a:lnTo>
                      <a:lnTo>
                        <a:pt x="18" y="598"/>
                      </a:lnTo>
                      <a:lnTo>
                        <a:pt x="19" y="605"/>
                      </a:lnTo>
                      <a:lnTo>
                        <a:pt x="20" y="614"/>
                      </a:lnTo>
                      <a:lnTo>
                        <a:pt x="20" y="621"/>
                      </a:lnTo>
                      <a:lnTo>
                        <a:pt x="21" y="628"/>
                      </a:lnTo>
                      <a:lnTo>
                        <a:pt x="22" y="633"/>
                      </a:lnTo>
                      <a:lnTo>
                        <a:pt x="23" y="639"/>
                      </a:lnTo>
                      <a:lnTo>
                        <a:pt x="23" y="645"/>
                      </a:lnTo>
                      <a:lnTo>
                        <a:pt x="24" y="650"/>
                      </a:lnTo>
                      <a:lnTo>
                        <a:pt x="25" y="655"/>
                      </a:lnTo>
                      <a:lnTo>
                        <a:pt x="26" y="659"/>
                      </a:lnTo>
                      <a:lnTo>
                        <a:pt x="27" y="664"/>
                      </a:lnTo>
                      <a:lnTo>
                        <a:pt x="28" y="668"/>
                      </a:lnTo>
                      <a:lnTo>
                        <a:pt x="28" y="672"/>
                      </a:lnTo>
                      <a:lnTo>
                        <a:pt x="29" y="674"/>
                      </a:lnTo>
                      <a:lnTo>
                        <a:pt x="30" y="678"/>
                      </a:lnTo>
                      <a:lnTo>
                        <a:pt x="31" y="681"/>
                      </a:lnTo>
                      <a:lnTo>
                        <a:pt x="31" y="684"/>
                      </a:lnTo>
                      <a:lnTo>
                        <a:pt x="32" y="687"/>
                      </a:lnTo>
                      <a:lnTo>
                        <a:pt x="33" y="688"/>
                      </a:lnTo>
                      <a:lnTo>
                        <a:pt x="34" y="691"/>
                      </a:lnTo>
                      <a:lnTo>
                        <a:pt x="34" y="693"/>
                      </a:lnTo>
                      <a:lnTo>
                        <a:pt x="35" y="695"/>
                      </a:lnTo>
                      <a:lnTo>
                        <a:pt x="36" y="697"/>
                      </a:lnTo>
                      <a:lnTo>
                        <a:pt x="37" y="698"/>
                      </a:lnTo>
                      <a:lnTo>
                        <a:pt x="38" y="701"/>
                      </a:lnTo>
                      <a:lnTo>
                        <a:pt x="39" y="702"/>
                      </a:lnTo>
                      <a:lnTo>
                        <a:pt x="39" y="703"/>
                      </a:lnTo>
                      <a:lnTo>
                        <a:pt x="40" y="705"/>
                      </a:lnTo>
                      <a:lnTo>
                        <a:pt x="41" y="706"/>
                      </a:lnTo>
                      <a:lnTo>
                        <a:pt x="42" y="707"/>
                      </a:lnTo>
                      <a:lnTo>
                        <a:pt x="43" y="708"/>
                      </a:lnTo>
                      <a:lnTo>
                        <a:pt x="43" y="710"/>
                      </a:lnTo>
                      <a:lnTo>
                        <a:pt x="44" y="711"/>
                      </a:lnTo>
                      <a:lnTo>
                        <a:pt x="45" y="711"/>
                      </a:lnTo>
                      <a:lnTo>
                        <a:pt x="46" y="712"/>
                      </a:lnTo>
                      <a:lnTo>
                        <a:pt x="46" y="713"/>
                      </a:lnTo>
                      <a:lnTo>
                        <a:pt x="47" y="713"/>
                      </a:lnTo>
                      <a:lnTo>
                        <a:pt x="48" y="715"/>
                      </a:lnTo>
                      <a:lnTo>
                        <a:pt x="49" y="715"/>
                      </a:lnTo>
                      <a:lnTo>
                        <a:pt x="50" y="716"/>
                      </a:lnTo>
                      <a:lnTo>
                        <a:pt x="51" y="717"/>
                      </a:lnTo>
                      <a:lnTo>
                        <a:pt x="51" y="716"/>
                      </a:lnTo>
                      <a:lnTo>
                        <a:pt x="52" y="717"/>
                      </a:lnTo>
                      <a:lnTo>
                        <a:pt x="53" y="718"/>
                      </a:lnTo>
                      <a:lnTo>
                        <a:pt x="54" y="717"/>
                      </a:lnTo>
                      <a:lnTo>
                        <a:pt x="54" y="717"/>
                      </a:lnTo>
                      <a:lnTo>
                        <a:pt x="55" y="718"/>
                      </a:lnTo>
                      <a:lnTo>
                        <a:pt x="56" y="718"/>
                      </a:lnTo>
                      <a:lnTo>
                        <a:pt x="57" y="718"/>
                      </a:lnTo>
                      <a:lnTo>
                        <a:pt x="58" y="718"/>
                      </a:lnTo>
                      <a:lnTo>
                        <a:pt x="58" y="718"/>
                      </a:lnTo>
                      <a:lnTo>
                        <a:pt x="59" y="718"/>
                      </a:lnTo>
                      <a:lnTo>
                        <a:pt x="60" y="718"/>
                      </a:lnTo>
                      <a:lnTo>
                        <a:pt x="61" y="718"/>
                      </a:lnTo>
                      <a:lnTo>
                        <a:pt x="62" y="718"/>
                      </a:lnTo>
                      <a:lnTo>
                        <a:pt x="63" y="719"/>
                      </a:lnTo>
                      <a:lnTo>
                        <a:pt x="63" y="719"/>
                      </a:lnTo>
                      <a:lnTo>
                        <a:pt x="64" y="720"/>
                      </a:lnTo>
                      <a:lnTo>
                        <a:pt x="65" y="720"/>
                      </a:lnTo>
                      <a:lnTo>
                        <a:pt x="66" y="720"/>
                      </a:lnTo>
                      <a:lnTo>
                        <a:pt x="66" y="722"/>
                      </a:lnTo>
                      <a:lnTo>
                        <a:pt x="67" y="723"/>
                      </a:lnTo>
                      <a:lnTo>
                        <a:pt x="68" y="723"/>
                      </a:lnTo>
                      <a:lnTo>
                        <a:pt x="69" y="724"/>
                      </a:lnTo>
                      <a:lnTo>
                        <a:pt x="70" y="725"/>
                      </a:lnTo>
                      <a:lnTo>
                        <a:pt x="70" y="726"/>
                      </a:lnTo>
                      <a:lnTo>
                        <a:pt x="71" y="727"/>
                      </a:lnTo>
                      <a:lnTo>
                        <a:pt x="72" y="729"/>
                      </a:lnTo>
                      <a:lnTo>
                        <a:pt x="73" y="730"/>
                      </a:lnTo>
                      <a:lnTo>
                        <a:pt x="74" y="731"/>
                      </a:lnTo>
                      <a:lnTo>
                        <a:pt x="74" y="732"/>
                      </a:lnTo>
                      <a:lnTo>
                        <a:pt x="75" y="733"/>
                      </a:lnTo>
                      <a:lnTo>
                        <a:pt x="76" y="734"/>
                      </a:lnTo>
                      <a:lnTo>
                        <a:pt x="77" y="735"/>
                      </a:lnTo>
                      <a:lnTo>
                        <a:pt x="78" y="736"/>
                      </a:lnTo>
                      <a:lnTo>
                        <a:pt x="78" y="737"/>
                      </a:lnTo>
                      <a:lnTo>
                        <a:pt x="79" y="737"/>
                      </a:lnTo>
                      <a:lnTo>
                        <a:pt x="80" y="738"/>
                      </a:lnTo>
                      <a:lnTo>
                        <a:pt x="81" y="739"/>
                      </a:lnTo>
                      <a:lnTo>
                        <a:pt x="82" y="740"/>
                      </a:lnTo>
                      <a:lnTo>
                        <a:pt x="82" y="740"/>
                      </a:lnTo>
                      <a:lnTo>
                        <a:pt x="83" y="741"/>
                      </a:lnTo>
                      <a:lnTo>
                        <a:pt x="84" y="742"/>
                      </a:lnTo>
                      <a:lnTo>
                        <a:pt x="85" y="742"/>
                      </a:lnTo>
                      <a:lnTo>
                        <a:pt x="86" y="743"/>
                      </a:lnTo>
                      <a:lnTo>
                        <a:pt x="86" y="743"/>
                      </a:lnTo>
                      <a:lnTo>
                        <a:pt x="87" y="743"/>
                      </a:lnTo>
                      <a:lnTo>
                        <a:pt x="88" y="744"/>
                      </a:lnTo>
                      <a:lnTo>
                        <a:pt x="89" y="745"/>
                      </a:lnTo>
                      <a:lnTo>
                        <a:pt x="89" y="745"/>
                      </a:lnTo>
                      <a:lnTo>
                        <a:pt x="90" y="745"/>
                      </a:lnTo>
                      <a:lnTo>
                        <a:pt x="91" y="745"/>
                      </a:lnTo>
                      <a:lnTo>
                        <a:pt x="92" y="746"/>
                      </a:lnTo>
                      <a:lnTo>
                        <a:pt x="93" y="747"/>
                      </a:lnTo>
                      <a:lnTo>
                        <a:pt x="94" y="747"/>
                      </a:lnTo>
                      <a:lnTo>
                        <a:pt x="94" y="747"/>
                      </a:lnTo>
                      <a:lnTo>
                        <a:pt x="95" y="748"/>
                      </a:lnTo>
                      <a:lnTo>
                        <a:pt x="96" y="748"/>
                      </a:lnTo>
                      <a:lnTo>
                        <a:pt x="97" y="748"/>
                      </a:lnTo>
                      <a:lnTo>
                        <a:pt x="98" y="748"/>
                      </a:lnTo>
                      <a:lnTo>
                        <a:pt x="98" y="748"/>
                      </a:lnTo>
                      <a:lnTo>
                        <a:pt x="99" y="748"/>
                      </a:lnTo>
                      <a:lnTo>
                        <a:pt x="100" y="749"/>
                      </a:lnTo>
                      <a:lnTo>
                        <a:pt x="101" y="749"/>
                      </a:lnTo>
                      <a:lnTo>
                        <a:pt x="101" y="749"/>
                      </a:lnTo>
                      <a:lnTo>
                        <a:pt x="102" y="750"/>
                      </a:lnTo>
                      <a:lnTo>
                        <a:pt x="103" y="750"/>
                      </a:lnTo>
                      <a:lnTo>
                        <a:pt x="104" y="750"/>
                      </a:lnTo>
                      <a:lnTo>
                        <a:pt x="105" y="750"/>
                      </a:lnTo>
                      <a:lnTo>
                        <a:pt x="106" y="750"/>
                      </a:lnTo>
                      <a:lnTo>
                        <a:pt x="106" y="750"/>
                      </a:lnTo>
                      <a:lnTo>
                        <a:pt x="107" y="751"/>
                      </a:lnTo>
                      <a:lnTo>
                        <a:pt x="108" y="751"/>
                      </a:lnTo>
                      <a:lnTo>
                        <a:pt x="109" y="751"/>
                      </a:lnTo>
                      <a:lnTo>
                        <a:pt x="109" y="752"/>
                      </a:lnTo>
                      <a:lnTo>
                        <a:pt x="110" y="752"/>
                      </a:lnTo>
                      <a:lnTo>
                        <a:pt x="111" y="752"/>
                      </a:lnTo>
                      <a:lnTo>
                        <a:pt x="112" y="752"/>
                      </a:lnTo>
                      <a:lnTo>
                        <a:pt x="113" y="752"/>
                      </a:lnTo>
                      <a:lnTo>
                        <a:pt x="113" y="752"/>
                      </a:lnTo>
                      <a:lnTo>
                        <a:pt x="114" y="752"/>
                      </a:lnTo>
                      <a:lnTo>
                        <a:pt x="115" y="752"/>
                      </a:lnTo>
                      <a:lnTo>
                        <a:pt x="116" y="752"/>
                      </a:lnTo>
                      <a:lnTo>
                        <a:pt x="117" y="753"/>
                      </a:lnTo>
                      <a:lnTo>
                        <a:pt x="118" y="753"/>
                      </a:lnTo>
                      <a:lnTo>
                        <a:pt x="118" y="753"/>
                      </a:lnTo>
                      <a:lnTo>
                        <a:pt x="119" y="753"/>
                      </a:lnTo>
                      <a:lnTo>
                        <a:pt x="120" y="753"/>
                      </a:lnTo>
                      <a:lnTo>
                        <a:pt x="121" y="753"/>
                      </a:lnTo>
                      <a:lnTo>
                        <a:pt x="121" y="753"/>
                      </a:lnTo>
                      <a:lnTo>
                        <a:pt x="122" y="753"/>
                      </a:lnTo>
                      <a:lnTo>
                        <a:pt x="123" y="753"/>
                      </a:lnTo>
                      <a:lnTo>
                        <a:pt x="124" y="753"/>
                      </a:lnTo>
                      <a:lnTo>
                        <a:pt x="124" y="753"/>
                      </a:lnTo>
                      <a:lnTo>
                        <a:pt x="125" y="753"/>
                      </a:lnTo>
                      <a:lnTo>
                        <a:pt x="126" y="753"/>
                      </a:lnTo>
                      <a:lnTo>
                        <a:pt x="127" y="754"/>
                      </a:lnTo>
                      <a:lnTo>
                        <a:pt x="128" y="754"/>
                      </a:lnTo>
                      <a:lnTo>
                        <a:pt x="129" y="754"/>
                      </a:lnTo>
                      <a:lnTo>
                        <a:pt x="129" y="754"/>
                      </a:lnTo>
                      <a:lnTo>
                        <a:pt x="130" y="754"/>
                      </a:lnTo>
                      <a:lnTo>
                        <a:pt x="131" y="754"/>
                      </a:lnTo>
                      <a:lnTo>
                        <a:pt x="132" y="754"/>
                      </a:lnTo>
                      <a:lnTo>
                        <a:pt x="132" y="754"/>
                      </a:lnTo>
                      <a:lnTo>
                        <a:pt x="133" y="754"/>
                      </a:lnTo>
                      <a:lnTo>
                        <a:pt x="134" y="755"/>
                      </a:lnTo>
                      <a:lnTo>
                        <a:pt x="135" y="754"/>
                      </a:lnTo>
                      <a:lnTo>
                        <a:pt x="136" y="755"/>
                      </a:lnTo>
                      <a:lnTo>
                        <a:pt x="136" y="754"/>
                      </a:lnTo>
                      <a:lnTo>
                        <a:pt x="137" y="754"/>
                      </a:lnTo>
                      <a:lnTo>
                        <a:pt x="138" y="754"/>
                      </a:lnTo>
                      <a:lnTo>
                        <a:pt x="139" y="755"/>
                      </a:lnTo>
                      <a:lnTo>
                        <a:pt x="140" y="755"/>
                      </a:lnTo>
                      <a:lnTo>
                        <a:pt x="141" y="755"/>
                      </a:lnTo>
                      <a:lnTo>
                        <a:pt x="141" y="755"/>
                      </a:lnTo>
                      <a:lnTo>
                        <a:pt x="142" y="755"/>
                      </a:lnTo>
                      <a:lnTo>
                        <a:pt x="143" y="755"/>
                      </a:lnTo>
                      <a:lnTo>
                        <a:pt x="144" y="755"/>
                      </a:lnTo>
                      <a:lnTo>
                        <a:pt x="144" y="755"/>
                      </a:lnTo>
                      <a:lnTo>
                        <a:pt x="145" y="755"/>
                      </a:lnTo>
                      <a:lnTo>
                        <a:pt x="146" y="755"/>
                      </a:lnTo>
                      <a:lnTo>
                        <a:pt x="147" y="755"/>
                      </a:lnTo>
                      <a:lnTo>
                        <a:pt x="148" y="755"/>
                      </a:lnTo>
                      <a:lnTo>
                        <a:pt x="148" y="755"/>
                      </a:lnTo>
                      <a:lnTo>
                        <a:pt x="149" y="755"/>
                      </a:lnTo>
                      <a:lnTo>
                        <a:pt x="150" y="755"/>
                      </a:lnTo>
                      <a:lnTo>
                        <a:pt x="151" y="755"/>
                      </a:lnTo>
                      <a:lnTo>
                        <a:pt x="152" y="755"/>
                      </a:lnTo>
                      <a:lnTo>
                        <a:pt x="152" y="755"/>
                      </a:lnTo>
                      <a:lnTo>
                        <a:pt x="153" y="755"/>
                      </a:lnTo>
                      <a:lnTo>
                        <a:pt x="154" y="755"/>
                      </a:lnTo>
                      <a:lnTo>
                        <a:pt x="155" y="755"/>
                      </a:lnTo>
                      <a:lnTo>
                        <a:pt x="156" y="755"/>
                      </a:lnTo>
                      <a:lnTo>
                        <a:pt x="156" y="755"/>
                      </a:lnTo>
                      <a:lnTo>
                        <a:pt x="157" y="755"/>
                      </a:lnTo>
                      <a:lnTo>
                        <a:pt x="158" y="755"/>
                      </a:lnTo>
                      <a:lnTo>
                        <a:pt x="159" y="755"/>
                      </a:lnTo>
                      <a:lnTo>
                        <a:pt x="160" y="755"/>
                      </a:lnTo>
                      <a:lnTo>
                        <a:pt x="160" y="755"/>
                      </a:lnTo>
                      <a:lnTo>
                        <a:pt x="161" y="755"/>
                      </a:lnTo>
                      <a:lnTo>
                        <a:pt x="162" y="756"/>
                      </a:lnTo>
                      <a:lnTo>
                        <a:pt x="163" y="756"/>
                      </a:lnTo>
                      <a:lnTo>
                        <a:pt x="164" y="756"/>
                      </a:lnTo>
                      <a:lnTo>
                        <a:pt x="164" y="756"/>
                      </a:lnTo>
                      <a:lnTo>
                        <a:pt x="165" y="756"/>
                      </a:lnTo>
                      <a:lnTo>
                        <a:pt x="166" y="756"/>
                      </a:lnTo>
                      <a:lnTo>
                        <a:pt x="167" y="756"/>
                      </a:lnTo>
                      <a:lnTo>
                        <a:pt x="167" y="756"/>
                      </a:lnTo>
                      <a:lnTo>
                        <a:pt x="168" y="756"/>
                      </a:lnTo>
                      <a:lnTo>
                        <a:pt x="169" y="756"/>
                      </a:lnTo>
                      <a:lnTo>
                        <a:pt x="170" y="756"/>
                      </a:lnTo>
                      <a:lnTo>
                        <a:pt x="171" y="756"/>
                      </a:lnTo>
                      <a:lnTo>
                        <a:pt x="172" y="756"/>
                      </a:lnTo>
                      <a:lnTo>
                        <a:pt x="172" y="756"/>
                      </a:lnTo>
                      <a:lnTo>
                        <a:pt x="173" y="756"/>
                      </a:lnTo>
                      <a:lnTo>
                        <a:pt x="174" y="756"/>
                      </a:lnTo>
                      <a:lnTo>
                        <a:pt x="175" y="757"/>
                      </a:lnTo>
                      <a:lnTo>
                        <a:pt x="176" y="756"/>
                      </a:lnTo>
                      <a:lnTo>
                        <a:pt x="176" y="757"/>
                      </a:lnTo>
                      <a:lnTo>
                        <a:pt x="177" y="757"/>
                      </a:lnTo>
                      <a:lnTo>
                        <a:pt x="178" y="756"/>
                      </a:lnTo>
                      <a:lnTo>
                        <a:pt x="179" y="757"/>
                      </a:lnTo>
                      <a:lnTo>
                        <a:pt x="179" y="757"/>
                      </a:lnTo>
                      <a:lnTo>
                        <a:pt x="180" y="757"/>
                      </a:lnTo>
                      <a:lnTo>
                        <a:pt x="181" y="757"/>
                      </a:lnTo>
                      <a:lnTo>
                        <a:pt x="182" y="757"/>
                      </a:lnTo>
                      <a:lnTo>
                        <a:pt x="183" y="757"/>
                      </a:lnTo>
                      <a:lnTo>
                        <a:pt x="184" y="757"/>
                      </a:lnTo>
                      <a:lnTo>
                        <a:pt x="184" y="757"/>
                      </a:lnTo>
                      <a:lnTo>
                        <a:pt x="185" y="757"/>
                      </a:lnTo>
                      <a:lnTo>
                        <a:pt x="186" y="757"/>
                      </a:lnTo>
                      <a:lnTo>
                        <a:pt x="187" y="757"/>
                      </a:lnTo>
                      <a:lnTo>
                        <a:pt x="187" y="757"/>
                      </a:lnTo>
                      <a:lnTo>
                        <a:pt x="188" y="757"/>
                      </a:lnTo>
                      <a:lnTo>
                        <a:pt x="189" y="757"/>
                      </a:lnTo>
                      <a:lnTo>
                        <a:pt x="190" y="757"/>
                      </a:lnTo>
                      <a:lnTo>
                        <a:pt x="191" y="757"/>
                      </a:lnTo>
                      <a:lnTo>
                        <a:pt x="191" y="757"/>
                      </a:lnTo>
                      <a:lnTo>
                        <a:pt x="192" y="757"/>
                      </a:lnTo>
                      <a:lnTo>
                        <a:pt x="193" y="757"/>
                      </a:lnTo>
                      <a:lnTo>
                        <a:pt x="194" y="757"/>
                      </a:lnTo>
                      <a:lnTo>
                        <a:pt x="195" y="757"/>
                      </a:lnTo>
                      <a:lnTo>
                        <a:pt x="196" y="757"/>
                      </a:lnTo>
                      <a:lnTo>
                        <a:pt x="196" y="758"/>
                      </a:lnTo>
                      <a:lnTo>
                        <a:pt x="197" y="757"/>
                      </a:lnTo>
                      <a:lnTo>
                        <a:pt x="198" y="757"/>
                      </a:lnTo>
                      <a:lnTo>
                        <a:pt x="199" y="758"/>
                      </a:lnTo>
                      <a:lnTo>
                        <a:pt x="199" y="758"/>
                      </a:lnTo>
                      <a:lnTo>
                        <a:pt x="200" y="758"/>
                      </a:lnTo>
                      <a:lnTo>
                        <a:pt x="201" y="758"/>
                      </a:lnTo>
                      <a:lnTo>
                        <a:pt x="202" y="758"/>
                      </a:lnTo>
                      <a:lnTo>
                        <a:pt x="202" y="758"/>
                      </a:lnTo>
                      <a:lnTo>
                        <a:pt x="203" y="758"/>
                      </a:lnTo>
                      <a:lnTo>
                        <a:pt x="204" y="758"/>
                      </a:lnTo>
                      <a:lnTo>
                        <a:pt x="205" y="758"/>
                      </a:lnTo>
                      <a:lnTo>
                        <a:pt x="206" y="758"/>
                      </a:lnTo>
                      <a:lnTo>
                        <a:pt x="207" y="758"/>
                      </a:lnTo>
                      <a:lnTo>
                        <a:pt x="207" y="758"/>
                      </a:lnTo>
                      <a:lnTo>
                        <a:pt x="208" y="758"/>
                      </a:lnTo>
                      <a:lnTo>
                        <a:pt x="209" y="758"/>
                      </a:lnTo>
                      <a:lnTo>
                        <a:pt x="210" y="758"/>
                      </a:lnTo>
                      <a:lnTo>
                        <a:pt x="211" y="758"/>
                      </a:lnTo>
                      <a:lnTo>
                        <a:pt x="211" y="758"/>
                      </a:lnTo>
                      <a:lnTo>
                        <a:pt x="212" y="758"/>
                      </a:lnTo>
                      <a:lnTo>
                        <a:pt x="213" y="758"/>
                      </a:lnTo>
                      <a:lnTo>
                        <a:pt x="214" y="758"/>
                      </a:lnTo>
                      <a:lnTo>
                        <a:pt x="214" y="758"/>
                      </a:lnTo>
                      <a:lnTo>
                        <a:pt x="215" y="758"/>
                      </a:lnTo>
                      <a:lnTo>
                        <a:pt x="216" y="758"/>
                      </a:lnTo>
                      <a:lnTo>
                        <a:pt x="217" y="758"/>
                      </a:lnTo>
                      <a:lnTo>
                        <a:pt x="218" y="758"/>
                      </a:lnTo>
                      <a:lnTo>
                        <a:pt x="219" y="759"/>
                      </a:lnTo>
                      <a:lnTo>
                        <a:pt x="219" y="758"/>
                      </a:lnTo>
                      <a:lnTo>
                        <a:pt x="220" y="759"/>
                      </a:lnTo>
                      <a:lnTo>
                        <a:pt x="221" y="759"/>
                      </a:lnTo>
                      <a:lnTo>
                        <a:pt x="222" y="759"/>
                      </a:lnTo>
                      <a:lnTo>
                        <a:pt x="222" y="759"/>
                      </a:lnTo>
                      <a:lnTo>
                        <a:pt x="223" y="759"/>
                      </a:lnTo>
                      <a:lnTo>
                        <a:pt x="224" y="759"/>
                      </a:lnTo>
                      <a:lnTo>
                        <a:pt x="225" y="759"/>
                      </a:lnTo>
                      <a:lnTo>
                        <a:pt x="226" y="759"/>
                      </a:lnTo>
                      <a:lnTo>
                        <a:pt x="226" y="759"/>
                      </a:lnTo>
                      <a:lnTo>
                        <a:pt x="227" y="759"/>
                      </a:lnTo>
                      <a:lnTo>
                        <a:pt x="228" y="759"/>
                      </a:lnTo>
                      <a:lnTo>
                        <a:pt x="229" y="759"/>
                      </a:lnTo>
                      <a:lnTo>
                        <a:pt x="230" y="759"/>
                      </a:lnTo>
                      <a:lnTo>
                        <a:pt x="230" y="759"/>
                      </a:lnTo>
                      <a:lnTo>
                        <a:pt x="231" y="759"/>
                      </a:lnTo>
                      <a:lnTo>
                        <a:pt x="232" y="759"/>
                      </a:lnTo>
                      <a:lnTo>
                        <a:pt x="233" y="759"/>
                      </a:lnTo>
                      <a:lnTo>
                        <a:pt x="234" y="759"/>
                      </a:lnTo>
                      <a:lnTo>
                        <a:pt x="234" y="759"/>
                      </a:lnTo>
                      <a:lnTo>
                        <a:pt x="235" y="759"/>
                      </a:lnTo>
                      <a:lnTo>
                        <a:pt x="236" y="759"/>
                      </a:lnTo>
                      <a:lnTo>
                        <a:pt x="237" y="759"/>
                      </a:lnTo>
                      <a:lnTo>
                        <a:pt x="238" y="759"/>
                      </a:lnTo>
                      <a:lnTo>
                        <a:pt x="238" y="759"/>
                      </a:lnTo>
                      <a:lnTo>
                        <a:pt x="239" y="759"/>
                      </a:lnTo>
                      <a:lnTo>
                        <a:pt x="240" y="759"/>
                      </a:lnTo>
                      <a:lnTo>
                        <a:pt x="241" y="759"/>
                      </a:lnTo>
                      <a:lnTo>
                        <a:pt x="242" y="759"/>
                      </a:lnTo>
                      <a:lnTo>
                        <a:pt x="242" y="759"/>
                      </a:lnTo>
                      <a:lnTo>
                        <a:pt x="243" y="760"/>
                      </a:lnTo>
                      <a:lnTo>
                        <a:pt x="244" y="760"/>
                      </a:lnTo>
                      <a:lnTo>
                        <a:pt x="245" y="759"/>
                      </a:lnTo>
                      <a:lnTo>
                        <a:pt x="245" y="760"/>
                      </a:lnTo>
                      <a:lnTo>
                        <a:pt x="246" y="760"/>
                      </a:lnTo>
                      <a:lnTo>
                        <a:pt x="247" y="760"/>
                      </a:lnTo>
                      <a:lnTo>
                        <a:pt x="248" y="760"/>
                      </a:lnTo>
                      <a:lnTo>
                        <a:pt x="249" y="760"/>
                      </a:lnTo>
                      <a:lnTo>
                        <a:pt x="250" y="760"/>
                      </a:lnTo>
                      <a:lnTo>
                        <a:pt x="250" y="760"/>
                      </a:lnTo>
                      <a:lnTo>
                        <a:pt x="251" y="760"/>
                      </a:lnTo>
                      <a:lnTo>
                        <a:pt x="252" y="760"/>
                      </a:lnTo>
                      <a:lnTo>
                        <a:pt x="253" y="760"/>
                      </a:lnTo>
                      <a:lnTo>
                        <a:pt x="254" y="760"/>
                      </a:lnTo>
                      <a:lnTo>
                        <a:pt x="254" y="760"/>
                      </a:lnTo>
                      <a:lnTo>
                        <a:pt x="255" y="760"/>
                      </a:lnTo>
                      <a:lnTo>
                        <a:pt x="256" y="760"/>
                      </a:lnTo>
                      <a:lnTo>
                        <a:pt x="257" y="760"/>
                      </a:lnTo>
                      <a:lnTo>
                        <a:pt x="257" y="760"/>
                      </a:lnTo>
                      <a:lnTo>
                        <a:pt x="258" y="760"/>
                      </a:lnTo>
                      <a:lnTo>
                        <a:pt x="259" y="760"/>
                      </a:lnTo>
                      <a:lnTo>
                        <a:pt x="260" y="760"/>
                      </a:lnTo>
                      <a:lnTo>
                        <a:pt x="261" y="760"/>
                      </a:lnTo>
                      <a:lnTo>
                        <a:pt x="262" y="760"/>
                      </a:lnTo>
                      <a:lnTo>
                        <a:pt x="262" y="760"/>
                      </a:lnTo>
                      <a:lnTo>
                        <a:pt x="263" y="760"/>
                      </a:lnTo>
                      <a:lnTo>
                        <a:pt x="264" y="760"/>
                      </a:lnTo>
                      <a:lnTo>
                        <a:pt x="265" y="760"/>
                      </a:lnTo>
                      <a:lnTo>
                        <a:pt x="265" y="760"/>
                      </a:lnTo>
                      <a:lnTo>
                        <a:pt x="266" y="760"/>
                      </a:lnTo>
                      <a:lnTo>
                        <a:pt x="267" y="760"/>
                      </a:lnTo>
                      <a:lnTo>
                        <a:pt x="268" y="760"/>
                      </a:lnTo>
                      <a:lnTo>
                        <a:pt x="269" y="760"/>
                      </a:lnTo>
                      <a:lnTo>
                        <a:pt x="269" y="760"/>
                      </a:lnTo>
                      <a:lnTo>
                        <a:pt x="270" y="760"/>
                      </a:lnTo>
                      <a:lnTo>
                        <a:pt x="271" y="760"/>
                      </a:lnTo>
                      <a:lnTo>
                        <a:pt x="272" y="760"/>
                      </a:lnTo>
                      <a:lnTo>
                        <a:pt x="273" y="760"/>
                      </a:lnTo>
                      <a:lnTo>
                        <a:pt x="274" y="760"/>
                      </a:lnTo>
                      <a:lnTo>
                        <a:pt x="274" y="760"/>
                      </a:lnTo>
                      <a:lnTo>
                        <a:pt x="275" y="760"/>
                      </a:lnTo>
                      <a:lnTo>
                        <a:pt x="276" y="760"/>
                      </a:lnTo>
                      <a:lnTo>
                        <a:pt x="277" y="760"/>
                      </a:lnTo>
                      <a:lnTo>
                        <a:pt x="277" y="760"/>
                      </a:lnTo>
                      <a:lnTo>
                        <a:pt x="278" y="759"/>
                      </a:lnTo>
                      <a:lnTo>
                        <a:pt x="279" y="760"/>
                      </a:lnTo>
                      <a:lnTo>
                        <a:pt x="280" y="759"/>
                      </a:lnTo>
                      <a:lnTo>
                        <a:pt x="280" y="759"/>
                      </a:lnTo>
                      <a:lnTo>
                        <a:pt x="281" y="759"/>
                      </a:lnTo>
                      <a:lnTo>
                        <a:pt x="282" y="759"/>
                      </a:lnTo>
                      <a:lnTo>
                        <a:pt x="283" y="759"/>
                      </a:lnTo>
                      <a:lnTo>
                        <a:pt x="284" y="759"/>
                      </a:lnTo>
                      <a:lnTo>
                        <a:pt x="285" y="759"/>
                      </a:lnTo>
                      <a:lnTo>
                        <a:pt x="285" y="759"/>
                      </a:lnTo>
                      <a:lnTo>
                        <a:pt x="286" y="759"/>
                      </a:lnTo>
                      <a:lnTo>
                        <a:pt x="287" y="759"/>
                      </a:lnTo>
                      <a:lnTo>
                        <a:pt x="288" y="759"/>
                      </a:lnTo>
                      <a:lnTo>
                        <a:pt x="289" y="759"/>
                      </a:lnTo>
                      <a:lnTo>
                        <a:pt x="289" y="759"/>
                      </a:lnTo>
                      <a:lnTo>
                        <a:pt x="290" y="759"/>
                      </a:lnTo>
                      <a:lnTo>
                        <a:pt x="291" y="758"/>
                      </a:lnTo>
                      <a:lnTo>
                        <a:pt x="292" y="759"/>
                      </a:lnTo>
                      <a:lnTo>
                        <a:pt x="292" y="759"/>
                      </a:lnTo>
                      <a:lnTo>
                        <a:pt x="293" y="759"/>
                      </a:lnTo>
                      <a:lnTo>
                        <a:pt x="294" y="758"/>
                      </a:lnTo>
                      <a:lnTo>
                        <a:pt x="295" y="759"/>
                      </a:lnTo>
                      <a:lnTo>
                        <a:pt x="296" y="759"/>
                      </a:lnTo>
                      <a:lnTo>
                        <a:pt x="297" y="759"/>
                      </a:lnTo>
                      <a:lnTo>
                        <a:pt x="297" y="758"/>
                      </a:lnTo>
                      <a:lnTo>
                        <a:pt x="298" y="758"/>
                      </a:lnTo>
                      <a:lnTo>
                        <a:pt x="299" y="758"/>
                      </a:lnTo>
                      <a:lnTo>
                        <a:pt x="300" y="758"/>
                      </a:lnTo>
                      <a:lnTo>
                        <a:pt x="300" y="758"/>
                      </a:lnTo>
                      <a:lnTo>
                        <a:pt x="301" y="757"/>
                      </a:lnTo>
                      <a:lnTo>
                        <a:pt x="302" y="757"/>
                      </a:lnTo>
                      <a:lnTo>
                        <a:pt x="303" y="756"/>
                      </a:lnTo>
                      <a:lnTo>
                        <a:pt x="304" y="755"/>
                      </a:lnTo>
                      <a:lnTo>
                        <a:pt x="304" y="753"/>
                      </a:lnTo>
                      <a:lnTo>
                        <a:pt x="305" y="752"/>
                      </a:lnTo>
                      <a:lnTo>
                        <a:pt x="306" y="750"/>
                      </a:lnTo>
                      <a:lnTo>
                        <a:pt x="307" y="747"/>
                      </a:lnTo>
                      <a:lnTo>
                        <a:pt x="308" y="743"/>
                      </a:lnTo>
                      <a:lnTo>
                        <a:pt x="309" y="740"/>
                      </a:lnTo>
                      <a:lnTo>
                        <a:pt x="309" y="735"/>
                      </a:lnTo>
                      <a:lnTo>
                        <a:pt x="310" y="728"/>
                      </a:lnTo>
                      <a:lnTo>
                        <a:pt x="311" y="721"/>
                      </a:lnTo>
                      <a:lnTo>
                        <a:pt x="312" y="712"/>
                      </a:lnTo>
                      <a:lnTo>
                        <a:pt x="312" y="703"/>
                      </a:lnTo>
                      <a:lnTo>
                        <a:pt x="313" y="692"/>
                      </a:lnTo>
                      <a:lnTo>
                        <a:pt x="314" y="678"/>
                      </a:lnTo>
                      <a:lnTo>
                        <a:pt x="315" y="663"/>
                      </a:lnTo>
                      <a:lnTo>
                        <a:pt x="316" y="647"/>
                      </a:lnTo>
                      <a:lnTo>
                        <a:pt x="316" y="628"/>
                      </a:lnTo>
                      <a:lnTo>
                        <a:pt x="317" y="608"/>
                      </a:lnTo>
                      <a:lnTo>
                        <a:pt x="318" y="589"/>
                      </a:lnTo>
                      <a:lnTo>
                        <a:pt x="319" y="569"/>
                      </a:lnTo>
                      <a:lnTo>
                        <a:pt x="320" y="549"/>
                      </a:lnTo>
                      <a:lnTo>
                        <a:pt x="320" y="530"/>
                      </a:lnTo>
                      <a:lnTo>
                        <a:pt x="321" y="514"/>
                      </a:lnTo>
                      <a:lnTo>
                        <a:pt x="322" y="496"/>
                      </a:lnTo>
                      <a:lnTo>
                        <a:pt x="323" y="477"/>
                      </a:lnTo>
                      <a:lnTo>
                        <a:pt x="323" y="457"/>
                      </a:lnTo>
                      <a:lnTo>
                        <a:pt x="324" y="442"/>
                      </a:lnTo>
                      <a:lnTo>
                        <a:pt x="325" y="429"/>
                      </a:lnTo>
                      <a:lnTo>
                        <a:pt x="326" y="417"/>
                      </a:lnTo>
                      <a:lnTo>
                        <a:pt x="327" y="410"/>
                      </a:lnTo>
                      <a:lnTo>
                        <a:pt x="328" y="401"/>
                      </a:lnTo>
                      <a:lnTo>
                        <a:pt x="328" y="399"/>
                      </a:lnTo>
                      <a:lnTo>
                        <a:pt x="329" y="399"/>
                      </a:lnTo>
                      <a:lnTo>
                        <a:pt x="330" y="401"/>
                      </a:lnTo>
                      <a:lnTo>
                        <a:pt x="331" y="407"/>
                      </a:lnTo>
                      <a:lnTo>
                        <a:pt x="332" y="408"/>
                      </a:lnTo>
                      <a:lnTo>
                        <a:pt x="332" y="419"/>
                      </a:lnTo>
                      <a:lnTo>
                        <a:pt x="333" y="431"/>
                      </a:lnTo>
                      <a:lnTo>
                        <a:pt x="334" y="442"/>
                      </a:lnTo>
                      <a:lnTo>
                        <a:pt x="335" y="454"/>
                      </a:lnTo>
                      <a:lnTo>
                        <a:pt x="335" y="470"/>
                      </a:lnTo>
                      <a:lnTo>
                        <a:pt x="336" y="486"/>
                      </a:lnTo>
                      <a:lnTo>
                        <a:pt x="337" y="500"/>
                      </a:lnTo>
                      <a:lnTo>
                        <a:pt x="338" y="513"/>
                      </a:lnTo>
                      <a:lnTo>
                        <a:pt x="339" y="527"/>
                      </a:lnTo>
                      <a:lnTo>
                        <a:pt x="340" y="542"/>
                      </a:lnTo>
                      <a:lnTo>
                        <a:pt x="340" y="556"/>
                      </a:lnTo>
                      <a:lnTo>
                        <a:pt x="341" y="571"/>
                      </a:lnTo>
                      <a:lnTo>
                        <a:pt x="342" y="584"/>
                      </a:lnTo>
                      <a:lnTo>
                        <a:pt x="343" y="595"/>
                      </a:lnTo>
                      <a:lnTo>
                        <a:pt x="343" y="606"/>
                      </a:lnTo>
                      <a:lnTo>
                        <a:pt x="344" y="617"/>
                      </a:lnTo>
                      <a:lnTo>
                        <a:pt x="345" y="625"/>
                      </a:lnTo>
                      <a:lnTo>
                        <a:pt x="346" y="635"/>
                      </a:lnTo>
                      <a:lnTo>
                        <a:pt x="347" y="642"/>
                      </a:lnTo>
                      <a:lnTo>
                        <a:pt x="347" y="649"/>
                      </a:lnTo>
                      <a:lnTo>
                        <a:pt x="348" y="655"/>
                      </a:lnTo>
                      <a:lnTo>
                        <a:pt x="349" y="661"/>
                      </a:lnTo>
                      <a:lnTo>
                        <a:pt x="350" y="667"/>
                      </a:lnTo>
                      <a:lnTo>
                        <a:pt x="351" y="672"/>
                      </a:lnTo>
                      <a:lnTo>
                        <a:pt x="352" y="676"/>
                      </a:lnTo>
                      <a:lnTo>
                        <a:pt x="352" y="681"/>
                      </a:lnTo>
                      <a:lnTo>
                        <a:pt x="353" y="684"/>
                      </a:lnTo>
                      <a:lnTo>
                        <a:pt x="354" y="688"/>
                      </a:lnTo>
                      <a:lnTo>
                        <a:pt x="355" y="691"/>
                      </a:lnTo>
                      <a:lnTo>
                        <a:pt x="355" y="695"/>
                      </a:lnTo>
                      <a:lnTo>
                        <a:pt x="356" y="699"/>
                      </a:lnTo>
                      <a:lnTo>
                        <a:pt x="357" y="702"/>
                      </a:lnTo>
                      <a:lnTo>
                        <a:pt x="358" y="705"/>
                      </a:lnTo>
                      <a:lnTo>
                        <a:pt x="358" y="708"/>
                      </a:lnTo>
                      <a:lnTo>
                        <a:pt x="359" y="712"/>
                      </a:lnTo>
                      <a:lnTo>
                        <a:pt x="360" y="713"/>
                      </a:lnTo>
                      <a:lnTo>
                        <a:pt x="361" y="717"/>
                      </a:lnTo>
                      <a:lnTo>
                        <a:pt x="362" y="719"/>
                      </a:lnTo>
                      <a:lnTo>
                        <a:pt x="363" y="722"/>
                      </a:lnTo>
                      <a:lnTo>
                        <a:pt x="363" y="724"/>
                      </a:lnTo>
                      <a:lnTo>
                        <a:pt x="364" y="726"/>
                      </a:lnTo>
                      <a:lnTo>
                        <a:pt x="365" y="728"/>
                      </a:lnTo>
                      <a:lnTo>
                        <a:pt x="366" y="730"/>
                      </a:lnTo>
                      <a:lnTo>
                        <a:pt x="367" y="732"/>
                      </a:lnTo>
                      <a:lnTo>
                        <a:pt x="367" y="733"/>
                      </a:lnTo>
                      <a:lnTo>
                        <a:pt x="368" y="735"/>
                      </a:lnTo>
                      <a:lnTo>
                        <a:pt x="369" y="736"/>
                      </a:lnTo>
                      <a:lnTo>
                        <a:pt x="370" y="737"/>
                      </a:lnTo>
                      <a:lnTo>
                        <a:pt x="370" y="738"/>
                      </a:lnTo>
                      <a:lnTo>
                        <a:pt x="371" y="740"/>
                      </a:lnTo>
                      <a:lnTo>
                        <a:pt x="372" y="741"/>
                      </a:lnTo>
                      <a:lnTo>
                        <a:pt x="373" y="741"/>
                      </a:lnTo>
                      <a:lnTo>
                        <a:pt x="374" y="742"/>
                      </a:lnTo>
                      <a:lnTo>
                        <a:pt x="375" y="743"/>
                      </a:lnTo>
                      <a:lnTo>
                        <a:pt x="375" y="744"/>
                      </a:lnTo>
                      <a:lnTo>
                        <a:pt x="376" y="745"/>
                      </a:lnTo>
                      <a:lnTo>
                        <a:pt x="377" y="745"/>
                      </a:lnTo>
                      <a:lnTo>
                        <a:pt x="378" y="746"/>
                      </a:lnTo>
                      <a:lnTo>
                        <a:pt x="378" y="747"/>
                      </a:lnTo>
                      <a:lnTo>
                        <a:pt x="379" y="747"/>
                      </a:lnTo>
                      <a:lnTo>
                        <a:pt x="380" y="747"/>
                      </a:lnTo>
                      <a:lnTo>
                        <a:pt x="381" y="748"/>
                      </a:lnTo>
                      <a:lnTo>
                        <a:pt x="382" y="749"/>
                      </a:lnTo>
                      <a:lnTo>
                        <a:pt x="382" y="749"/>
                      </a:lnTo>
                      <a:lnTo>
                        <a:pt x="383" y="749"/>
                      </a:lnTo>
                      <a:lnTo>
                        <a:pt x="384" y="750"/>
                      </a:lnTo>
                      <a:lnTo>
                        <a:pt x="385" y="750"/>
                      </a:lnTo>
                      <a:lnTo>
                        <a:pt x="386" y="750"/>
                      </a:lnTo>
                      <a:lnTo>
                        <a:pt x="387" y="750"/>
                      </a:lnTo>
                      <a:lnTo>
                        <a:pt x="387" y="751"/>
                      </a:lnTo>
                      <a:lnTo>
                        <a:pt x="388" y="752"/>
                      </a:lnTo>
                      <a:lnTo>
                        <a:pt x="389" y="752"/>
                      </a:lnTo>
                      <a:lnTo>
                        <a:pt x="390" y="752"/>
                      </a:lnTo>
                      <a:lnTo>
                        <a:pt x="390" y="752"/>
                      </a:lnTo>
                      <a:lnTo>
                        <a:pt x="391" y="752"/>
                      </a:lnTo>
                      <a:lnTo>
                        <a:pt x="392" y="753"/>
                      </a:lnTo>
                      <a:lnTo>
                        <a:pt x="393" y="753"/>
                      </a:lnTo>
                      <a:lnTo>
                        <a:pt x="394" y="753"/>
                      </a:lnTo>
                      <a:lnTo>
                        <a:pt x="394" y="753"/>
                      </a:lnTo>
                      <a:lnTo>
                        <a:pt x="395" y="753"/>
                      </a:lnTo>
                      <a:lnTo>
                        <a:pt x="396" y="753"/>
                      </a:lnTo>
                      <a:lnTo>
                        <a:pt x="397" y="753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399" y="754"/>
                      </a:lnTo>
                      <a:lnTo>
                        <a:pt x="400" y="754"/>
                      </a:lnTo>
                      <a:lnTo>
                        <a:pt x="401" y="755"/>
                      </a:lnTo>
                      <a:lnTo>
                        <a:pt x="402" y="754"/>
                      </a:lnTo>
                      <a:lnTo>
                        <a:pt x="402" y="755"/>
                      </a:lnTo>
                      <a:lnTo>
                        <a:pt x="403" y="755"/>
                      </a:lnTo>
                      <a:lnTo>
                        <a:pt x="404" y="755"/>
                      </a:lnTo>
                      <a:lnTo>
                        <a:pt x="405" y="755"/>
                      </a:lnTo>
                      <a:lnTo>
                        <a:pt x="406" y="755"/>
                      </a:lnTo>
                      <a:lnTo>
                        <a:pt x="406" y="755"/>
                      </a:lnTo>
                      <a:lnTo>
                        <a:pt x="407" y="755"/>
                      </a:lnTo>
                      <a:lnTo>
                        <a:pt x="408" y="756"/>
                      </a:lnTo>
                      <a:lnTo>
                        <a:pt x="409" y="755"/>
                      </a:lnTo>
                      <a:lnTo>
                        <a:pt x="410" y="756"/>
                      </a:lnTo>
                      <a:lnTo>
                        <a:pt x="410" y="756"/>
                      </a:lnTo>
                      <a:lnTo>
                        <a:pt x="411" y="756"/>
                      </a:lnTo>
                      <a:lnTo>
                        <a:pt x="412" y="756"/>
                      </a:lnTo>
                      <a:lnTo>
                        <a:pt x="413" y="756"/>
                      </a:lnTo>
                      <a:lnTo>
                        <a:pt x="413" y="757"/>
                      </a:lnTo>
                      <a:lnTo>
                        <a:pt x="414" y="757"/>
                      </a:lnTo>
                      <a:lnTo>
                        <a:pt x="415" y="757"/>
                      </a:lnTo>
                      <a:lnTo>
                        <a:pt x="416" y="757"/>
                      </a:lnTo>
                      <a:lnTo>
                        <a:pt x="417" y="757"/>
                      </a:lnTo>
                      <a:lnTo>
                        <a:pt x="418" y="757"/>
                      </a:lnTo>
                      <a:lnTo>
                        <a:pt x="418" y="757"/>
                      </a:lnTo>
                      <a:lnTo>
                        <a:pt x="419" y="757"/>
                      </a:lnTo>
                      <a:lnTo>
                        <a:pt x="420" y="757"/>
                      </a:lnTo>
                      <a:lnTo>
                        <a:pt x="421" y="757"/>
                      </a:lnTo>
                      <a:lnTo>
                        <a:pt x="421" y="758"/>
                      </a:lnTo>
                      <a:lnTo>
                        <a:pt x="422" y="758"/>
                      </a:lnTo>
                      <a:lnTo>
                        <a:pt x="423" y="758"/>
                      </a:lnTo>
                      <a:lnTo>
                        <a:pt x="424" y="757"/>
                      </a:lnTo>
                      <a:lnTo>
                        <a:pt x="425" y="758"/>
                      </a:lnTo>
                      <a:lnTo>
                        <a:pt x="425" y="758"/>
                      </a:lnTo>
                      <a:lnTo>
                        <a:pt x="426" y="758"/>
                      </a:lnTo>
                      <a:lnTo>
                        <a:pt x="427" y="758"/>
                      </a:lnTo>
                      <a:lnTo>
                        <a:pt x="428" y="758"/>
                      </a:lnTo>
                      <a:lnTo>
                        <a:pt x="429" y="758"/>
                      </a:lnTo>
                      <a:lnTo>
                        <a:pt x="430" y="758"/>
                      </a:lnTo>
                      <a:lnTo>
                        <a:pt x="430" y="758"/>
                      </a:lnTo>
                      <a:lnTo>
                        <a:pt x="431" y="758"/>
                      </a:lnTo>
                      <a:lnTo>
                        <a:pt x="432" y="758"/>
                      </a:lnTo>
                      <a:lnTo>
                        <a:pt x="433" y="758"/>
                      </a:lnTo>
                      <a:lnTo>
                        <a:pt x="433" y="758"/>
                      </a:lnTo>
                      <a:lnTo>
                        <a:pt x="434" y="758"/>
                      </a:lnTo>
                      <a:lnTo>
                        <a:pt x="435" y="758"/>
                      </a:lnTo>
                      <a:lnTo>
                        <a:pt x="436" y="758"/>
                      </a:lnTo>
                      <a:lnTo>
                        <a:pt x="436" y="758"/>
                      </a:lnTo>
                      <a:lnTo>
                        <a:pt x="437" y="758"/>
                      </a:lnTo>
                      <a:lnTo>
                        <a:pt x="438" y="759"/>
                      </a:lnTo>
                      <a:lnTo>
                        <a:pt x="439" y="758"/>
                      </a:lnTo>
                      <a:lnTo>
                        <a:pt x="440" y="759"/>
                      </a:lnTo>
                      <a:lnTo>
                        <a:pt x="441" y="758"/>
                      </a:lnTo>
                      <a:lnTo>
                        <a:pt x="441" y="759"/>
                      </a:lnTo>
                      <a:lnTo>
                        <a:pt x="442" y="759"/>
                      </a:lnTo>
                      <a:lnTo>
                        <a:pt x="443" y="759"/>
                      </a:lnTo>
                      <a:lnTo>
                        <a:pt x="444" y="759"/>
                      </a:lnTo>
                      <a:lnTo>
                        <a:pt x="445" y="759"/>
                      </a:lnTo>
                      <a:lnTo>
                        <a:pt x="445" y="759"/>
                      </a:lnTo>
                      <a:lnTo>
                        <a:pt x="446" y="759"/>
                      </a:lnTo>
                      <a:lnTo>
                        <a:pt x="447" y="759"/>
                      </a:lnTo>
                      <a:lnTo>
                        <a:pt x="448" y="759"/>
                      </a:lnTo>
                      <a:lnTo>
                        <a:pt x="448" y="759"/>
                      </a:lnTo>
                      <a:lnTo>
                        <a:pt x="449" y="759"/>
                      </a:lnTo>
                      <a:lnTo>
                        <a:pt x="450" y="759"/>
                      </a:lnTo>
                      <a:lnTo>
                        <a:pt x="451" y="759"/>
                      </a:lnTo>
                      <a:lnTo>
                        <a:pt x="452" y="759"/>
                      </a:lnTo>
                      <a:lnTo>
                        <a:pt x="453" y="759"/>
                      </a:lnTo>
                      <a:lnTo>
                        <a:pt x="453" y="759"/>
                      </a:lnTo>
                      <a:lnTo>
                        <a:pt x="454" y="759"/>
                      </a:lnTo>
                      <a:lnTo>
                        <a:pt x="455" y="759"/>
                      </a:lnTo>
                      <a:lnTo>
                        <a:pt x="456" y="759"/>
                      </a:lnTo>
                      <a:lnTo>
                        <a:pt x="456" y="759"/>
                      </a:lnTo>
                      <a:lnTo>
                        <a:pt x="457" y="759"/>
                      </a:lnTo>
                      <a:lnTo>
                        <a:pt x="458" y="759"/>
                      </a:lnTo>
                      <a:lnTo>
                        <a:pt x="459" y="759"/>
                      </a:lnTo>
                      <a:lnTo>
                        <a:pt x="460" y="760"/>
                      </a:lnTo>
                      <a:lnTo>
                        <a:pt x="460" y="759"/>
                      </a:lnTo>
                      <a:lnTo>
                        <a:pt x="461" y="760"/>
                      </a:lnTo>
                      <a:lnTo>
                        <a:pt x="462" y="759"/>
                      </a:lnTo>
                      <a:lnTo>
                        <a:pt x="463" y="759"/>
                      </a:lnTo>
                      <a:lnTo>
                        <a:pt x="464" y="759"/>
                      </a:lnTo>
                      <a:lnTo>
                        <a:pt x="465" y="760"/>
                      </a:lnTo>
                      <a:lnTo>
                        <a:pt x="465" y="760"/>
                      </a:lnTo>
                      <a:lnTo>
                        <a:pt x="466" y="760"/>
                      </a:lnTo>
                      <a:lnTo>
                        <a:pt x="467" y="760"/>
                      </a:lnTo>
                      <a:lnTo>
                        <a:pt x="468" y="760"/>
                      </a:lnTo>
                      <a:lnTo>
                        <a:pt x="468" y="760"/>
                      </a:lnTo>
                      <a:lnTo>
                        <a:pt x="469" y="760"/>
                      </a:lnTo>
                      <a:lnTo>
                        <a:pt x="470" y="760"/>
                      </a:lnTo>
                      <a:lnTo>
                        <a:pt x="471" y="760"/>
                      </a:lnTo>
                      <a:lnTo>
                        <a:pt x="472" y="760"/>
                      </a:lnTo>
                      <a:lnTo>
                        <a:pt x="472" y="760"/>
                      </a:lnTo>
                      <a:lnTo>
                        <a:pt x="473" y="760"/>
                      </a:lnTo>
                      <a:lnTo>
                        <a:pt x="474" y="760"/>
                      </a:lnTo>
                      <a:lnTo>
                        <a:pt x="475" y="760"/>
                      </a:lnTo>
                      <a:lnTo>
                        <a:pt x="476" y="760"/>
                      </a:lnTo>
                      <a:lnTo>
                        <a:pt x="476" y="760"/>
                      </a:lnTo>
                      <a:lnTo>
                        <a:pt x="477" y="760"/>
                      </a:lnTo>
                      <a:lnTo>
                        <a:pt x="478" y="760"/>
                      </a:lnTo>
                      <a:lnTo>
                        <a:pt x="479" y="760"/>
                      </a:lnTo>
                      <a:lnTo>
                        <a:pt x="480" y="760"/>
                      </a:lnTo>
                      <a:lnTo>
                        <a:pt x="480" y="760"/>
                      </a:lnTo>
                      <a:lnTo>
                        <a:pt x="481" y="759"/>
                      </a:lnTo>
                      <a:lnTo>
                        <a:pt x="482" y="760"/>
                      </a:lnTo>
                      <a:lnTo>
                        <a:pt x="483" y="760"/>
                      </a:lnTo>
                      <a:lnTo>
                        <a:pt x="484" y="760"/>
                      </a:lnTo>
                      <a:lnTo>
                        <a:pt x="484" y="760"/>
                      </a:lnTo>
                      <a:lnTo>
                        <a:pt x="485" y="760"/>
                      </a:lnTo>
                      <a:lnTo>
                        <a:pt x="486" y="760"/>
                      </a:lnTo>
                      <a:lnTo>
                        <a:pt x="487" y="760"/>
                      </a:lnTo>
                      <a:lnTo>
                        <a:pt x="488" y="760"/>
                      </a:lnTo>
                      <a:lnTo>
                        <a:pt x="488" y="760"/>
                      </a:lnTo>
                      <a:lnTo>
                        <a:pt x="489" y="760"/>
                      </a:lnTo>
                      <a:lnTo>
                        <a:pt x="490" y="760"/>
                      </a:lnTo>
                      <a:lnTo>
                        <a:pt x="491" y="760"/>
                      </a:lnTo>
                      <a:lnTo>
                        <a:pt x="491" y="760"/>
                      </a:lnTo>
                      <a:lnTo>
                        <a:pt x="492" y="760"/>
                      </a:lnTo>
                      <a:lnTo>
                        <a:pt x="493" y="760"/>
                      </a:lnTo>
                      <a:lnTo>
                        <a:pt x="494" y="760"/>
                      </a:lnTo>
                      <a:lnTo>
                        <a:pt x="495" y="760"/>
                      </a:lnTo>
                      <a:lnTo>
                        <a:pt x="496" y="760"/>
                      </a:lnTo>
                      <a:lnTo>
                        <a:pt x="496" y="760"/>
                      </a:lnTo>
                      <a:lnTo>
                        <a:pt x="497" y="760"/>
                      </a:lnTo>
                      <a:lnTo>
                        <a:pt x="498" y="760"/>
                      </a:lnTo>
                      <a:lnTo>
                        <a:pt x="499" y="760"/>
                      </a:lnTo>
                      <a:lnTo>
                        <a:pt x="500" y="760"/>
                      </a:lnTo>
                      <a:lnTo>
                        <a:pt x="500" y="760"/>
                      </a:lnTo>
                      <a:lnTo>
                        <a:pt x="501" y="760"/>
                      </a:lnTo>
                      <a:lnTo>
                        <a:pt x="502" y="760"/>
                      </a:lnTo>
                      <a:lnTo>
                        <a:pt x="503" y="760"/>
                      </a:lnTo>
                      <a:lnTo>
                        <a:pt x="503" y="760"/>
                      </a:lnTo>
                      <a:lnTo>
                        <a:pt x="504" y="761"/>
                      </a:lnTo>
                      <a:lnTo>
                        <a:pt x="505" y="761"/>
                      </a:lnTo>
                      <a:lnTo>
                        <a:pt x="506" y="761"/>
                      </a:lnTo>
                      <a:lnTo>
                        <a:pt x="507" y="760"/>
                      </a:lnTo>
                      <a:lnTo>
                        <a:pt x="508" y="760"/>
                      </a:lnTo>
                      <a:lnTo>
                        <a:pt x="508" y="761"/>
                      </a:lnTo>
                      <a:lnTo>
                        <a:pt x="509" y="761"/>
                      </a:lnTo>
                      <a:lnTo>
                        <a:pt x="510" y="761"/>
                      </a:lnTo>
                      <a:lnTo>
                        <a:pt x="511" y="761"/>
                      </a:lnTo>
                      <a:lnTo>
                        <a:pt x="511" y="761"/>
                      </a:lnTo>
                      <a:lnTo>
                        <a:pt x="512" y="761"/>
                      </a:lnTo>
                      <a:lnTo>
                        <a:pt x="513" y="761"/>
                      </a:lnTo>
                      <a:lnTo>
                        <a:pt x="514" y="761"/>
                      </a:lnTo>
                      <a:lnTo>
                        <a:pt x="514" y="761"/>
                      </a:lnTo>
                      <a:lnTo>
                        <a:pt x="515" y="761"/>
                      </a:lnTo>
                      <a:lnTo>
                        <a:pt x="516" y="761"/>
                      </a:lnTo>
                      <a:lnTo>
                        <a:pt x="517" y="761"/>
                      </a:lnTo>
                      <a:lnTo>
                        <a:pt x="518" y="761"/>
                      </a:lnTo>
                      <a:lnTo>
                        <a:pt x="519" y="761"/>
                      </a:lnTo>
                      <a:lnTo>
                        <a:pt x="519" y="761"/>
                      </a:lnTo>
                      <a:lnTo>
                        <a:pt x="520" y="761"/>
                      </a:lnTo>
                      <a:lnTo>
                        <a:pt x="521" y="761"/>
                      </a:lnTo>
                      <a:lnTo>
                        <a:pt x="522" y="761"/>
                      </a:lnTo>
                      <a:lnTo>
                        <a:pt x="523" y="761"/>
                      </a:lnTo>
                      <a:lnTo>
                        <a:pt x="523" y="761"/>
                      </a:lnTo>
                      <a:lnTo>
                        <a:pt x="524" y="761"/>
                      </a:lnTo>
                      <a:lnTo>
                        <a:pt x="525" y="761"/>
                      </a:lnTo>
                      <a:lnTo>
                        <a:pt x="526" y="761"/>
                      </a:lnTo>
                      <a:lnTo>
                        <a:pt x="526" y="761"/>
                      </a:lnTo>
                      <a:lnTo>
                        <a:pt x="527" y="761"/>
                      </a:lnTo>
                      <a:lnTo>
                        <a:pt x="528" y="761"/>
                      </a:lnTo>
                      <a:lnTo>
                        <a:pt x="529" y="761"/>
                      </a:lnTo>
                      <a:lnTo>
                        <a:pt x="530" y="761"/>
                      </a:lnTo>
                      <a:lnTo>
                        <a:pt x="531" y="761"/>
                      </a:lnTo>
                      <a:lnTo>
                        <a:pt x="531" y="761"/>
                      </a:lnTo>
                      <a:lnTo>
                        <a:pt x="532" y="761"/>
                      </a:lnTo>
                      <a:lnTo>
                        <a:pt x="533" y="761"/>
                      </a:lnTo>
                      <a:lnTo>
                        <a:pt x="534" y="761"/>
                      </a:lnTo>
                      <a:lnTo>
                        <a:pt x="534" y="761"/>
                      </a:lnTo>
                      <a:lnTo>
                        <a:pt x="535" y="761"/>
                      </a:lnTo>
                      <a:lnTo>
                        <a:pt x="536" y="761"/>
                      </a:lnTo>
                      <a:lnTo>
                        <a:pt x="537" y="761"/>
                      </a:lnTo>
                      <a:lnTo>
                        <a:pt x="538" y="761"/>
                      </a:lnTo>
                      <a:lnTo>
                        <a:pt x="538" y="761"/>
                      </a:lnTo>
                      <a:lnTo>
                        <a:pt x="539" y="761"/>
                      </a:lnTo>
                      <a:lnTo>
                        <a:pt x="540" y="761"/>
                      </a:lnTo>
                      <a:lnTo>
                        <a:pt x="541" y="761"/>
                      </a:lnTo>
                      <a:lnTo>
                        <a:pt x="542" y="761"/>
                      </a:lnTo>
                      <a:lnTo>
                        <a:pt x="543" y="761"/>
                      </a:lnTo>
                      <a:lnTo>
                        <a:pt x="543" y="761"/>
                      </a:lnTo>
                      <a:lnTo>
                        <a:pt x="544" y="761"/>
                      </a:lnTo>
                      <a:lnTo>
                        <a:pt x="545" y="761"/>
                      </a:lnTo>
                      <a:lnTo>
                        <a:pt x="546" y="761"/>
                      </a:lnTo>
                      <a:lnTo>
                        <a:pt x="546" y="761"/>
                      </a:lnTo>
                      <a:lnTo>
                        <a:pt x="547" y="761"/>
                      </a:lnTo>
                      <a:lnTo>
                        <a:pt x="548" y="761"/>
                      </a:lnTo>
                      <a:lnTo>
                        <a:pt x="549" y="761"/>
                      </a:lnTo>
                      <a:lnTo>
                        <a:pt x="550" y="761"/>
                      </a:lnTo>
                      <a:lnTo>
                        <a:pt x="550" y="761"/>
                      </a:lnTo>
                      <a:lnTo>
                        <a:pt x="551" y="761"/>
                      </a:lnTo>
                      <a:lnTo>
                        <a:pt x="552" y="761"/>
                      </a:lnTo>
                      <a:lnTo>
                        <a:pt x="553" y="761"/>
                      </a:lnTo>
                      <a:lnTo>
                        <a:pt x="554" y="761"/>
                      </a:lnTo>
                      <a:lnTo>
                        <a:pt x="554" y="761"/>
                      </a:lnTo>
                      <a:lnTo>
                        <a:pt x="555" y="761"/>
                      </a:lnTo>
                      <a:lnTo>
                        <a:pt x="556" y="761"/>
                      </a:lnTo>
                      <a:lnTo>
                        <a:pt x="557" y="761"/>
                      </a:lnTo>
                      <a:lnTo>
                        <a:pt x="558" y="761"/>
                      </a:lnTo>
                      <a:lnTo>
                        <a:pt x="558" y="761"/>
                      </a:lnTo>
                      <a:lnTo>
                        <a:pt x="559" y="761"/>
                      </a:lnTo>
                      <a:lnTo>
                        <a:pt x="560" y="761"/>
                      </a:lnTo>
                      <a:lnTo>
                        <a:pt x="561" y="761"/>
                      </a:lnTo>
                      <a:lnTo>
                        <a:pt x="562" y="761"/>
                      </a:lnTo>
                      <a:lnTo>
                        <a:pt x="562" y="761"/>
                      </a:lnTo>
                      <a:lnTo>
                        <a:pt x="563" y="762"/>
                      </a:lnTo>
                      <a:lnTo>
                        <a:pt x="564" y="762"/>
                      </a:lnTo>
                      <a:lnTo>
                        <a:pt x="565" y="761"/>
                      </a:lnTo>
                      <a:lnTo>
                        <a:pt x="566" y="761"/>
                      </a:lnTo>
                      <a:lnTo>
                        <a:pt x="566" y="762"/>
                      </a:lnTo>
                      <a:lnTo>
                        <a:pt x="567" y="762"/>
                      </a:lnTo>
                      <a:lnTo>
                        <a:pt x="568" y="762"/>
                      </a:lnTo>
                      <a:lnTo>
                        <a:pt x="569" y="761"/>
                      </a:lnTo>
                      <a:lnTo>
                        <a:pt x="569" y="762"/>
                      </a:lnTo>
                      <a:lnTo>
                        <a:pt x="570" y="762"/>
                      </a:lnTo>
                      <a:lnTo>
                        <a:pt x="571" y="762"/>
                      </a:lnTo>
                      <a:lnTo>
                        <a:pt x="572" y="761"/>
                      </a:lnTo>
                      <a:lnTo>
                        <a:pt x="573" y="762"/>
                      </a:lnTo>
                      <a:lnTo>
                        <a:pt x="574" y="762"/>
                      </a:lnTo>
                      <a:lnTo>
                        <a:pt x="574" y="762"/>
                      </a:lnTo>
                      <a:lnTo>
                        <a:pt x="575" y="762"/>
                      </a:lnTo>
                      <a:lnTo>
                        <a:pt x="576" y="762"/>
                      </a:lnTo>
                      <a:lnTo>
                        <a:pt x="577" y="762"/>
                      </a:lnTo>
                      <a:lnTo>
                        <a:pt x="578" y="762"/>
                      </a:lnTo>
                      <a:lnTo>
                        <a:pt x="578" y="762"/>
                      </a:lnTo>
                      <a:lnTo>
                        <a:pt x="579" y="762"/>
                      </a:lnTo>
                      <a:lnTo>
                        <a:pt x="580" y="762"/>
                      </a:lnTo>
                      <a:lnTo>
                        <a:pt x="581" y="762"/>
                      </a:lnTo>
                      <a:lnTo>
                        <a:pt x="581" y="762"/>
                      </a:lnTo>
                      <a:lnTo>
                        <a:pt x="582" y="762"/>
                      </a:lnTo>
                      <a:lnTo>
                        <a:pt x="583" y="762"/>
                      </a:lnTo>
                      <a:lnTo>
                        <a:pt x="584" y="762"/>
                      </a:lnTo>
                      <a:lnTo>
                        <a:pt x="585" y="762"/>
                      </a:lnTo>
                      <a:lnTo>
                        <a:pt x="586" y="762"/>
                      </a:lnTo>
                      <a:lnTo>
                        <a:pt x="586" y="762"/>
                      </a:lnTo>
                      <a:lnTo>
                        <a:pt x="587" y="762"/>
                      </a:lnTo>
                      <a:lnTo>
                        <a:pt x="588" y="762"/>
                      </a:lnTo>
                      <a:lnTo>
                        <a:pt x="589" y="762"/>
                      </a:lnTo>
                      <a:lnTo>
                        <a:pt x="589" y="762"/>
                      </a:lnTo>
                      <a:lnTo>
                        <a:pt x="590" y="762"/>
                      </a:lnTo>
                      <a:lnTo>
                        <a:pt x="591" y="762"/>
                      </a:lnTo>
                      <a:lnTo>
                        <a:pt x="592" y="762"/>
                      </a:lnTo>
                      <a:lnTo>
                        <a:pt x="593" y="762"/>
                      </a:lnTo>
                      <a:lnTo>
                        <a:pt x="593" y="762"/>
                      </a:lnTo>
                      <a:lnTo>
                        <a:pt x="594" y="762"/>
                      </a:lnTo>
                      <a:lnTo>
                        <a:pt x="595" y="762"/>
                      </a:lnTo>
                      <a:lnTo>
                        <a:pt x="596" y="762"/>
                      </a:lnTo>
                      <a:lnTo>
                        <a:pt x="597" y="762"/>
                      </a:lnTo>
                      <a:lnTo>
                        <a:pt x="598" y="762"/>
                      </a:lnTo>
                      <a:lnTo>
                        <a:pt x="598" y="762"/>
                      </a:lnTo>
                      <a:lnTo>
                        <a:pt x="599" y="762"/>
                      </a:lnTo>
                      <a:lnTo>
                        <a:pt x="600" y="762"/>
                      </a:lnTo>
                      <a:lnTo>
                        <a:pt x="601" y="762"/>
                      </a:lnTo>
                      <a:lnTo>
                        <a:pt x="601" y="762"/>
                      </a:lnTo>
                      <a:lnTo>
                        <a:pt x="602" y="762"/>
                      </a:lnTo>
                      <a:lnTo>
                        <a:pt x="603" y="762"/>
                      </a:lnTo>
                      <a:lnTo>
                        <a:pt x="604" y="762"/>
                      </a:lnTo>
                      <a:lnTo>
                        <a:pt x="604" y="762"/>
                      </a:lnTo>
                      <a:lnTo>
                        <a:pt x="605" y="762"/>
                      </a:lnTo>
                      <a:lnTo>
                        <a:pt x="606" y="762"/>
                      </a:lnTo>
                      <a:lnTo>
                        <a:pt x="607" y="762"/>
                      </a:lnTo>
                      <a:lnTo>
                        <a:pt x="608" y="762"/>
                      </a:lnTo>
                      <a:lnTo>
                        <a:pt x="609" y="762"/>
                      </a:lnTo>
                      <a:lnTo>
                        <a:pt x="609" y="762"/>
                      </a:lnTo>
                      <a:lnTo>
                        <a:pt x="610" y="762"/>
                      </a:lnTo>
                      <a:lnTo>
                        <a:pt x="611" y="762"/>
                      </a:lnTo>
                      <a:lnTo>
                        <a:pt x="612" y="762"/>
                      </a:lnTo>
                      <a:lnTo>
                        <a:pt x="612" y="762"/>
                      </a:lnTo>
                      <a:lnTo>
                        <a:pt x="613" y="762"/>
                      </a:lnTo>
                      <a:lnTo>
                        <a:pt x="614" y="762"/>
                      </a:lnTo>
                      <a:lnTo>
                        <a:pt x="615" y="762"/>
                      </a:lnTo>
                      <a:lnTo>
                        <a:pt x="616" y="762"/>
                      </a:lnTo>
                      <a:lnTo>
                        <a:pt x="616" y="762"/>
                      </a:lnTo>
                      <a:lnTo>
                        <a:pt x="617" y="762"/>
                      </a:lnTo>
                      <a:lnTo>
                        <a:pt x="618" y="762"/>
                      </a:lnTo>
                      <a:lnTo>
                        <a:pt x="619" y="762"/>
                      </a:lnTo>
                      <a:lnTo>
                        <a:pt x="620" y="762"/>
                      </a:lnTo>
                      <a:lnTo>
                        <a:pt x="621" y="762"/>
                      </a:lnTo>
                      <a:lnTo>
                        <a:pt x="621" y="762"/>
                      </a:lnTo>
                      <a:lnTo>
                        <a:pt x="622" y="762"/>
                      </a:lnTo>
                      <a:lnTo>
                        <a:pt x="623" y="762"/>
                      </a:lnTo>
                      <a:lnTo>
                        <a:pt x="624" y="762"/>
                      </a:lnTo>
                      <a:lnTo>
                        <a:pt x="624" y="762"/>
                      </a:lnTo>
                      <a:lnTo>
                        <a:pt x="625" y="762"/>
                      </a:lnTo>
                      <a:lnTo>
                        <a:pt x="626" y="762"/>
                      </a:lnTo>
                      <a:lnTo>
                        <a:pt x="627" y="762"/>
                      </a:lnTo>
                      <a:lnTo>
                        <a:pt x="628" y="762"/>
                      </a:lnTo>
                      <a:lnTo>
                        <a:pt x="628" y="762"/>
                      </a:lnTo>
                      <a:lnTo>
                        <a:pt x="629" y="762"/>
                      </a:lnTo>
                      <a:lnTo>
                        <a:pt x="630" y="762"/>
                      </a:lnTo>
                      <a:lnTo>
                        <a:pt x="631" y="762"/>
                      </a:lnTo>
                      <a:lnTo>
                        <a:pt x="632" y="762"/>
                      </a:lnTo>
                      <a:lnTo>
                        <a:pt x="632" y="762"/>
                      </a:lnTo>
                      <a:lnTo>
                        <a:pt x="633" y="762"/>
                      </a:lnTo>
                      <a:lnTo>
                        <a:pt x="634" y="762"/>
                      </a:lnTo>
                      <a:lnTo>
                        <a:pt x="635" y="762"/>
                      </a:lnTo>
                      <a:lnTo>
                        <a:pt x="636" y="762"/>
                      </a:lnTo>
                      <a:lnTo>
                        <a:pt x="636" y="762"/>
                      </a:lnTo>
                      <a:lnTo>
                        <a:pt x="637" y="762"/>
                      </a:lnTo>
                      <a:lnTo>
                        <a:pt x="638" y="762"/>
                      </a:lnTo>
                      <a:lnTo>
                        <a:pt x="639" y="762"/>
                      </a:lnTo>
                      <a:lnTo>
                        <a:pt x="640" y="762"/>
                      </a:lnTo>
                      <a:lnTo>
                        <a:pt x="640" y="762"/>
                      </a:lnTo>
                      <a:lnTo>
                        <a:pt x="641" y="762"/>
                      </a:lnTo>
                      <a:lnTo>
                        <a:pt x="642" y="762"/>
                      </a:lnTo>
                      <a:lnTo>
                        <a:pt x="643" y="762"/>
                      </a:lnTo>
                      <a:lnTo>
                        <a:pt x="644" y="762"/>
                      </a:lnTo>
                      <a:lnTo>
                        <a:pt x="644" y="762"/>
                      </a:lnTo>
                      <a:lnTo>
                        <a:pt x="645" y="762"/>
                      </a:lnTo>
                      <a:lnTo>
                        <a:pt x="646" y="762"/>
                      </a:lnTo>
                      <a:lnTo>
                        <a:pt x="647" y="762"/>
                      </a:lnTo>
                      <a:lnTo>
                        <a:pt x="647" y="762"/>
                      </a:lnTo>
                      <a:lnTo>
                        <a:pt x="648" y="762"/>
                      </a:lnTo>
                      <a:lnTo>
                        <a:pt x="649" y="762"/>
                      </a:lnTo>
                      <a:lnTo>
                        <a:pt x="650" y="762"/>
                      </a:lnTo>
                      <a:lnTo>
                        <a:pt x="651" y="762"/>
                      </a:lnTo>
                      <a:lnTo>
                        <a:pt x="652" y="762"/>
                      </a:lnTo>
                      <a:lnTo>
                        <a:pt x="652" y="762"/>
                      </a:lnTo>
                      <a:lnTo>
                        <a:pt x="653" y="762"/>
                      </a:lnTo>
                      <a:lnTo>
                        <a:pt x="654" y="762"/>
                      </a:lnTo>
                      <a:lnTo>
                        <a:pt x="655" y="762"/>
                      </a:lnTo>
                      <a:lnTo>
                        <a:pt x="656" y="762"/>
                      </a:lnTo>
                      <a:lnTo>
                        <a:pt x="656" y="762"/>
                      </a:lnTo>
                      <a:lnTo>
                        <a:pt x="657" y="762"/>
                      </a:lnTo>
                      <a:lnTo>
                        <a:pt x="658" y="762"/>
                      </a:lnTo>
                      <a:lnTo>
                        <a:pt x="659" y="762"/>
                      </a:lnTo>
                      <a:lnTo>
                        <a:pt x="659" y="762"/>
                      </a:lnTo>
                      <a:lnTo>
                        <a:pt x="660" y="762"/>
                      </a:lnTo>
                      <a:lnTo>
                        <a:pt x="661" y="762"/>
                      </a:lnTo>
                      <a:lnTo>
                        <a:pt x="662" y="762"/>
                      </a:lnTo>
                      <a:lnTo>
                        <a:pt x="663" y="762"/>
                      </a:lnTo>
                      <a:lnTo>
                        <a:pt x="664" y="762"/>
                      </a:lnTo>
                      <a:lnTo>
                        <a:pt x="664" y="762"/>
                      </a:lnTo>
                      <a:lnTo>
                        <a:pt x="665" y="762"/>
                      </a:lnTo>
                      <a:lnTo>
                        <a:pt x="666" y="762"/>
                      </a:lnTo>
                      <a:lnTo>
                        <a:pt x="667" y="762"/>
                      </a:lnTo>
                      <a:lnTo>
                        <a:pt x="667" y="762"/>
                      </a:lnTo>
                      <a:lnTo>
                        <a:pt x="668" y="762"/>
                      </a:lnTo>
                      <a:lnTo>
                        <a:pt x="669" y="762"/>
                      </a:lnTo>
                      <a:lnTo>
                        <a:pt x="670" y="762"/>
                      </a:lnTo>
                      <a:lnTo>
                        <a:pt x="671" y="762"/>
                      </a:lnTo>
                      <a:lnTo>
                        <a:pt x="671" y="762"/>
                      </a:lnTo>
                      <a:lnTo>
                        <a:pt x="672" y="762"/>
                      </a:lnTo>
                      <a:lnTo>
                        <a:pt x="673" y="762"/>
                      </a:lnTo>
                      <a:lnTo>
                        <a:pt x="674" y="762"/>
                      </a:lnTo>
                      <a:lnTo>
                        <a:pt x="675" y="762"/>
                      </a:lnTo>
                      <a:lnTo>
                        <a:pt x="676" y="762"/>
                      </a:lnTo>
                      <a:lnTo>
                        <a:pt x="676" y="762"/>
                      </a:lnTo>
                      <a:lnTo>
                        <a:pt x="677" y="762"/>
                      </a:lnTo>
                      <a:lnTo>
                        <a:pt x="678" y="762"/>
                      </a:lnTo>
                      <a:lnTo>
                        <a:pt x="679" y="762"/>
                      </a:lnTo>
                      <a:lnTo>
                        <a:pt x="679" y="762"/>
                      </a:lnTo>
                      <a:lnTo>
                        <a:pt x="680" y="762"/>
                      </a:lnTo>
                      <a:lnTo>
                        <a:pt x="681" y="762"/>
                      </a:lnTo>
                      <a:lnTo>
                        <a:pt x="682" y="762"/>
                      </a:lnTo>
                      <a:lnTo>
                        <a:pt x="682" y="762"/>
                      </a:lnTo>
                      <a:lnTo>
                        <a:pt x="683" y="762"/>
                      </a:lnTo>
                      <a:lnTo>
                        <a:pt x="684" y="762"/>
                      </a:lnTo>
                      <a:lnTo>
                        <a:pt x="685" y="762"/>
                      </a:lnTo>
                      <a:lnTo>
                        <a:pt x="686" y="762"/>
                      </a:lnTo>
                      <a:lnTo>
                        <a:pt x="687" y="762"/>
                      </a:lnTo>
                      <a:lnTo>
                        <a:pt x="687" y="762"/>
                      </a:lnTo>
                      <a:lnTo>
                        <a:pt x="688" y="762"/>
                      </a:lnTo>
                      <a:lnTo>
                        <a:pt x="689" y="762"/>
                      </a:lnTo>
                      <a:lnTo>
                        <a:pt x="690" y="762"/>
                      </a:lnTo>
                      <a:lnTo>
                        <a:pt x="691" y="762"/>
                      </a:lnTo>
                      <a:lnTo>
                        <a:pt x="691" y="762"/>
                      </a:lnTo>
                      <a:lnTo>
                        <a:pt x="692" y="762"/>
                      </a:lnTo>
                      <a:lnTo>
                        <a:pt x="693" y="762"/>
                      </a:lnTo>
                      <a:lnTo>
                        <a:pt x="694" y="762"/>
                      </a:lnTo>
                      <a:lnTo>
                        <a:pt x="694" y="762"/>
                      </a:lnTo>
                      <a:lnTo>
                        <a:pt x="695" y="762"/>
                      </a:lnTo>
                      <a:lnTo>
                        <a:pt x="696" y="762"/>
                      </a:lnTo>
                      <a:lnTo>
                        <a:pt x="697" y="762"/>
                      </a:lnTo>
                      <a:lnTo>
                        <a:pt x="698" y="762"/>
                      </a:lnTo>
                      <a:lnTo>
                        <a:pt x="699" y="762"/>
                      </a:lnTo>
                      <a:lnTo>
                        <a:pt x="699" y="762"/>
                      </a:lnTo>
                      <a:lnTo>
                        <a:pt x="700" y="762"/>
                      </a:lnTo>
                      <a:lnTo>
                        <a:pt x="701" y="762"/>
                      </a:lnTo>
                      <a:lnTo>
                        <a:pt x="702" y="762"/>
                      </a:lnTo>
                      <a:lnTo>
                        <a:pt x="702" y="762"/>
                      </a:lnTo>
                      <a:lnTo>
                        <a:pt x="703" y="762"/>
                      </a:lnTo>
                      <a:lnTo>
                        <a:pt x="704" y="762"/>
                      </a:lnTo>
                      <a:lnTo>
                        <a:pt x="705" y="762"/>
                      </a:lnTo>
                      <a:lnTo>
                        <a:pt x="706" y="762"/>
                      </a:lnTo>
                      <a:lnTo>
                        <a:pt x="706" y="762"/>
                      </a:lnTo>
                      <a:lnTo>
                        <a:pt x="707" y="762"/>
                      </a:lnTo>
                      <a:lnTo>
                        <a:pt x="708" y="762"/>
                      </a:lnTo>
                      <a:lnTo>
                        <a:pt x="709" y="762"/>
                      </a:lnTo>
                      <a:lnTo>
                        <a:pt x="710" y="762"/>
                      </a:lnTo>
                      <a:lnTo>
                        <a:pt x="710" y="762"/>
                      </a:lnTo>
                      <a:lnTo>
                        <a:pt x="711" y="762"/>
                      </a:lnTo>
                      <a:lnTo>
                        <a:pt x="712" y="762"/>
                      </a:lnTo>
                      <a:lnTo>
                        <a:pt x="713" y="762"/>
                      </a:lnTo>
                      <a:lnTo>
                        <a:pt x="714" y="762"/>
                      </a:lnTo>
                      <a:lnTo>
                        <a:pt x="714" y="762"/>
                      </a:lnTo>
                      <a:lnTo>
                        <a:pt x="715" y="762"/>
                      </a:lnTo>
                      <a:lnTo>
                        <a:pt x="716" y="762"/>
                      </a:lnTo>
                      <a:lnTo>
                        <a:pt x="717" y="762"/>
                      </a:lnTo>
                      <a:lnTo>
                        <a:pt x="718" y="762"/>
                      </a:lnTo>
                      <a:lnTo>
                        <a:pt x="718" y="762"/>
                      </a:lnTo>
                      <a:lnTo>
                        <a:pt x="719" y="762"/>
                      </a:lnTo>
                      <a:lnTo>
                        <a:pt x="720" y="762"/>
                      </a:lnTo>
                      <a:lnTo>
                        <a:pt x="721" y="762"/>
                      </a:lnTo>
                      <a:lnTo>
                        <a:pt x="722" y="762"/>
                      </a:lnTo>
                      <a:lnTo>
                        <a:pt x="722" y="762"/>
                      </a:lnTo>
                      <a:lnTo>
                        <a:pt x="723" y="762"/>
                      </a:lnTo>
                      <a:lnTo>
                        <a:pt x="724" y="762"/>
                      </a:lnTo>
                      <a:lnTo>
                        <a:pt x="725" y="762"/>
                      </a:lnTo>
                      <a:lnTo>
                        <a:pt x="725" y="762"/>
                      </a:lnTo>
                      <a:lnTo>
                        <a:pt x="726" y="762"/>
                      </a:lnTo>
                      <a:lnTo>
                        <a:pt x="727" y="762"/>
                      </a:lnTo>
                      <a:lnTo>
                        <a:pt x="728" y="762"/>
                      </a:lnTo>
                      <a:lnTo>
                        <a:pt x="729" y="762"/>
                      </a:lnTo>
                      <a:lnTo>
                        <a:pt x="730" y="762"/>
                      </a:lnTo>
                      <a:lnTo>
                        <a:pt x="730" y="762"/>
                      </a:lnTo>
                      <a:lnTo>
                        <a:pt x="731" y="762"/>
                      </a:lnTo>
                      <a:lnTo>
                        <a:pt x="732" y="762"/>
                      </a:lnTo>
                      <a:lnTo>
                        <a:pt x="733" y="762"/>
                      </a:lnTo>
                      <a:lnTo>
                        <a:pt x="734" y="762"/>
                      </a:lnTo>
                      <a:lnTo>
                        <a:pt x="734" y="762"/>
                      </a:lnTo>
                      <a:lnTo>
                        <a:pt x="735" y="762"/>
                      </a:lnTo>
                      <a:lnTo>
                        <a:pt x="736" y="762"/>
                      </a:lnTo>
                      <a:lnTo>
                        <a:pt x="737" y="762"/>
                      </a:lnTo>
                      <a:lnTo>
                        <a:pt x="737" y="762"/>
                      </a:lnTo>
                      <a:lnTo>
                        <a:pt x="738" y="762"/>
                      </a:lnTo>
                      <a:lnTo>
                        <a:pt x="739" y="762"/>
                      </a:lnTo>
                      <a:lnTo>
                        <a:pt x="740" y="762"/>
                      </a:lnTo>
                      <a:lnTo>
                        <a:pt x="741" y="762"/>
                      </a:lnTo>
                      <a:lnTo>
                        <a:pt x="742" y="762"/>
                      </a:lnTo>
                      <a:lnTo>
                        <a:pt x="742" y="762"/>
                      </a:lnTo>
                      <a:lnTo>
                        <a:pt x="743" y="762"/>
                      </a:lnTo>
                      <a:lnTo>
                        <a:pt x="744" y="762"/>
                      </a:lnTo>
                      <a:lnTo>
                        <a:pt x="745" y="762"/>
                      </a:lnTo>
                      <a:lnTo>
                        <a:pt x="745" y="762"/>
                      </a:lnTo>
                      <a:lnTo>
                        <a:pt x="746" y="762"/>
                      </a:lnTo>
                      <a:lnTo>
                        <a:pt x="747" y="762"/>
                      </a:lnTo>
                      <a:lnTo>
                        <a:pt x="748" y="762"/>
                      </a:lnTo>
                      <a:lnTo>
                        <a:pt x="749" y="762"/>
                      </a:lnTo>
                      <a:lnTo>
                        <a:pt x="749" y="762"/>
                      </a:lnTo>
                      <a:lnTo>
                        <a:pt x="750" y="762"/>
                      </a:lnTo>
                      <a:lnTo>
                        <a:pt x="751" y="763"/>
                      </a:lnTo>
                      <a:lnTo>
                        <a:pt x="752" y="762"/>
                      </a:lnTo>
                      <a:lnTo>
                        <a:pt x="753" y="762"/>
                      </a:lnTo>
                      <a:lnTo>
                        <a:pt x="754" y="762"/>
                      </a:lnTo>
                      <a:lnTo>
                        <a:pt x="754" y="762"/>
                      </a:lnTo>
                      <a:lnTo>
                        <a:pt x="755" y="762"/>
                      </a:lnTo>
                      <a:lnTo>
                        <a:pt x="756" y="762"/>
                      </a:lnTo>
                      <a:lnTo>
                        <a:pt x="757" y="762"/>
                      </a:lnTo>
                      <a:lnTo>
                        <a:pt x="757" y="762"/>
                      </a:lnTo>
                      <a:lnTo>
                        <a:pt x="758" y="762"/>
                      </a:lnTo>
                      <a:lnTo>
                        <a:pt x="759" y="762"/>
                      </a:lnTo>
                      <a:lnTo>
                        <a:pt x="760" y="763"/>
                      </a:lnTo>
                      <a:lnTo>
                        <a:pt x="760" y="762"/>
                      </a:lnTo>
                      <a:lnTo>
                        <a:pt x="761" y="763"/>
                      </a:lnTo>
                      <a:lnTo>
                        <a:pt x="762" y="762"/>
                      </a:lnTo>
                      <a:lnTo>
                        <a:pt x="763" y="762"/>
                      </a:lnTo>
                      <a:lnTo>
                        <a:pt x="764" y="762"/>
                      </a:lnTo>
                      <a:lnTo>
                        <a:pt x="765" y="762"/>
                      </a:lnTo>
                      <a:lnTo>
                        <a:pt x="765" y="762"/>
                      </a:lnTo>
                      <a:lnTo>
                        <a:pt x="766" y="762"/>
                      </a:lnTo>
                      <a:lnTo>
                        <a:pt x="767" y="762"/>
                      </a:lnTo>
                      <a:lnTo>
                        <a:pt x="768" y="762"/>
                      </a:lnTo>
                      <a:lnTo>
                        <a:pt x="769" y="762"/>
                      </a:lnTo>
                      <a:lnTo>
                        <a:pt x="769" y="762"/>
                      </a:lnTo>
                      <a:lnTo>
                        <a:pt x="770" y="762"/>
                      </a:lnTo>
                      <a:lnTo>
                        <a:pt x="771" y="762"/>
                      </a:lnTo>
                      <a:lnTo>
                        <a:pt x="772" y="762"/>
                      </a:lnTo>
                      <a:lnTo>
                        <a:pt x="772" y="762"/>
                      </a:lnTo>
                      <a:lnTo>
                        <a:pt x="773" y="762"/>
                      </a:lnTo>
                      <a:lnTo>
                        <a:pt x="774" y="762"/>
                      </a:lnTo>
                      <a:lnTo>
                        <a:pt x="775" y="762"/>
                      </a:lnTo>
                      <a:lnTo>
                        <a:pt x="776" y="762"/>
                      </a:lnTo>
                      <a:lnTo>
                        <a:pt x="777" y="762"/>
                      </a:lnTo>
                      <a:lnTo>
                        <a:pt x="777" y="762"/>
                      </a:lnTo>
                      <a:lnTo>
                        <a:pt x="778" y="762"/>
                      </a:lnTo>
                      <a:lnTo>
                        <a:pt x="779" y="763"/>
                      </a:lnTo>
                      <a:lnTo>
                        <a:pt x="780" y="762"/>
                      </a:lnTo>
                      <a:lnTo>
                        <a:pt x="780" y="762"/>
                      </a:lnTo>
                      <a:lnTo>
                        <a:pt x="781" y="762"/>
                      </a:lnTo>
                      <a:lnTo>
                        <a:pt x="782" y="763"/>
                      </a:lnTo>
                      <a:lnTo>
                        <a:pt x="783" y="762"/>
                      </a:lnTo>
                      <a:lnTo>
                        <a:pt x="784" y="762"/>
                      </a:lnTo>
                      <a:lnTo>
                        <a:pt x="784" y="762"/>
                      </a:lnTo>
                      <a:lnTo>
                        <a:pt x="785" y="763"/>
                      </a:lnTo>
                      <a:lnTo>
                        <a:pt x="786" y="762"/>
                      </a:lnTo>
                      <a:lnTo>
                        <a:pt x="787" y="762"/>
                      </a:lnTo>
                      <a:lnTo>
                        <a:pt x="788" y="763"/>
                      </a:lnTo>
                      <a:lnTo>
                        <a:pt x="789" y="762"/>
                      </a:lnTo>
                      <a:lnTo>
                        <a:pt x="789" y="762"/>
                      </a:lnTo>
                      <a:lnTo>
                        <a:pt x="790" y="763"/>
                      </a:lnTo>
                      <a:lnTo>
                        <a:pt x="791" y="762"/>
                      </a:lnTo>
                      <a:lnTo>
                        <a:pt x="792" y="762"/>
                      </a:lnTo>
                      <a:lnTo>
                        <a:pt x="792" y="763"/>
                      </a:lnTo>
                      <a:lnTo>
                        <a:pt x="793" y="763"/>
                      </a:lnTo>
                      <a:lnTo>
                        <a:pt x="794" y="762"/>
                      </a:lnTo>
                      <a:lnTo>
                        <a:pt x="795" y="762"/>
                      </a:lnTo>
                      <a:lnTo>
                        <a:pt x="796" y="763"/>
                      </a:lnTo>
                      <a:lnTo>
                        <a:pt x="796" y="763"/>
                      </a:lnTo>
                      <a:lnTo>
                        <a:pt x="797" y="763"/>
                      </a:lnTo>
                      <a:lnTo>
                        <a:pt x="798" y="763"/>
                      </a:lnTo>
                      <a:lnTo>
                        <a:pt x="799" y="763"/>
                      </a:lnTo>
                      <a:lnTo>
                        <a:pt x="800" y="763"/>
                      </a:lnTo>
                      <a:lnTo>
                        <a:pt x="800" y="763"/>
                      </a:lnTo>
                      <a:lnTo>
                        <a:pt x="801" y="763"/>
                      </a:lnTo>
                      <a:lnTo>
                        <a:pt x="802" y="763"/>
                      </a:lnTo>
                      <a:lnTo>
                        <a:pt x="803" y="763"/>
                      </a:lnTo>
                      <a:lnTo>
                        <a:pt x="803" y="763"/>
                      </a:lnTo>
                      <a:lnTo>
                        <a:pt x="804" y="763"/>
                      </a:lnTo>
                      <a:lnTo>
                        <a:pt x="805" y="763"/>
                      </a:lnTo>
                      <a:lnTo>
                        <a:pt x="806" y="763"/>
                      </a:lnTo>
                      <a:lnTo>
                        <a:pt x="807" y="763"/>
                      </a:lnTo>
                      <a:lnTo>
                        <a:pt x="808" y="763"/>
                      </a:lnTo>
                      <a:lnTo>
                        <a:pt x="808" y="763"/>
                      </a:lnTo>
                      <a:lnTo>
                        <a:pt x="809" y="763"/>
                      </a:lnTo>
                      <a:lnTo>
                        <a:pt x="810" y="763"/>
                      </a:lnTo>
                      <a:lnTo>
                        <a:pt x="811" y="763"/>
                      </a:lnTo>
                      <a:lnTo>
                        <a:pt x="812" y="763"/>
                      </a:lnTo>
                      <a:lnTo>
                        <a:pt x="812" y="763"/>
                      </a:lnTo>
                      <a:lnTo>
                        <a:pt x="813" y="763"/>
                      </a:lnTo>
                      <a:lnTo>
                        <a:pt x="814" y="763"/>
                      </a:lnTo>
                    </a:path>
                  </a:pathLst>
                </a:custGeom>
                <a:noFill/>
                <a:ln w="0" cap="flat">
                  <a:solidFill>
                    <a:srgbClr val="0000CD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48" name="Freeform 65">
                  <a:extLst>
                    <a:ext uri="{FF2B5EF4-FFF2-40B4-BE49-F238E27FC236}">
                      <a16:creationId xmlns:a16="http://schemas.microsoft.com/office/drawing/2014/main" id="{E5F88D14-528A-4840-ABEC-05D47382D9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24" y="1358"/>
                  <a:ext cx="338" cy="634"/>
                </a:xfrm>
                <a:custGeom>
                  <a:avLst/>
                  <a:gdLst>
                    <a:gd name="T0" fmla="*/ 5 w 338"/>
                    <a:gd name="T1" fmla="*/ 634 h 634"/>
                    <a:gd name="T2" fmla="*/ 10 w 338"/>
                    <a:gd name="T3" fmla="*/ 634 h 634"/>
                    <a:gd name="T4" fmla="*/ 16 w 338"/>
                    <a:gd name="T5" fmla="*/ 634 h 634"/>
                    <a:gd name="T6" fmla="*/ 21 w 338"/>
                    <a:gd name="T7" fmla="*/ 634 h 634"/>
                    <a:gd name="T8" fmla="*/ 27 w 338"/>
                    <a:gd name="T9" fmla="*/ 634 h 634"/>
                    <a:gd name="T10" fmla="*/ 33 w 338"/>
                    <a:gd name="T11" fmla="*/ 634 h 634"/>
                    <a:gd name="T12" fmla="*/ 38 w 338"/>
                    <a:gd name="T13" fmla="*/ 634 h 634"/>
                    <a:gd name="T14" fmla="*/ 44 w 338"/>
                    <a:gd name="T15" fmla="*/ 634 h 634"/>
                    <a:gd name="T16" fmla="*/ 49 w 338"/>
                    <a:gd name="T17" fmla="*/ 634 h 634"/>
                    <a:gd name="T18" fmla="*/ 55 w 338"/>
                    <a:gd name="T19" fmla="*/ 633 h 634"/>
                    <a:gd name="T20" fmla="*/ 60 w 338"/>
                    <a:gd name="T21" fmla="*/ 634 h 634"/>
                    <a:gd name="T22" fmla="*/ 66 w 338"/>
                    <a:gd name="T23" fmla="*/ 633 h 634"/>
                    <a:gd name="T24" fmla="*/ 72 w 338"/>
                    <a:gd name="T25" fmla="*/ 634 h 634"/>
                    <a:gd name="T26" fmla="*/ 77 w 338"/>
                    <a:gd name="T27" fmla="*/ 634 h 634"/>
                    <a:gd name="T28" fmla="*/ 83 w 338"/>
                    <a:gd name="T29" fmla="*/ 634 h 634"/>
                    <a:gd name="T30" fmla="*/ 88 w 338"/>
                    <a:gd name="T31" fmla="*/ 634 h 634"/>
                    <a:gd name="T32" fmla="*/ 94 w 338"/>
                    <a:gd name="T33" fmla="*/ 634 h 634"/>
                    <a:gd name="T34" fmla="*/ 99 w 338"/>
                    <a:gd name="T35" fmla="*/ 634 h 634"/>
                    <a:gd name="T36" fmla="*/ 105 w 338"/>
                    <a:gd name="T37" fmla="*/ 634 h 634"/>
                    <a:gd name="T38" fmla="*/ 111 w 338"/>
                    <a:gd name="T39" fmla="*/ 634 h 634"/>
                    <a:gd name="T40" fmla="*/ 116 w 338"/>
                    <a:gd name="T41" fmla="*/ 634 h 634"/>
                    <a:gd name="T42" fmla="*/ 122 w 338"/>
                    <a:gd name="T43" fmla="*/ 634 h 634"/>
                    <a:gd name="T44" fmla="*/ 127 w 338"/>
                    <a:gd name="T45" fmla="*/ 634 h 634"/>
                    <a:gd name="T46" fmla="*/ 133 w 338"/>
                    <a:gd name="T47" fmla="*/ 634 h 634"/>
                    <a:gd name="T48" fmla="*/ 138 w 338"/>
                    <a:gd name="T49" fmla="*/ 634 h 634"/>
                    <a:gd name="T50" fmla="*/ 144 w 338"/>
                    <a:gd name="T51" fmla="*/ 634 h 634"/>
                    <a:gd name="T52" fmla="*/ 150 w 338"/>
                    <a:gd name="T53" fmla="*/ 634 h 634"/>
                    <a:gd name="T54" fmla="*/ 155 w 338"/>
                    <a:gd name="T55" fmla="*/ 634 h 634"/>
                    <a:gd name="T56" fmla="*/ 161 w 338"/>
                    <a:gd name="T57" fmla="*/ 634 h 634"/>
                    <a:gd name="T58" fmla="*/ 166 w 338"/>
                    <a:gd name="T59" fmla="*/ 634 h 634"/>
                    <a:gd name="T60" fmla="*/ 172 w 338"/>
                    <a:gd name="T61" fmla="*/ 634 h 634"/>
                    <a:gd name="T62" fmla="*/ 177 w 338"/>
                    <a:gd name="T63" fmla="*/ 634 h 634"/>
                    <a:gd name="T64" fmla="*/ 183 w 338"/>
                    <a:gd name="T65" fmla="*/ 634 h 634"/>
                    <a:gd name="T66" fmla="*/ 189 w 338"/>
                    <a:gd name="T67" fmla="*/ 634 h 634"/>
                    <a:gd name="T68" fmla="*/ 194 w 338"/>
                    <a:gd name="T69" fmla="*/ 634 h 634"/>
                    <a:gd name="T70" fmla="*/ 200 w 338"/>
                    <a:gd name="T71" fmla="*/ 634 h 634"/>
                    <a:gd name="T72" fmla="*/ 205 w 338"/>
                    <a:gd name="T73" fmla="*/ 634 h 634"/>
                    <a:gd name="T74" fmla="*/ 211 w 338"/>
                    <a:gd name="T75" fmla="*/ 634 h 634"/>
                    <a:gd name="T76" fmla="*/ 216 w 338"/>
                    <a:gd name="T77" fmla="*/ 632 h 634"/>
                    <a:gd name="T78" fmla="*/ 222 w 338"/>
                    <a:gd name="T79" fmla="*/ 612 h 634"/>
                    <a:gd name="T80" fmla="*/ 228 w 338"/>
                    <a:gd name="T81" fmla="*/ 477 h 634"/>
                    <a:gd name="T82" fmla="*/ 233 w 338"/>
                    <a:gd name="T83" fmla="*/ 176 h 634"/>
                    <a:gd name="T84" fmla="*/ 239 w 338"/>
                    <a:gd name="T85" fmla="*/ 2 h 634"/>
                    <a:gd name="T86" fmla="*/ 244 w 338"/>
                    <a:gd name="T87" fmla="*/ 92 h 634"/>
                    <a:gd name="T88" fmla="*/ 250 w 338"/>
                    <a:gd name="T89" fmla="*/ 346 h 634"/>
                    <a:gd name="T90" fmla="*/ 255 w 338"/>
                    <a:gd name="T91" fmla="*/ 490 h 634"/>
                    <a:gd name="T92" fmla="*/ 261 w 338"/>
                    <a:gd name="T93" fmla="*/ 553 h 634"/>
                    <a:gd name="T94" fmla="*/ 267 w 338"/>
                    <a:gd name="T95" fmla="*/ 582 h 634"/>
                    <a:gd name="T96" fmla="*/ 272 w 338"/>
                    <a:gd name="T97" fmla="*/ 597 h 634"/>
                    <a:gd name="T98" fmla="*/ 278 w 338"/>
                    <a:gd name="T99" fmla="*/ 606 h 634"/>
                    <a:gd name="T100" fmla="*/ 283 w 338"/>
                    <a:gd name="T101" fmla="*/ 611 h 634"/>
                    <a:gd name="T102" fmla="*/ 289 w 338"/>
                    <a:gd name="T103" fmla="*/ 615 h 634"/>
                    <a:gd name="T104" fmla="*/ 294 w 338"/>
                    <a:gd name="T105" fmla="*/ 618 h 634"/>
                    <a:gd name="T106" fmla="*/ 300 w 338"/>
                    <a:gd name="T107" fmla="*/ 620 h 634"/>
                    <a:gd name="T108" fmla="*/ 305 w 338"/>
                    <a:gd name="T109" fmla="*/ 622 h 634"/>
                    <a:gd name="T110" fmla="*/ 311 w 338"/>
                    <a:gd name="T111" fmla="*/ 623 h 634"/>
                    <a:gd name="T112" fmla="*/ 317 w 338"/>
                    <a:gd name="T113" fmla="*/ 624 h 634"/>
                    <a:gd name="T114" fmla="*/ 322 w 338"/>
                    <a:gd name="T115" fmla="*/ 625 h 634"/>
                    <a:gd name="T116" fmla="*/ 328 w 338"/>
                    <a:gd name="T117" fmla="*/ 626 h 634"/>
                    <a:gd name="T118" fmla="*/ 333 w 338"/>
                    <a:gd name="T119" fmla="*/ 626 h 634"/>
                    <a:gd name="T120" fmla="*/ 338 w 338"/>
                    <a:gd name="T121" fmla="*/ 627 h 6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38" h="634">
                      <a:moveTo>
                        <a:pt x="0" y="634"/>
                      </a:moveTo>
                      <a:lnTo>
                        <a:pt x="1" y="634"/>
                      </a:lnTo>
                      <a:lnTo>
                        <a:pt x="1" y="634"/>
                      </a:lnTo>
                      <a:lnTo>
                        <a:pt x="2" y="634"/>
                      </a:lnTo>
                      <a:lnTo>
                        <a:pt x="3" y="634"/>
                      </a:lnTo>
                      <a:lnTo>
                        <a:pt x="4" y="634"/>
                      </a:lnTo>
                      <a:lnTo>
                        <a:pt x="5" y="634"/>
                      </a:lnTo>
                      <a:lnTo>
                        <a:pt x="6" y="634"/>
                      </a:lnTo>
                      <a:lnTo>
                        <a:pt x="6" y="634"/>
                      </a:lnTo>
                      <a:lnTo>
                        <a:pt x="7" y="634"/>
                      </a:lnTo>
                      <a:lnTo>
                        <a:pt x="8" y="634"/>
                      </a:lnTo>
                      <a:lnTo>
                        <a:pt x="9" y="634"/>
                      </a:lnTo>
                      <a:lnTo>
                        <a:pt x="9" y="634"/>
                      </a:lnTo>
                      <a:lnTo>
                        <a:pt x="10" y="634"/>
                      </a:lnTo>
                      <a:lnTo>
                        <a:pt x="11" y="634"/>
                      </a:lnTo>
                      <a:lnTo>
                        <a:pt x="12" y="634"/>
                      </a:lnTo>
                      <a:lnTo>
                        <a:pt x="13" y="634"/>
                      </a:lnTo>
                      <a:lnTo>
                        <a:pt x="13" y="634"/>
                      </a:lnTo>
                      <a:lnTo>
                        <a:pt x="14" y="634"/>
                      </a:lnTo>
                      <a:lnTo>
                        <a:pt x="15" y="634"/>
                      </a:lnTo>
                      <a:lnTo>
                        <a:pt x="16" y="634"/>
                      </a:lnTo>
                      <a:lnTo>
                        <a:pt x="17" y="634"/>
                      </a:lnTo>
                      <a:lnTo>
                        <a:pt x="18" y="634"/>
                      </a:lnTo>
                      <a:lnTo>
                        <a:pt x="18" y="634"/>
                      </a:lnTo>
                      <a:lnTo>
                        <a:pt x="19" y="634"/>
                      </a:lnTo>
                      <a:lnTo>
                        <a:pt x="20" y="634"/>
                      </a:lnTo>
                      <a:lnTo>
                        <a:pt x="21" y="634"/>
                      </a:lnTo>
                      <a:lnTo>
                        <a:pt x="21" y="634"/>
                      </a:lnTo>
                      <a:lnTo>
                        <a:pt x="22" y="634"/>
                      </a:lnTo>
                      <a:lnTo>
                        <a:pt x="23" y="634"/>
                      </a:lnTo>
                      <a:lnTo>
                        <a:pt x="24" y="634"/>
                      </a:lnTo>
                      <a:lnTo>
                        <a:pt x="24" y="634"/>
                      </a:lnTo>
                      <a:lnTo>
                        <a:pt x="25" y="634"/>
                      </a:lnTo>
                      <a:lnTo>
                        <a:pt x="26" y="634"/>
                      </a:lnTo>
                      <a:lnTo>
                        <a:pt x="27" y="634"/>
                      </a:lnTo>
                      <a:lnTo>
                        <a:pt x="28" y="634"/>
                      </a:lnTo>
                      <a:lnTo>
                        <a:pt x="29" y="634"/>
                      </a:lnTo>
                      <a:lnTo>
                        <a:pt x="29" y="634"/>
                      </a:lnTo>
                      <a:lnTo>
                        <a:pt x="30" y="634"/>
                      </a:lnTo>
                      <a:lnTo>
                        <a:pt x="31" y="634"/>
                      </a:lnTo>
                      <a:lnTo>
                        <a:pt x="32" y="634"/>
                      </a:lnTo>
                      <a:lnTo>
                        <a:pt x="33" y="634"/>
                      </a:lnTo>
                      <a:lnTo>
                        <a:pt x="33" y="634"/>
                      </a:lnTo>
                      <a:lnTo>
                        <a:pt x="34" y="634"/>
                      </a:lnTo>
                      <a:lnTo>
                        <a:pt x="35" y="634"/>
                      </a:lnTo>
                      <a:lnTo>
                        <a:pt x="36" y="634"/>
                      </a:lnTo>
                      <a:lnTo>
                        <a:pt x="36" y="634"/>
                      </a:lnTo>
                      <a:lnTo>
                        <a:pt x="37" y="634"/>
                      </a:lnTo>
                      <a:lnTo>
                        <a:pt x="38" y="634"/>
                      </a:lnTo>
                      <a:lnTo>
                        <a:pt x="39" y="634"/>
                      </a:lnTo>
                      <a:lnTo>
                        <a:pt x="40" y="634"/>
                      </a:lnTo>
                      <a:lnTo>
                        <a:pt x="41" y="634"/>
                      </a:lnTo>
                      <a:lnTo>
                        <a:pt x="41" y="634"/>
                      </a:lnTo>
                      <a:lnTo>
                        <a:pt x="42" y="634"/>
                      </a:lnTo>
                      <a:lnTo>
                        <a:pt x="43" y="634"/>
                      </a:lnTo>
                      <a:lnTo>
                        <a:pt x="44" y="634"/>
                      </a:lnTo>
                      <a:lnTo>
                        <a:pt x="44" y="634"/>
                      </a:lnTo>
                      <a:lnTo>
                        <a:pt x="45" y="634"/>
                      </a:lnTo>
                      <a:lnTo>
                        <a:pt x="46" y="634"/>
                      </a:lnTo>
                      <a:lnTo>
                        <a:pt x="47" y="634"/>
                      </a:lnTo>
                      <a:lnTo>
                        <a:pt x="48" y="634"/>
                      </a:lnTo>
                      <a:lnTo>
                        <a:pt x="48" y="634"/>
                      </a:lnTo>
                      <a:lnTo>
                        <a:pt x="49" y="634"/>
                      </a:lnTo>
                      <a:lnTo>
                        <a:pt x="50" y="634"/>
                      </a:lnTo>
                      <a:lnTo>
                        <a:pt x="51" y="634"/>
                      </a:lnTo>
                      <a:lnTo>
                        <a:pt x="52" y="634"/>
                      </a:lnTo>
                      <a:lnTo>
                        <a:pt x="53" y="634"/>
                      </a:lnTo>
                      <a:lnTo>
                        <a:pt x="53" y="634"/>
                      </a:lnTo>
                      <a:lnTo>
                        <a:pt x="54" y="634"/>
                      </a:lnTo>
                      <a:lnTo>
                        <a:pt x="55" y="633"/>
                      </a:lnTo>
                      <a:lnTo>
                        <a:pt x="56" y="634"/>
                      </a:lnTo>
                      <a:lnTo>
                        <a:pt x="56" y="634"/>
                      </a:lnTo>
                      <a:lnTo>
                        <a:pt x="57" y="634"/>
                      </a:lnTo>
                      <a:lnTo>
                        <a:pt x="58" y="634"/>
                      </a:lnTo>
                      <a:lnTo>
                        <a:pt x="59" y="634"/>
                      </a:lnTo>
                      <a:lnTo>
                        <a:pt x="60" y="634"/>
                      </a:lnTo>
                      <a:lnTo>
                        <a:pt x="60" y="634"/>
                      </a:lnTo>
                      <a:lnTo>
                        <a:pt x="61" y="634"/>
                      </a:lnTo>
                      <a:lnTo>
                        <a:pt x="62" y="634"/>
                      </a:lnTo>
                      <a:lnTo>
                        <a:pt x="63" y="634"/>
                      </a:lnTo>
                      <a:lnTo>
                        <a:pt x="64" y="633"/>
                      </a:lnTo>
                      <a:lnTo>
                        <a:pt x="64" y="634"/>
                      </a:lnTo>
                      <a:lnTo>
                        <a:pt x="65" y="634"/>
                      </a:lnTo>
                      <a:lnTo>
                        <a:pt x="66" y="633"/>
                      </a:lnTo>
                      <a:lnTo>
                        <a:pt x="67" y="634"/>
                      </a:lnTo>
                      <a:lnTo>
                        <a:pt x="68" y="633"/>
                      </a:lnTo>
                      <a:lnTo>
                        <a:pt x="68" y="634"/>
                      </a:lnTo>
                      <a:lnTo>
                        <a:pt x="69" y="634"/>
                      </a:lnTo>
                      <a:lnTo>
                        <a:pt x="70" y="634"/>
                      </a:lnTo>
                      <a:lnTo>
                        <a:pt x="71" y="634"/>
                      </a:lnTo>
                      <a:lnTo>
                        <a:pt x="72" y="634"/>
                      </a:lnTo>
                      <a:lnTo>
                        <a:pt x="72" y="634"/>
                      </a:lnTo>
                      <a:lnTo>
                        <a:pt x="73" y="633"/>
                      </a:lnTo>
                      <a:lnTo>
                        <a:pt x="74" y="634"/>
                      </a:lnTo>
                      <a:lnTo>
                        <a:pt x="75" y="634"/>
                      </a:lnTo>
                      <a:lnTo>
                        <a:pt x="76" y="634"/>
                      </a:lnTo>
                      <a:lnTo>
                        <a:pt x="76" y="634"/>
                      </a:lnTo>
                      <a:lnTo>
                        <a:pt x="77" y="634"/>
                      </a:lnTo>
                      <a:lnTo>
                        <a:pt x="78" y="634"/>
                      </a:lnTo>
                      <a:lnTo>
                        <a:pt x="79" y="634"/>
                      </a:lnTo>
                      <a:lnTo>
                        <a:pt x="79" y="634"/>
                      </a:lnTo>
                      <a:lnTo>
                        <a:pt x="80" y="634"/>
                      </a:lnTo>
                      <a:lnTo>
                        <a:pt x="81" y="634"/>
                      </a:lnTo>
                      <a:lnTo>
                        <a:pt x="82" y="634"/>
                      </a:lnTo>
                      <a:lnTo>
                        <a:pt x="83" y="634"/>
                      </a:lnTo>
                      <a:lnTo>
                        <a:pt x="84" y="634"/>
                      </a:lnTo>
                      <a:lnTo>
                        <a:pt x="84" y="634"/>
                      </a:lnTo>
                      <a:lnTo>
                        <a:pt x="85" y="634"/>
                      </a:lnTo>
                      <a:lnTo>
                        <a:pt x="86" y="634"/>
                      </a:lnTo>
                      <a:lnTo>
                        <a:pt x="87" y="634"/>
                      </a:lnTo>
                      <a:lnTo>
                        <a:pt x="87" y="634"/>
                      </a:lnTo>
                      <a:lnTo>
                        <a:pt x="88" y="634"/>
                      </a:lnTo>
                      <a:lnTo>
                        <a:pt x="89" y="634"/>
                      </a:lnTo>
                      <a:lnTo>
                        <a:pt x="90" y="634"/>
                      </a:lnTo>
                      <a:lnTo>
                        <a:pt x="91" y="634"/>
                      </a:lnTo>
                      <a:lnTo>
                        <a:pt x="91" y="634"/>
                      </a:lnTo>
                      <a:lnTo>
                        <a:pt x="92" y="634"/>
                      </a:lnTo>
                      <a:lnTo>
                        <a:pt x="93" y="634"/>
                      </a:lnTo>
                      <a:lnTo>
                        <a:pt x="94" y="634"/>
                      </a:lnTo>
                      <a:lnTo>
                        <a:pt x="95" y="634"/>
                      </a:lnTo>
                      <a:lnTo>
                        <a:pt x="96" y="634"/>
                      </a:lnTo>
                      <a:lnTo>
                        <a:pt x="96" y="634"/>
                      </a:lnTo>
                      <a:lnTo>
                        <a:pt x="97" y="634"/>
                      </a:lnTo>
                      <a:lnTo>
                        <a:pt x="98" y="634"/>
                      </a:lnTo>
                      <a:lnTo>
                        <a:pt x="99" y="634"/>
                      </a:lnTo>
                      <a:lnTo>
                        <a:pt x="99" y="634"/>
                      </a:lnTo>
                      <a:lnTo>
                        <a:pt x="100" y="634"/>
                      </a:lnTo>
                      <a:lnTo>
                        <a:pt x="101" y="634"/>
                      </a:lnTo>
                      <a:lnTo>
                        <a:pt x="102" y="634"/>
                      </a:lnTo>
                      <a:lnTo>
                        <a:pt x="102" y="634"/>
                      </a:lnTo>
                      <a:lnTo>
                        <a:pt x="103" y="634"/>
                      </a:lnTo>
                      <a:lnTo>
                        <a:pt x="104" y="634"/>
                      </a:lnTo>
                      <a:lnTo>
                        <a:pt x="105" y="634"/>
                      </a:lnTo>
                      <a:lnTo>
                        <a:pt x="106" y="634"/>
                      </a:lnTo>
                      <a:lnTo>
                        <a:pt x="107" y="634"/>
                      </a:lnTo>
                      <a:lnTo>
                        <a:pt x="107" y="634"/>
                      </a:lnTo>
                      <a:lnTo>
                        <a:pt x="108" y="634"/>
                      </a:lnTo>
                      <a:lnTo>
                        <a:pt x="109" y="634"/>
                      </a:lnTo>
                      <a:lnTo>
                        <a:pt x="110" y="634"/>
                      </a:lnTo>
                      <a:lnTo>
                        <a:pt x="111" y="634"/>
                      </a:lnTo>
                      <a:lnTo>
                        <a:pt x="111" y="634"/>
                      </a:lnTo>
                      <a:lnTo>
                        <a:pt x="112" y="634"/>
                      </a:lnTo>
                      <a:lnTo>
                        <a:pt x="113" y="634"/>
                      </a:lnTo>
                      <a:lnTo>
                        <a:pt x="114" y="634"/>
                      </a:lnTo>
                      <a:lnTo>
                        <a:pt x="114" y="634"/>
                      </a:lnTo>
                      <a:lnTo>
                        <a:pt x="115" y="634"/>
                      </a:lnTo>
                      <a:lnTo>
                        <a:pt x="116" y="634"/>
                      </a:lnTo>
                      <a:lnTo>
                        <a:pt x="117" y="634"/>
                      </a:lnTo>
                      <a:lnTo>
                        <a:pt x="118" y="634"/>
                      </a:lnTo>
                      <a:lnTo>
                        <a:pt x="119" y="634"/>
                      </a:lnTo>
                      <a:lnTo>
                        <a:pt x="119" y="634"/>
                      </a:lnTo>
                      <a:lnTo>
                        <a:pt x="120" y="634"/>
                      </a:lnTo>
                      <a:lnTo>
                        <a:pt x="121" y="634"/>
                      </a:lnTo>
                      <a:lnTo>
                        <a:pt x="122" y="634"/>
                      </a:lnTo>
                      <a:lnTo>
                        <a:pt x="122" y="634"/>
                      </a:lnTo>
                      <a:lnTo>
                        <a:pt x="123" y="634"/>
                      </a:lnTo>
                      <a:lnTo>
                        <a:pt x="124" y="634"/>
                      </a:lnTo>
                      <a:lnTo>
                        <a:pt x="125" y="634"/>
                      </a:lnTo>
                      <a:lnTo>
                        <a:pt x="126" y="634"/>
                      </a:lnTo>
                      <a:lnTo>
                        <a:pt x="126" y="634"/>
                      </a:lnTo>
                      <a:lnTo>
                        <a:pt x="127" y="634"/>
                      </a:lnTo>
                      <a:lnTo>
                        <a:pt x="128" y="634"/>
                      </a:lnTo>
                      <a:lnTo>
                        <a:pt x="129" y="634"/>
                      </a:lnTo>
                      <a:lnTo>
                        <a:pt x="130" y="634"/>
                      </a:lnTo>
                      <a:lnTo>
                        <a:pt x="131" y="634"/>
                      </a:lnTo>
                      <a:lnTo>
                        <a:pt x="131" y="634"/>
                      </a:lnTo>
                      <a:lnTo>
                        <a:pt x="132" y="634"/>
                      </a:lnTo>
                      <a:lnTo>
                        <a:pt x="133" y="634"/>
                      </a:lnTo>
                      <a:lnTo>
                        <a:pt x="134" y="634"/>
                      </a:lnTo>
                      <a:lnTo>
                        <a:pt x="134" y="634"/>
                      </a:lnTo>
                      <a:lnTo>
                        <a:pt x="135" y="634"/>
                      </a:lnTo>
                      <a:lnTo>
                        <a:pt x="136" y="634"/>
                      </a:lnTo>
                      <a:lnTo>
                        <a:pt x="137" y="634"/>
                      </a:lnTo>
                      <a:lnTo>
                        <a:pt x="138" y="634"/>
                      </a:lnTo>
                      <a:lnTo>
                        <a:pt x="138" y="634"/>
                      </a:lnTo>
                      <a:lnTo>
                        <a:pt x="139" y="634"/>
                      </a:lnTo>
                      <a:lnTo>
                        <a:pt x="140" y="634"/>
                      </a:lnTo>
                      <a:lnTo>
                        <a:pt x="141" y="634"/>
                      </a:lnTo>
                      <a:lnTo>
                        <a:pt x="142" y="634"/>
                      </a:lnTo>
                      <a:lnTo>
                        <a:pt x="142" y="634"/>
                      </a:lnTo>
                      <a:lnTo>
                        <a:pt x="143" y="634"/>
                      </a:lnTo>
                      <a:lnTo>
                        <a:pt x="144" y="634"/>
                      </a:lnTo>
                      <a:lnTo>
                        <a:pt x="145" y="634"/>
                      </a:lnTo>
                      <a:lnTo>
                        <a:pt x="146" y="634"/>
                      </a:lnTo>
                      <a:lnTo>
                        <a:pt x="146" y="634"/>
                      </a:lnTo>
                      <a:lnTo>
                        <a:pt x="147" y="634"/>
                      </a:lnTo>
                      <a:lnTo>
                        <a:pt x="148" y="634"/>
                      </a:lnTo>
                      <a:lnTo>
                        <a:pt x="149" y="634"/>
                      </a:lnTo>
                      <a:lnTo>
                        <a:pt x="150" y="634"/>
                      </a:lnTo>
                      <a:lnTo>
                        <a:pt x="150" y="634"/>
                      </a:lnTo>
                      <a:lnTo>
                        <a:pt x="151" y="634"/>
                      </a:lnTo>
                      <a:lnTo>
                        <a:pt x="152" y="634"/>
                      </a:lnTo>
                      <a:lnTo>
                        <a:pt x="153" y="634"/>
                      </a:lnTo>
                      <a:lnTo>
                        <a:pt x="154" y="634"/>
                      </a:lnTo>
                      <a:lnTo>
                        <a:pt x="154" y="634"/>
                      </a:lnTo>
                      <a:lnTo>
                        <a:pt x="155" y="634"/>
                      </a:lnTo>
                      <a:lnTo>
                        <a:pt x="156" y="634"/>
                      </a:lnTo>
                      <a:lnTo>
                        <a:pt x="157" y="634"/>
                      </a:lnTo>
                      <a:lnTo>
                        <a:pt x="157" y="634"/>
                      </a:lnTo>
                      <a:lnTo>
                        <a:pt x="158" y="634"/>
                      </a:lnTo>
                      <a:lnTo>
                        <a:pt x="159" y="634"/>
                      </a:lnTo>
                      <a:lnTo>
                        <a:pt x="160" y="634"/>
                      </a:lnTo>
                      <a:lnTo>
                        <a:pt x="161" y="634"/>
                      </a:lnTo>
                      <a:lnTo>
                        <a:pt x="162" y="634"/>
                      </a:lnTo>
                      <a:lnTo>
                        <a:pt x="162" y="634"/>
                      </a:lnTo>
                      <a:lnTo>
                        <a:pt x="163" y="634"/>
                      </a:lnTo>
                      <a:lnTo>
                        <a:pt x="164" y="634"/>
                      </a:lnTo>
                      <a:lnTo>
                        <a:pt x="165" y="634"/>
                      </a:lnTo>
                      <a:lnTo>
                        <a:pt x="166" y="634"/>
                      </a:lnTo>
                      <a:lnTo>
                        <a:pt x="166" y="634"/>
                      </a:lnTo>
                      <a:lnTo>
                        <a:pt x="167" y="634"/>
                      </a:lnTo>
                      <a:lnTo>
                        <a:pt x="168" y="634"/>
                      </a:lnTo>
                      <a:lnTo>
                        <a:pt x="169" y="634"/>
                      </a:lnTo>
                      <a:lnTo>
                        <a:pt x="169" y="634"/>
                      </a:lnTo>
                      <a:lnTo>
                        <a:pt x="170" y="634"/>
                      </a:lnTo>
                      <a:lnTo>
                        <a:pt x="171" y="634"/>
                      </a:lnTo>
                      <a:lnTo>
                        <a:pt x="172" y="634"/>
                      </a:lnTo>
                      <a:lnTo>
                        <a:pt x="173" y="634"/>
                      </a:lnTo>
                      <a:lnTo>
                        <a:pt x="174" y="634"/>
                      </a:lnTo>
                      <a:lnTo>
                        <a:pt x="174" y="634"/>
                      </a:lnTo>
                      <a:lnTo>
                        <a:pt x="175" y="634"/>
                      </a:lnTo>
                      <a:lnTo>
                        <a:pt x="176" y="634"/>
                      </a:lnTo>
                      <a:lnTo>
                        <a:pt x="177" y="634"/>
                      </a:lnTo>
                      <a:lnTo>
                        <a:pt x="177" y="634"/>
                      </a:lnTo>
                      <a:lnTo>
                        <a:pt x="178" y="634"/>
                      </a:lnTo>
                      <a:lnTo>
                        <a:pt x="179" y="634"/>
                      </a:lnTo>
                      <a:lnTo>
                        <a:pt x="180" y="634"/>
                      </a:lnTo>
                      <a:lnTo>
                        <a:pt x="180" y="634"/>
                      </a:lnTo>
                      <a:lnTo>
                        <a:pt x="181" y="634"/>
                      </a:lnTo>
                      <a:lnTo>
                        <a:pt x="182" y="634"/>
                      </a:lnTo>
                      <a:lnTo>
                        <a:pt x="183" y="634"/>
                      </a:lnTo>
                      <a:lnTo>
                        <a:pt x="184" y="634"/>
                      </a:lnTo>
                      <a:lnTo>
                        <a:pt x="185" y="634"/>
                      </a:lnTo>
                      <a:lnTo>
                        <a:pt x="185" y="634"/>
                      </a:lnTo>
                      <a:lnTo>
                        <a:pt x="186" y="634"/>
                      </a:lnTo>
                      <a:lnTo>
                        <a:pt x="187" y="634"/>
                      </a:lnTo>
                      <a:lnTo>
                        <a:pt x="188" y="634"/>
                      </a:lnTo>
                      <a:lnTo>
                        <a:pt x="189" y="634"/>
                      </a:lnTo>
                      <a:lnTo>
                        <a:pt x="189" y="634"/>
                      </a:lnTo>
                      <a:lnTo>
                        <a:pt x="190" y="634"/>
                      </a:lnTo>
                      <a:lnTo>
                        <a:pt x="191" y="634"/>
                      </a:lnTo>
                      <a:lnTo>
                        <a:pt x="192" y="634"/>
                      </a:lnTo>
                      <a:lnTo>
                        <a:pt x="192" y="634"/>
                      </a:lnTo>
                      <a:lnTo>
                        <a:pt x="193" y="634"/>
                      </a:lnTo>
                      <a:lnTo>
                        <a:pt x="194" y="634"/>
                      </a:lnTo>
                      <a:lnTo>
                        <a:pt x="195" y="634"/>
                      </a:lnTo>
                      <a:lnTo>
                        <a:pt x="196" y="634"/>
                      </a:lnTo>
                      <a:lnTo>
                        <a:pt x="197" y="634"/>
                      </a:lnTo>
                      <a:lnTo>
                        <a:pt x="197" y="634"/>
                      </a:lnTo>
                      <a:lnTo>
                        <a:pt x="198" y="634"/>
                      </a:lnTo>
                      <a:lnTo>
                        <a:pt x="199" y="634"/>
                      </a:lnTo>
                      <a:lnTo>
                        <a:pt x="200" y="634"/>
                      </a:lnTo>
                      <a:lnTo>
                        <a:pt x="200" y="634"/>
                      </a:lnTo>
                      <a:lnTo>
                        <a:pt x="201" y="634"/>
                      </a:lnTo>
                      <a:lnTo>
                        <a:pt x="202" y="634"/>
                      </a:lnTo>
                      <a:lnTo>
                        <a:pt x="203" y="634"/>
                      </a:lnTo>
                      <a:lnTo>
                        <a:pt x="204" y="634"/>
                      </a:lnTo>
                      <a:lnTo>
                        <a:pt x="204" y="634"/>
                      </a:lnTo>
                      <a:lnTo>
                        <a:pt x="205" y="634"/>
                      </a:lnTo>
                      <a:lnTo>
                        <a:pt x="206" y="634"/>
                      </a:lnTo>
                      <a:lnTo>
                        <a:pt x="207" y="634"/>
                      </a:lnTo>
                      <a:lnTo>
                        <a:pt x="208" y="634"/>
                      </a:lnTo>
                      <a:lnTo>
                        <a:pt x="209" y="634"/>
                      </a:lnTo>
                      <a:lnTo>
                        <a:pt x="209" y="634"/>
                      </a:lnTo>
                      <a:lnTo>
                        <a:pt x="210" y="634"/>
                      </a:lnTo>
                      <a:lnTo>
                        <a:pt x="211" y="634"/>
                      </a:lnTo>
                      <a:lnTo>
                        <a:pt x="212" y="634"/>
                      </a:lnTo>
                      <a:lnTo>
                        <a:pt x="212" y="634"/>
                      </a:lnTo>
                      <a:lnTo>
                        <a:pt x="213" y="633"/>
                      </a:lnTo>
                      <a:lnTo>
                        <a:pt x="214" y="633"/>
                      </a:lnTo>
                      <a:lnTo>
                        <a:pt x="215" y="633"/>
                      </a:lnTo>
                      <a:lnTo>
                        <a:pt x="216" y="633"/>
                      </a:lnTo>
                      <a:lnTo>
                        <a:pt x="216" y="632"/>
                      </a:lnTo>
                      <a:lnTo>
                        <a:pt x="217" y="631"/>
                      </a:lnTo>
                      <a:lnTo>
                        <a:pt x="218" y="629"/>
                      </a:lnTo>
                      <a:lnTo>
                        <a:pt x="219" y="628"/>
                      </a:lnTo>
                      <a:lnTo>
                        <a:pt x="220" y="626"/>
                      </a:lnTo>
                      <a:lnTo>
                        <a:pt x="220" y="622"/>
                      </a:lnTo>
                      <a:lnTo>
                        <a:pt x="221" y="618"/>
                      </a:lnTo>
                      <a:lnTo>
                        <a:pt x="222" y="612"/>
                      </a:lnTo>
                      <a:lnTo>
                        <a:pt x="223" y="605"/>
                      </a:lnTo>
                      <a:lnTo>
                        <a:pt x="224" y="595"/>
                      </a:lnTo>
                      <a:lnTo>
                        <a:pt x="224" y="582"/>
                      </a:lnTo>
                      <a:lnTo>
                        <a:pt x="225" y="564"/>
                      </a:lnTo>
                      <a:lnTo>
                        <a:pt x="226" y="541"/>
                      </a:lnTo>
                      <a:lnTo>
                        <a:pt x="227" y="511"/>
                      </a:lnTo>
                      <a:lnTo>
                        <a:pt x="228" y="477"/>
                      </a:lnTo>
                      <a:lnTo>
                        <a:pt x="228" y="438"/>
                      </a:lnTo>
                      <a:lnTo>
                        <a:pt x="229" y="398"/>
                      </a:lnTo>
                      <a:lnTo>
                        <a:pt x="230" y="356"/>
                      </a:lnTo>
                      <a:lnTo>
                        <a:pt x="231" y="312"/>
                      </a:lnTo>
                      <a:lnTo>
                        <a:pt x="232" y="264"/>
                      </a:lnTo>
                      <a:lnTo>
                        <a:pt x="232" y="220"/>
                      </a:lnTo>
                      <a:lnTo>
                        <a:pt x="233" y="176"/>
                      </a:lnTo>
                      <a:lnTo>
                        <a:pt x="234" y="137"/>
                      </a:lnTo>
                      <a:lnTo>
                        <a:pt x="235" y="99"/>
                      </a:lnTo>
                      <a:lnTo>
                        <a:pt x="235" y="71"/>
                      </a:lnTo>
                      <a:lnTo>
                        <a:pt x="236" y="41"/>
                      </a:lnTo>
                      <a:lnTo>
                        <a:pt x="237" y="21"/>
                      </a:lnTo>
                      <a:lnTo>
                        <a:pt x="238" y="12"/>
                      </a:lnTo>
                      <a:lnTo>
                        <a:pt x="239" y="2"/>
                      </a:lnTo>
                      <a:lnTo>
                        <a:pt x="240" y="0"/>
                      </a:lnTo>
                      <a:lnTo>
                        <a:pt x="240" y="2"/>
                      </a:lnTo>
                      <a:lnTo>
                        <a:pt x="241" y="6"/>
                      </a:lnTo>
                      <a:lnTo>
                        <a:pt x="242" y="19"/>
                      </a:lnTo>
                      <a:lnTo>
                        <a:pt x="243" y="38"/>
                      </a:lnTo>
                      <a:lnTo>
                        <a:pt x="244" y="62"/>
                      </a:lnTo>
                      <a:lnTo>
                        <a:pt x="244" y="92"/>
                      </a:lnTo>
                      <a:lnTo>
                        <a:pt x="245" y="129"/>
                      </a:lnTo>
                      <a:lnTo>
                        <a:pt x="246" y="165"/>
                      </a:lnTo>
                      <a:lnTo>
                        <a:pt x="247" y="205"/>
                      </a:lnTo>
                      <a:lnTo>
                        <a:pt x="247" y="245"/>
                      </a:lnTo>
                      <a:lnTo>
                        <a:pt x="248" y="279"/>
                      </a:lnTo>
                      <a:lnTo>
                        <a:pt x="249" y="312"/>
                      </a:lnTo>
                      <a:lnTo>
                        <a:pt x="250" y="346"/>
                      </a:lnTo>
                      <a:lnTo>
                        <a:pt x="251" y="373"/>
                      </a:lnTo>
                      <a:lnTo>
                        <a:pt x="252" y="400"/>
                      </a:lnTo>
                      <a:lnTo>
                        <a:pt x="252" y="421"/>
                      </a:lnTo>
                      <a:lnTo>
                        <a:pt x="253" y="441"/>
                      </a:lnTo>
                      <a:lnTo>
                        <a:pt x="254" y="460"/>
                      </a:lnTo>
                      <a:lnTo>
                        <a:pt x="255" y="475"/>
                      </a:lnTo>
                      <a:lnTo>
                        <a:pt x="255" y="490"/>
                      </a:lnTo>
                      <a:lnTo>
                        <a:pt x="256" y="502"/>
                      </a:lnTo>
                      <a:lnTo>
                        <a:pt x="257" y="513"/>
                      </a:lnTo>
                      <a:lnTo>
                        <a:pt x="258" y="522"/>
                      </a:lnTo>
                      <a:lnTo>
                        <a:pt x="259" y="531"/>
                      </a:lnTo>
                      <a:lnTo>
                        <a:pt x="259" y="539"/>
                      </a:lnTo>
                      <a:lnTo>
                        <a:pt x="260" y="547"/>
                      </a:lnTo>
                      <a:lnTo>
                        <a:pt x="261" y="553"/>
                      </a:lnTo>
                      <a:lnTo>
                        <a:pt x="262" y="558"/>
                      </a:lnTo>
                      <a:lnTo>
                        <a:pt x="263" y="563"/>
                      </a:lnTo>
                      <a:lnTo>
                        <a:pt x="263" y="568"/>
                      </a:lnTo>
                      <a:lnTo>
                        <a:pt x="264" y="571"/>
                      </a:lnTo>
                      <a:lnTo>
                        <a:pt x="265" y="576"/>
                      </a:lnTo>
                      <a:lnTo>
                        <a:pt x="266" y="579"/>
                      </a:lnTo>
                      <a:lnTo>
                        <a:pt x="267" y="582"/>
                      </a:lnTo>
                      <a:lnTo>
                        <a:pt x="267" y="584"/>
                      </a:lnTo>
                      <a:lnTo>
                        <a:pt x="268" y="587"/>
                      </a:lnTo>
                      <a:lnTo>
                        <a:pt x="269" y="589"/>
                      </a:lnTo>
                      <a:lnTo>
                        <a:pt x="270" y="591"/>
                      </a:lnTo>
                      <a:lnTo>
                        <a:pt x="270" y="593"/>
                      </a:lnTo>
                      <a:lnTo>
                        <a:pt x="271" y="595"/>
                      </a:lnTo>
                      <a:lnTo>
                        <a:pt x="272" y="597"/>
                      </a:lnTo>
                      <a:lnTo>
                        <a:pt x="273" y="598"/>
                      </a:lnTo>
                      <a:lnTo>
                        <a:pt x="274" y="599"/>
                      </a:lnTo>
                      <a:lnTo>
                        <a:pt x="275" y="601"/>
                      </a:lnTo>
                      <a:lnTo>
                        <a:pt x="275" y="602"/>
                      </a:lnTo>
                      <a:lnTo>
                        <a:pt x="276" y="603"/>
                      </a:lnTo>
                      <a:lnTo>
                        <a:pt x="277" y="604"/>
                      </a:lnTo>
                      <a:lnTo>
                        <a:pt x="278" y="606"/>
                      </a:lnTo>
                      <a:lnTo>
                        <a:pt x="278" y="606"/>
                      </a:lnTo>
                      <a:lnTo>
                        <a:pt x="279" y="608"/>
                      </a:lnTo>
                      <a:lnTo>
                        <a:pt x="280" y="608"/>
                      </a:lnTo>
                      <a:lnTo>
                        <a:pt x="281" y="609"/>
                      </a:lnTo>
                      <a:lnTo>
                        <a:pt x="282" y="610"/>
                      </a:lnTo>
                      <a:lnTo>
                        <a:pt x="282" y="611"/>
                      </a:lnTo>
                      <a:lnTo>
                        <a:pt x="283" y="611"/>
                      </a:lnTo>
                      <a:lnTo>
                        <a:pt x="284" y="612"/>
                      </a:lnTo>
                      <a:lnTo>
                        <a:pt x="285" y="613"/>
                      </a:lnTo>
                      <a:lnTo>
                        <a:pt x="286" y="613"/>
                      </a:lnTo>
                      <a:lnTo>
                        <a:pt x="287" y="614"/>
                      </a:lnTo>
                      <a:lnTo>
                        <a:pt x="287" y="614"/>
                      </a:lnTo>
                      <a:lnTo>
                        <a:pt x="288" y="614"/>
                      </a:lnTo>
                      <a:lnTo>
                        <a:pt x="289" y="615"/>
                      </a:lnTo>
                      <a:lnTo>
                        <a:pt x="290" y="616"/>
                      </a:lnTo>
                      <a:lnTo>
                        <a:pt x="290" y="616"/>
                      </a:lnTo>
                      <a:lnTo>
                        <a:pt x="291" y="617"/>
                      </a:lnTo>
                      <a:lnTo>
                        <a:pt x="292" y="617"/>
                      </a:lnTo>
                      <a:lnTo>
                        <a:pt x="293" y="617"/>
                      </a:lnTo>
                      <a:lnTo>
                        <a:pt x="293" y="618"/>
                      </a:lnTo>
                      <a:lnTo>
                        <a:pt x="294" y="618"/>
                      </a:lnTo>
                      <a:lnTo>
                        <a:pt x="295" y="618"/>
                      </a:lnTo>
                      <a:lnTo>
                        <a:pt x="296" y="619"/>
                      </a:lnTo>
                      <a:lnTo>
                        <a:pt x="297" y="619"/>
                      </a:lnTo>
                      <a:lnTo>
                        <a:pt x="298" y="619"/>
                      </a:lnTo>
                      <a:lnTo>
                        <a:pt x="298" y="619"/>
                      </a:lnTo>
                      <a:lnTo>
                        <a:pt x="299" y="620"/>
                      </a:lnTo>
                      <a:lnTo>
                        <a:pt x="300" y="620"/>
                      </a:lnTo>
                      <a:lnTo>
                        <a:pt x="301" y="620"/>
                      </a:lnTo>
                      <a:lnTo>
                        <a:pt x="302" y="621"/>
                      </a:lnTo>
                      <a:lnTo>
                        <a:pt x="302" y="621"/>
                      </a:lnTo>
                      <a:lnTo>
                        <a:pt x="303" y="621"/>
                      </a:lnTo>
                      <a:lnTo>
                        <a:pt x="304" y="621"/>
                      </a:lnTo>
                      <a:lnTo>
                        <a:pt x="305" y="622"/>
                      </a:lnTo>
                      <a:lnTo>
                        <a:pt x="305" y="622"/>
                      </a:lnTo>
                      <a:lnTo>
                        <a:pt x="306" y="622"/>
                      </a:lnTo>
                      <a:lnTo>
                        <a:pt x="307" y="622"/>
                      </a:lnTo>
                      <a:lnTo>
                        <a:pt x="308" y="622"/>
                      </a:lnTo>
                      <a:lnTo>
                        <a:pt x="309" y="623"/>
                      </a:lnTo>
                      <a:lnTo>
                        <a:pt x="310" y="623"/>
                      </a:lnTo>
                      <a:lnTo>
                        <a:pt x="310" y="623"/>
                      </a:lnTo>
                      <a:lnTo>
                        <a:pt x="311" y="623"/>
                      </a:lnTo>
                      <a:lnTo>
                        <a:pt x="312" y="623"/>
                      </a:lnTo>
                      <a:lnTo>
                        <a:pt x="313" y="624"/>
                      </a:lnTo>
                      <a:lnTo>
                        <a:pt x="313" y="624"/>
                      </a:lnTo>
                      <a:lnTo>
                        <a:pt x="314" y="624"/>
                      </a:lnTo>
                      <a:lnTo>
                        <a:pt x="315" y="624"/>
                      </a:lnTo>
                      <a:lnTo>
                        <a:pt x="316" y="624"/>
                      </a:lnTo>
                      <a:lnTo>
                        <a:pt x="317" y="624"/>
                      </a:lnTo>
                      <a:lnTo>
                        <a:pt x="318" y="625"/>
                      </a:lnTo>
                      <a:lnTo>
                        <a:pt x="318" y="625"/>
                      </a:lnTo>
                      <a:lnTo>
                        <a:pt x="319" y="625"/>
                      </a:lnTo>
                      <a:lnTo>
                        <a:pt x="320" y="625"/>
                      </a:lnTo>
                      <a:lnTo>
                        <a:pt x="321" y="625"/>
                      </a:lnTo>
                      <a:lnTo>
                        <a:pt x="322" y="625"/>
                      </a:lnTo>
                      <a:lnTo>
                        <a:pt x="322" y="625"/>
                      </a:lnTo>
                      <a:lnTo>
                        <a:pt x="323" y="625"/>
                      </a:lnTo>
                      <a:lnTo>
                        <a:pt x="324" y="625"/>
                      </a:lnTo>
                      <a:lnTo>
                        <a:pt x="325" y="626"/>
                      </a:lnTo>
                      <a:lnTo>
                        <a:pt x="325" y="626"/>
                      </a:lnTo>
                      <a:lnTo>
                        <a:pt x="326" y="626"/>
                      </a:lnTo>
                      <a:lnTo>
                        <a:pt x="327" y="626"/>
                      </a:lnTo>
                      <a:lnTo>
                        <a:pt x="328" y="626"/>
                      </a:lnTo>
                      <a:lnTo>
                        <a:pt x="329" y="626"/>
                      </a:lnTo>
                      <a:lnTo>
                        <a:pt x="330" y="626"/>
                      </a:lnTo>
                      <a:lnTo>
                        <a:pt x="330" y="626"/>
                      </a:lnTo>
                      <a:lnTo>
                        <a:pt x="331" y="626"/>
                      </a:lnTo>
                      <a:lnTo>
                        <a:pt x="332" y="626"/>
                      </a:lnTo>
                      <a:lnTo>
                        <a:pt x="333" y="626"/>
                      </a:lnTo>
                      <a:lnTo>
                        <a:pt x="333" y="626"/>
                      </a:lnTo>
                      <a:lnTo>
                        <a:pt x="334" y="627"/>
                      </a:lnTo>
                      <a:lnTo>
                        <a:pt x="335" y="626"/>
                      </a:lnTo>
                      <a:lnTo>
                        <a:pt x="336" y="627"/>
                      </a:lnTo>
                      <a:lnTo>
                        <a:pt x="337" y="627"/>
                      </a:lnTo>
                      <a:lnTo>
                        <a:pt x="337" y="627"/>
                      </a:lnTo>
                      <a:lnTo>
                        <a:pt x="338" y="627"/>
                      </a:lnTo>
                      <a:lnTo>
                        <a:pt x="338" y="627"/>
                      </a:lnTo>
                    </a:path>
                  </a:pathLst>
                </a:custGeom>
                <a:noFill/>
                <a:ln w="0" cap="flat">
                  <a:solidFill>
                    <a:srgbClr val="0000CD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49" name="Line 67">
                  <a:extLst>
                    <a:ext uri="{FF2B5EF4-FFF2-40B4-BE49-F238E27FC236}">
                      <a16:creationId xmlns:a16="http://schemas.microsoft.com/office/drawing/2014/main" id="{6EB71F8E-D177-4001-BA65-5515B91823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0" y="2202"/>
                  <a:ext cx="0" cy="827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50" name="Rectangle 68">
                  <a:extLst>
                    <a:ext uri="{FF2B5EF4-FFF2-40B4-BE49-F238E27FC236}">
                      <a16:creationId xmlns:a16="http://schemas.microsoft.com/office/drawing/2014/main" id="{2447B957-A2AB-4EA1-9FA6-B5D1323A20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" y="2082"/>
                  <a:ext cx="3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6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8</a:t>
                  </a:r>
                  <a:endParaRPr kumimoji="0" lang="cs-CZ" altLang="cs-CZ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1" name="Rectangle 69">
                  <a:extLst>
                    <a:ext uri="{FF2B5EF4-FFF2-40B4-BE49-F238E27FC236}">
                      <a16:creationId xmlns:a16="http://schemas.microsoft.com/office/drawing/2014/main" id="{A748E798-C7F5-4755-ABE1-51E73D8140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" y="2106"/>
                  <a:ext cx="126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x10</a:t>
                  </a:r>
                  <a:endParaRPr kumimoji="0" lang="cs-CZ" altLang="cs-CZ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2" name="Line 70">
                  <a:extLst>
                    <a:ext uri="{FF2B5EF4-FFF2-40B4-BE49-F238E27FC236}">
                      <a16:creationId xmlns:a16="http://schemas.microsoft.com/office/drawing/2014/main" id="{17F272C9-2E46-4DFA-A701-9D7FC828CD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2" y="2971"/>
                  <a:ext cx="18" cy="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53" name="Rectangle 71">
                  <a:extLst>
                    <a:ext uri="{FF2B5EF4-FFF2-40B4-BE49-F238E27FC236}">
                      <a16:creationId xmlns:a16="http://schemas.microsoft.com/office/drawing/2014/main" id="{B2766E9A-A4F5-4702-8019-5522A8C87C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" y="2940"/>
                  <a:ext cx="43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0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4" name="Line 72">
                  <a:extLst>
                    <a:ext uri="{FF2B5EF4-FFF2-40B4-BE49-F238E27FC236}">
                      <a16:creationId xmlns:a16="http://schemas.microsoft.com/office/drawing/2014/main" id="{7023888B-64E2-44C1-8D08-2B02C5012F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2" y="2847"/>
                  <a:ext cx="18" cy="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55" name="Rectangle 73">
                  <a:extLst>
                    <a:ext uri="{FF2B5EF4-FFF2-40B4-BE49-F238E27FC236}">
                      <a16:creationId xmlns:a16="http://schemas.microsoft.com/office/drawing/2014/main" id="{CADF54FA-06BA-45F8-B210-A31E588142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" y="2811"/>
                  <a:ext cx="109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0.5</a:t>
                  </a:r>
                  <a:endParaRPr kumimoji="0" lang="cs-CZ" altLang="cs-CZ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0" name="Line 74">
                  <a:extLst>
                    <a:ext uri="{FF2B5EF4-FFF2-40B4-BE49-F238E27FC236}">
                      <a16:creationId xmlns:a16="http://schemas.microsoft.com/office/drawing/2014/main" id="{8F2A13D4-0AFA-486A-BB98-D8CC8BCF58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2" y="2722"/>
                  <a:ext cx="18" cy="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70" name="Rectangle 75">
                  <a:extLst>
                    <a:ext uri="{FF2B5EF4-FFF2-40B4-BE49-F238E27FC236}">
                      <a16:creationId xmlns:a16="http://schemas.microsoft.com/office/drawing/2014/main" id="{B4EB6E92-C4D3-4BA2-A597-746DE096DB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" y="2692"/>
                  <a:ext cx="43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1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1" name="Line 76">
                  <a:extLst>
                    <a:ext uri="{FF2B5EF4-FFF2-40B4-BE49-F238E27FC236}">
                      <a16:creationId xmlns:a16="http://schemas.microsoft.com/office/drawing/2014/main" id="{E03B9819-6F2F-46F1-9341-0ECCDD763D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2" y="2593"/>
                  <a:ext cx="18" cy="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72" name="Rectangle 77">
                  <a:extLst>
                    <a:ext uri="{FF2B5EF4-FFF2-40B4-BE49-F238E27FC236}">
                      <a16:creationId xmlns:a16="http://schemas.microsoft.com/office/drawing/2014/main" id="{CD565E35-39DF-42EE-B08E-9AFA6F35D0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" y="2560"/>
                  <a:ext cx="109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1.5</a:t>
                  </a:r>
                  <a:endParaRPr kumimoji="0" lang="cs-CZ" altLang="cs-CZ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3" name="Line 78">
                  <a:extLst>
                    <a:ext uri="{FF2B5EF4-FFF2-40B4-BE49-F238E27FC236}">
                      <a16:creationId xmlns:a16="http://schemas.microsoft.com/office/drawing/2014/main" id="{75D99A7C-8D8B-4D1B-95BE-3043808DC0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2" y="2469"/>
                  <a:ext cx="18" cy="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74" name="Rectangle 79">
                  <a:extLst>
                    <a:ext uri="{FF2B5EF4-FFF2-40B4-BE49-F238E27FC236}">
                      <a16:creationId xmlns:a16="http://schemas.microsoft.com/office/drawing/2014/main" id="{ED4F6937-18FF-42E0-967B-6E433058B7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" y="2438"/>
                  <a:ext cx="43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2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5" name="Line 80">
                  <a:extLst>
                    <a:ext uri="{FF2B5EF4-FFF2-40B4-BE49-F238E27FC236}">
                      <a16:creationId xmlns:a16="http://schemas.microsoft.com/office/drawing/2014/main" id="{AA22136A-4127-48D1-BF3D-94CC48D9B8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2" y="2344"/>
                  <a:ext cx="18" cy="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76" name="Rectangle 81">
                  <a:extLst>
                    <a:ext uri="{FF2B5EF4-FFF2-40B4-BE49-F238E27FC236}">
                      <a16:creationId xmlns:a16="http://schemas.microsoft.com/office/drawing/2014/main" id="{1FFF2E3A-E69D-4392-9163-1E5F4F5A2B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7" y="2303"/>
                  <a:ext cx="109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2.5</a:t>
                  </a:r>
                  <a:endParaRPr kumimoji="0" lang="cs-CZ" altLang="cs-CZ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7" name="Line 82">
                  <a:extLst>
                    <a:ext uri="{FF2B5EF4-FFF2-40B4-BE49-F238E27FC236}">
                      <a16:creationId xmlns:a16="http://schemas.microsoft.com/office/drawing/2014/main" id="{7D3A7338-BBB2-45F5-B513-7826E14F6D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2" y="2220"/>
                  <a:ext cx="18" cy="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78" name="Rectangle 83">
                  <a:extLst>
                    <a:ext uri="{FF2B5EF4-FFF2-40B4-BE49-F238E27FC236}">
                      <a16:creationId xmlns:a16="http://schemas.microsoft.com/office/drawing/2014/main" id="{2CEC40E3-5291-4CE3-A657-BFB04F4C71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" y="2189"/>
                  <a:ext cx="43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3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9" name="Freeform 87">
                  <a:extLst>
                    <a:ext uri="{FF2B5EF4-FFF2-40B4-BE49-F238E27FC236}">
                      <a16:creationId xmlns:a16="http://schemas.microsoft.com/office/drawing/2014/main" id="{4B5D4188-1809-43AC-8ED6-0A6FA18741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" y="2202"/>
                  <a:ext cx="58" cy="748"/>
                </a:xfrm>
                <a:custGeom>
                  <a:avLst/>
                  <a:gdLst>
                    <a:gd name="T0" fmla="*/ 1 w 58"/>
                    <a:gd name="T1" fmla="*/ 708 h 748"/>
                    <a:gd name="T2" fmla="*/ 2 w 58"/>
                    <a:gd name="T3" fmla="*/ 717 h 748"/>
                    <a:gd name="T4" fmla="*/ 4 w 58"/>
                    <a:gd name="T5" fmla="*/ 722 h 748"/>
                    <a:gd name="T6" fmla="*/ 5 w 58"/>
                    <a:gd name="T7" fmla="*/ 727 h 748"/>
                    <a:gd name="T8" fmla="*/ 7 w 58"/>
                    <a:gd name="T9" fmla="*/ 732 h 748"/>
                    <a:gd name="T10" fmla="*/ 9 w 58"/>
                    <a:gd name="T11" fmla="*/ 736 h 748"/>
                    <a:gd name="T12" fmla="*/ 10 w 58"/>
                    <a:gd name="T13" fmla="*/ 739 h 748"/>
                    <a:gd name="T14" fmla="*/ 12 w 58"/>
                    <a:gd name="T15" fmla="*/ 741 h 748"/>
                    <a:gd name="T16" fmla="*/ 13 w 58"/>
                    <a:gd name="T17" fmla="*/ 738 h 748"/>
                    <a:gd name="T18" fmla="*/ 15 w 58"/>
                    <a:gd name="T19" fmla="*/ 718 h 748"/>
                    <a:gd name="T20" fmla="*/ 17 w 58"/>
                    <a:gd name="T21" fmla="*/ 669 h 748"/>
                    <a:gd name="T22" fmla="*/ 18 w 58"/>
                    <a:gd name="T23" fmla="*/ 623 h 748"/>
                    <a:gd name="T24" fmla="*/ 20 w 58"/>
                    <a:gd name="T25" fmla="*/ 607 h 748"/>
                    <a:gd name="T26" fmla="*/ 21 w 58"/>
                    <a:gd name="T27" fmla="*/ 622 h 748"/>
                    <a:gd name="T28" fmla="*/ 23 w 58"/>
                    <a:gd name="T29" fmla="*/ 652 h 748"/>
                    <a:gd name="T30" fmla="*/ 25 w 58"/>
                    <a:gd name="T31" fmla="*/ 681 h 748"/>
                    <a:gd name="T32" fmla="*/ 26 w 58"/>
                    <a:gd name="T33" fmla="*/ 702 h 748"/>
                    <a:gd name="T34" fmla="*/ 28 w 58"/>
                    <a:gd name="T35" fmla="*/ 715 h 748"/>
                    <a:gd name="T36" fmla="*/ 29 w 58"/>
                    <a:gd name="T37" fmla="*/ 722 h 748"/>
                    <a:gd name="T38" fmla="*/ 31 w 58"/>
                    <a:gd name="T39" fmla="*/ 729 h 748"/>
                    <a:gd name="T40" fmla="*/ 32 w 58"/>
                    <a:gd name="T41" fmla="*/ 734 h 748"/>
                    <a:gd name="T42" fmla="*/ 34 w 58"/>
                    <a:gd name="T43" fmla="*/ 738 h 748"/>
                    <a:gd name="T44" fmla="*/ 36 w 58"/>
                    <a:gd name="T45" fmla="*/ 741 h 748"/>
                    <a:gd name="T46" fmla="*/ 37 w 58"/>
                    <a:gd name="T47" fmla="*/ 742 h 748"/>
                    <a:gd name="T48" fmla="*/ 39 w 58"/>
                    <a:gd name="T49" fmla="*/ 744 h 748"/>
                    <a:gd name="T50" fmla="*/ 40 w 58"/>
                    <a:gd name="T51" fmla="*/ 745 h 748"/>
                    <a:gd name="T52" fmla="*/ 42 w 58"/>
                    <a:gd name="T53" fmla="*/ 746 h 748"/>
                    <a:gd name="T54" fmla="*/ 43 w 58"/>
                    <a:gd name="T55" fmla="*/ 746 h 748"/>
                    <a:gd name="T56" fmla="*/ 45 w 58"/>
                    <a:gd name="T57" fmla="*/ 746 h 748"/>
                    <a:gd name="T58" fmla="*/ 47 w 58"/>
                    <a:gd name="T59" fmla="*/ 747 h 748"/>
                    <a:gd name="T60" fmla="*/ 48 w 58"/>
                    <a:gd name="T61" fmla="*/ 747 h 748"/>
                    <a:gd name="T62" fmla="*/ 50 w 58"/>
                    <a:gd name="T63" fmla="*/ 746 h 748"/>
                    <a:gd name="T64" fmla="*/ 52 w 58"/>
                    <a:gd name="T65" fmla="*/ 736 h 748"/>
                    <a:gd name="T66" fmla="*/ 53 w 58"/>
                    <a:gd name="T67" fmla="*/ 685 h 748"/>
                    <a:gd name="T68" fmla="*/ 55 w 58"/>
                    <a:gd name="T69" fmla="*/ 529 h 748"/>
                    <a:gd name="T70" fmla="*/ 56 w 58"/>
                    <a:gd name="T71" fmla="*/ 268 h 748"/>
                    <a:gd name="T72" fmla="*/ 58 w 58"/>
                    <a:gd name="T73" fmla="*/ 5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8" h="748">
                      <a:moveTo>
                        <a:pt x="0" y="706"/>
                      </a:moveTo>
                      <a:lnTo>
                        <a:pt x="1" y="708"/>
                      </a:lnTo>
                      <a:lnTo>
                        <a:pt x="1" y="713"/>
                      </a:lnTo>
                      <a:lnTo>
                        <a:pt x="2" y="717"/>
                      </a:lnTo>
                      <a:lnTo>
                        <a:pt x="3" y="720"/>
                      </a:lnTo>
                      <a:lnTo>
                        <a:pt x="4" y="722"/>
                      </a:lnTo>
                      <a:lnTo>
                        <a:pt x="5" y="725"/>
                      </a:lnTo>
                      <a:lnTo>
                        <a:pt x="5" y="727"/>
                      </a:lnTo>
                      <a:lnTo>
                        <a:pt x="6" y="730"/>
                      </a:lnTo>
                      <a:lnTo>
                        <a:pt x="7" y="732"/>
                      </a:lnTo>
                      <a:lnTo>
                        <a:pt x="8" y="734"/>
                      </a:lnTo>
                      <a:lnTo>
                        <a:pt x="9" y="736"/>
                      </a:lnTo>
                      <a:lnTo>
                        <a:pt x="9" y="738"/>
                      </a:lnTo>
                      <a:lnTo>
                        <a:pt x="10" y="739"/>
                      </a:lnTo>
                      <a:lnTo>
                        <a:pt x="11" y="741"/>
                      </a:lnTo>
                      <a:lnTo>
                        <a:pt x="12" y="741"/>
                      </a:lnTo>
                      <a:lnTo>
                        <a:pt x="13" y="741"/>
                      </a:lnTo>
                      <a:lnTo>
                        <a:pt x="13" y="738"/>
                      </a:lnTo>
                      <a:lnTo>
                        <a:pt x="14" y="731"/>
                      </a:lnTo>
                      <a:lnTo>
                        <a:pt x="15" y="718"/>
                      </a:lnTo>
                      <a:lnTo>
                        <a:pt x="16" y="697"/>
                      </a:lnTo>
                      <a:lnTo>
                        <a:pt x="17" y="669"/>
                      </a:lnTo>
                      <a:lnTo>
                        <a:pt x="17" y="643"/>
                      </a:lnTo>
                      <a:lnTo>
                        <a:pt x="18" y="623"/>
                      </a:lnTo>
                      <a:lnTo>
                        <a:pt x="19" y="611"/>
                      </a:lnTo>
                      <a:lnTo>
                        <a:pt x="20" y="607"/>
                      </a:lnTo>
                      <a:lnTo>
                        <a:pt x="20" y="612"/>
                      </a:lnTo>
                      <a:lnTo>
                        <a:pt x="21" y="622"/>
                      </a:lnTo>
                      <a:lnTo>
                        <a:pt x="22" y="636"/>
                      </a:lnTo>
                      <a:lnTo>
                        <a:pt x="23" y="652"/>
                      </a:lnTo>
                      <a:lnTo>
                        <a:pt x="24" y="668"/>
                      </a:lnTo>
                      <a:lnTo>
                        <a:pt x="25" y="681"/>
                      </a:lnTo>
                      <a:lnTo>
                        <a:pt x="25" y="692"/>
                      </a:lnTo>
                      <a:lnTo>
                        <a:pt x="26" y="702"/>
                      </a:lnTo>
                      <a:lnTo>
                        <a:pt x="27" y="709"/>
                      </a:lnTo>
                      <a:lnTo>
                        <a:pt x="28" y="715"/>
                      </a:lnTo>
                      <a:lnTo>
                        <a:pt x="29" y="719"/>
                      </a:lnTo>
                      <a:lnTo>
                        <a:pt x="29" y="722"/>
                      </a:lnTo>
                      <a:lnTo>
                        <a:pt x="30" y="725"/>
                      </a:lnTo>
                      <a:lnTo>
                        <a:pt x="31" y="729"/>
                      </a:lnTo>
                      <a:lnTo>
                        <a:pt x="32" y="732"/>
                      </a:lnTo>
                      <a:lnTo>
                        <a:pt x="32" y="734"/>
                      </a:lnTo>
                      <a:lnTo>
                        <a:pt x="33" y="736"/>
                      </a:lnTo>
                      <a:lnTo>
                        <a:pt x="34" y="738"/>
                      </a:lnTo>
                      <a:lnTo>
                        <a:pt x="35" y="739"/>
                      </a:lnTo>
                      <a:lnTo>
                        <a:pt x="36" y="741"/>
                      </a:lnTo>
                      <a:lnTo>
                        <a:pt x="37" y="741"/>
                      </a:lnTo>
                      <a:lnTo>
                        <a:pt x="37" y="742"/>
                      </a:lnTo>
                      <a:lnTo>
                        <a:pt x="38" y="743"/>
                      </a:lnTo>
                      <a:lnTo>
                        <a:pt x="39" y="744"/>
                      </a:lnTo>
                      <a:lnTo>
                        <a:pt x="40" y="744"/>
                      </a:lnTo>
                      <a:lnTo>
                        <a:pt x="40" y="745"/>
                      </a:lnTo>
                      <a:lnTo>
                        <a:pt x="41" y="745"/>
                      </a:lnTo>
                      <a:lnTo>
                        <a:pt x="42" y="746"/>
                      </a:lnTo>
                      <a:lnTo>
                        <a:pt x="43" y="746"/>
                      </a:lnTo>
                      <a:lnTo>
                        <a:pt x="43" y="746"/>
                      </a:lnTo>
                      <a:lnTo>
                        <a:pt x="44" y="746"/>
                      </a:lnTo>
                      <a:lnTo>
                        <a:pt x="45" y="746"/>
                      </a:lnTo>
                      <a:lnTo>
                        <a:pt x="46" y="747"/>
                      </a:lnTo>
                      <a:lnTo>
                        <a:pt x="47" y="747"/>
                      </a:lnTo>
                      <a:lnTo>
                        <a:pt x="48" y="748"/>
                      </a:lnTo>
                      <a:lnTo>
                        <a:pt x="48" y="747"/>
                      </a:lnTo>
                      <a:lnTo>
                        <a:pt x="49" y="747"/>
                      </a:lnTo>
                      <a:lnTo>
                        <a:pt x="50" y="746"/>
                      </a:lnTo>
                      <a:lnTo>
                        <a:pt x="51" y="743"/>
                      </a:lnTo>
                      <a:lnTo>
                        <a:pt x="52" y="736"/>
                      </a:lnTo>
                      <a:lnTo>
                        <a:pt x="52" y="720"/>
                      </a:lnTo>
                      <a:lnTo>
                        <a:pt x="53" y="685"/>
                      </a:lnTo>
                      <a:lnTo>
                        <a:pt x="54" y="624"/>
                      </a:lnTo>
                      <a:lnTo>
                        <a:pt x="55" y="529"/>
                      </a:lnTo>
                      <a:lnTo>
                        <a:pt x="55" y="409"/>
                      </a:lnTo>
                      <a:lnTo>
                        <a:pt x="56" y="268"/>
                      </a:lnTo>
                      <a:lnTo>
                        <a:pt x="57" y="122"/>
                      </a:lnTo>
                      <a:lnTo>
                        <a:pt x="58" y="5"/>
                      </a:lnTo>
                      <a:lnTo>
                        <a:pt x="58" y="0"/>
                      </a:lnTo>
                    </a:path>
                  </a:pathLst>
                </a:custGeom>
                <a:noFill/>
                <a:ln w="0" cap="flat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80" name="Freeform 88">
                  <a:extLst>
                    <a:ext uri="{FF2B5EF4-FFF2-40B4-BE49-F238E27FC236}">
                      <a16:creationId xmlns:a16="http://schemas.microsoft.com/office/drawing/2014/main" id="{DC317EC9-B242-493C-8275-1BE41DFFE7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" y="2202"/>
                  <a:ext cx="165" cy="760"/>
                </a:xfrm>
                <a:custGeom>
                  <a:avLst/>
                  <a:gdLst>
                    <a:gd name="T0" fmla="*/ 2 w 165"/>
                    <a:gd name="T1" fmla="*/ 274 h 760"/>
                    <a:gd name="T2" fmla="*/ 6 w 165"/>
                    <a:gd name="T3" fmla="*/ 590 h 760"/>
                    <a:gd name="T4" fmla="*/ 9 w 165"/>
                    <a:gd name="T5" fmla="*/ 700 h 760"/>
                    <a:gd name="T6" fmla="*/ 12 w 165"/>
                    <a:gd name="T7" fmla="*/ 735 h 760"/>
                    <a:gd name="T8" fmla="*/ 15 w 165"/>
                    <a:gd name="T9" fmla="*/ 745 h 760"/>
                    <a:gd name="T10" fmla="*/ 18 w 165"/>
                    <a:gd name="T11" fmla="*/ 749 h 760"/>
                    <a:gd name="T12" fmla="*/ 22 w 165"/>
                    <a:gd name="T13" fmla="*/ 752 h 760"/>
                    <a:gd name="T14" fmla="*/ 25 w 165"/>
                    <a:gd name="T15" fmla="*/ 754 h 760"/>
                    <a:gd name="T16" fmla="*/ 28 w 165"/>
                    <a:gd name="T17" fmla="*/ 754 h 760"/>
                    <a:gd name="T18" fmla="*/ 31 w 165"/>
                    <a:gd name="T19" fmla="*/ 754 h 760"/>
                    <a:gd name="T20" fmla="*/ 34 w 165"/>
                    <a:gd name="T21" fmla="*/ 756 h 760"/>
                    <a:gd name="T22" fmla="*/ 37 w 165"/>
                    <a:gd name="T23" fmla="*/ 757 h 760"/>
                    <a:gd name="T24" fmla="*/ 41 w 165"/>
                    <a:gd name="T25" fmla="*/ 757 h 760"/>
                    <a:gd name="T26" fmla="*/ 44 w 165"/>
                    <a:gd name="T27" fmla="*/ 755 h 760"/>
                    <a:gd name="T28" fmla="*/ 47 w 165"/>
                    <a:gd name="T29" fmla="*/ 755 h 760"/>
                    <a:gd name="T30" fmla="*/ 50 w 165"/>
                    <a:gd name="T31" fmla="*/ 757 h 760"/>
                    <a:gd name="T32" fmla="*/ 54 w 165"/>
                    <a:gd name="T33" fmla="*/ 758 h 760"/>
                    <a:gd name="T34" fmla="*/ 57 w 165"/>
                    <a:gd name="T35" fmla="*/ 758 h 760"/>
                    <a:gd name="T36" fmla="*/ 60 w 165"/>
                    <a:gd name="T37" fmla="*/ 759 h 760"/>
                    <a:gd name="T38" fmla="*/ 63 w 165"/>
                    <a:gd name="T39" fmla="*/ 759 h 760"/>
                    <a:gd name="T40" fmla="*/ 66 w 165"/>
                    <a:gd name="T41" fmla="*/ 757 h 760"/>
                    <a:gd name="T42" fmla="*/ 69 w 165"/>
                    <a:gd name="T43" fmla="*/ 752 h 760"/>
                    <a:gd name="T44" fmla="*/ 72 w 165"/>
                    <a:gd name="T45" fmla="*/ 751 h 760"/>
                    <a:gd name="T46" fmla="*/ 76 w 165"/>
                    <a:gd name="T47" fmla="*/ 754 h 760"/>
                    <a:gd name="T48" fmla="*/ 79 w 165"/>
                    <a:gd name="T49" fmla="*/ 755 h 760"/>
                    <a:gd name="T50" fmla="*/ 82 w 165"/>
                    <a:gd name="T51" fmla="*/ 756 h 760"/>
                    <a:gd name="T52" fmla="*/ 85 w 165"/>
                    <a:gd name="T53" fmla="*/ 757 h 760"/>
                    <a:gd name="T54" fmla="*/ 89 w 165"/>
                    <a:gd name="T55" fmla="*/ 757 h 760"/>
                    <a:gd name="T56" fmla="*/ 92 w 165"/>
                    <a:gd name="T57" fmla="*/ 757 h 760"/>
                    <a:gd name="T58" fmla="*/ 95 w 165"/>
                    <a:gd name="T59" fmla="*/ 757 h 760"/>
                    <a:gd name="T60" fmla="*/ 98 w 165"/>
                    <a:gd name="T61" fmla="*/ 757 h 760"/>
                    <a:gd name="T62" fmla="*/ 101 w 165"/>
                    <a:gd name="T63" fmla="*/ 756 h 760"/>
                    <a:gd name="T64" fmla="*/ 104 w 165"/>
                    <a:gd name="T65" fmla="*/ 756 h 760"/>
                    <a:gd name="T66" fmla="*/ 108 w 165"/>
                    <a:gd name="T67" fmla="*/ 757 h 760"/>
                    <a:gd name="T68" fmla="*/ 111 w 165"/>
                    <a:gd name="T69" fmla="*/ 758 h 760"/>
                    <a:gd name="T70" fmla="*/ 114 w 165"/>
                    <a:gd name="T71" fmla="*/ 759 h 760"/>
                    <a:gd name="T72" fmla="*/ 117 w 165"/>
                    <a:gd name="T73" fmla="*/ 759 h 760"/>
                    <a:gd name="T74" fmla="*/ 120 w 165"/>
                    <a:gd name="T75" fmla="*/ 760 h 760"/>
                    <a:gd name="T76" fmla="*/ 124 w 165"/>
                    <a:gd name="T77" fmla="*/ 760 h 760"/>
                    <a:gd name="T78" fmla="*/ 127 w 165"/>
                    <a:gd name="T79" fmla="*/ 760 h 760"/>
                    <a:gd name="T80" fmla="*/ 130 w 165"/>
                    <a:gd name="T81" fmla="*/ 760 h 760"/>
                    <a:gd name="T82" fmla="*/ 133 w 165"/>
                    <a:gd name="T83" fmla="*/ 759 h 760"/>
                    <a:gd name="T84" fmla="*/ 136 w 165"/>
                    <a:gd name="T85" fmla="*/ 757 h 760"/>
                    <a:gd name="T86" fmla="*/ 139 w 165"/>
                    <a:gd name="T87" fmla="*/ 754 h 760"/>
                    <a:gd name="T88" fmla="*/ 143 w 165"/>
                    <a:gd name="T89" fmla="*/ 745 h 760"/>
                    <a:gd name="T90" fmla="*/ 146 w 165"/>
                    <a:gd name="T91" fmla="*/ 738 h 760"/>
                    <a:gd name="T92" fmla="*/ 149 w 165"/>
                    <a:gd name="T93" fmla="*/ 741 h 760"/>
                    <a:gd name="T94" fmla="*/ 152 w 165"/>
                    <a:gd name="T95" fmla="*/ 746 h 760"/>
                    <a:gd name="T96" fmla="*/ 155 w 165"/>
                    <a:gd name="T97" fmla="*/ 747 h 760"/>
                    <a:gd name="T98" fmla="*/ 159 w 165"/>
                    <a:gd name="T99" fmla="*/ 745 h 760"/>
                    <a:gd name="T100" fmla="*/ 162 w 165"/>
                    <a:gd name="T101" fmla="*/ 715 h 760"/>
                    <a:gd name="T102" fmla="*/ 165 w 165"/>
                    <a:gd name="T103" fmla="*/ 0 h 7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65" h="760">
                      <a:moveTo>
                        <a:pt x="0" y="0"/>
                      </a:moveTo>
                      <a:lnTo>
                        <a:pt x="1" y="66"/>
                      </a:lnTo>
                      <a:lnTo>
                        <a:pt x="2" y="163"/>
                      </a:lnTo>
                      <a:lnTo>
                        <a:pt x="2" y="274"/>
                      </a:lnTo>
                      <a:lnTo>
                        <a:pt x="3" y="377"/>
                      </a:lnTo>
                      <a:lnTo>
                        <a:pt x="4" y="464"/>
                      </a:lnTo>
                      <a:lnTo>
                        <a:pt x="5" y="535"/>
                      </a:lnTo>
                      <a:lnTo>
                        <a:pt x="6" y="590"/>
                      </a:lnTo>
                      <a:lnTo>
                        <a:pt x="6" y="631"/>
                      </a:lnTo>
                      <a:lnTo>
                        <a:pt x="7" y="662"/>
                      </a:lnTo>
                      <a:lnTo>
                        <a:pt x="8" y="684"/>
                      </a:lnTo>
                      <a:lnTo>
                        <a:pt x="9" y="700"/>
                      </a:lnTo>
                      <a:lnTo>
                        <a:pt x="10" y="712"/>
                      </a:lnTo>
                      <a:lnTo>
                        <a:pt x="11" y="723"/>
                      </a:lnTo>
                      <a:lnTo>
                        <a:pt x="11" y="729"/>
                      </a:lnTo>
                      <a:lnTo>
                        <a:pt x="12" y="735"/>
                      </a:lnTo>
                      <a:lnTo>
                        <a:pt x="13" y="738"/>
                      </a:lnTo>
                      <a:lnTo>
                        <a:pt x="14" y="741"/>
                      </a:lnTo>
                      <a:lnTo>
                        <a:pt x="14" y="743"/>
                      </a:lnTo>
                      <a:lnTo>
                        <a:pt x="15" y="745"/>
                      </a:lnTo>
                      <a:lnTo>
                        <a:pt x="16" y="747"/>
                      </a:lnTo>
                      <a:lnTo>
                        <a:pt x="17" y="747"/>
                      </a:lnTo>
                      <a:lnTo>
                        <a:pt x="18" y="749"/>
                      </a:lnTo>
                      <a:lnTo>
                        <a:pt x="18" y="749"/>
                      </a:lnTo>
                      <a:lnTo>
                        <a:pt x="19" y="750"/>
                      </a:lnTo>
                      <a:lnTo>
                        <a:pt x="20" y="751"/>
                      </a:lnTo>
                      <a:lnTo>
                        <a:pt x="21" y="752"/>
                      </a:lnTo>
                      <a:lnTo>
                        <a:pt x="22" y="752"/>
                      </a:lnTo>
                      <a:lnTo>
                        <a:pt x="22" y="752"/>
                      </a:lnTo>
                      <a:lnTo>
                        <a:pt x="23" y="753"/>
                      </a:lnTo>
                      <a:lnTo>
                        <a:pt x="24" y="753"/>
                      </a:lnTo>
                      <a:lnTo>
                        <a:pt x="25" y="754"/>
                      </a:lnTo>
                      <a:lnTo>
                        <a:pt x="26" y="754"/>
                      </a:lnTo>
                      <a:lnTo>
                        <a:pt x="26" y="754"/>
                      </a:lnTo>
                      <a:lnTo>
                        <a:pt x="27" y="754"/>
                      </a:lnTo>
                      <a:lnTo>
                        <a:pt x="28" y="754"/>
                      </a:lnTo>
                      <a:lnTo>
                        <a:pt x="29" y="754"/>
                      </a:lnTo>
                      <a:lnTo>
                        <a:pt x="30" y="754"/>
                      </a:lnTo>
                      <a:lnTo>
                        <a:pt x="30" y="754"/>
                      </a:lnTo>
                      <a:lnTo>
                        <a:pt x="31" y="754"/>
                      </a:lnTo>
                      <a:lnTo>
                        <a:pt x="32" y="754"/>
                      </a:lnTo>
                      <a:lnTo>
                        <a:pt x="33" y="755"/>
                      </a:lnTo>
                      <a:lnTo>
                        <a:pt x="34" y="755"/>
                      </a:lnTo>
                      <a:lnTo>
                        <a:pt x="34" y="756"/>
                      </a:lnTo>
                      <a:lnTo>
                        <a:pt x="35" y="756"/>
                      </a:lnTo>
                      <a:lnTo>
                        <a:pt x="36" y="756"/>
                      </a:lnTo>
                      <a:lnTo>
                        <a:pt x="37" y="757"/>
                      </a:lnTo>
                      <a:lnTo>
                        <a:pt x="37" y="757"/>
                      </a:lnTo>
                      <a:lnTo>
                        <a:pt x="38" y="757"/>
                      </a:lnTo>
                      <a:lnTo>
                        <a:pt x="39" y="757"/>
                      </a:lnTo>
                      <a:lnTo>
                        <a:pt x="40" y="757"/>
                      </a:lnTo>
                      <a:lnTo>
                        <a:pt x="41" y="757"/>
                      </a:lnTo>
                      <a:lnTo>
                        <a:pt x="42" y="757"/>
                      </a:lnTo>
                      <a:lnTo>
                        <a:pt x="42" y="756"/>
                      </a:lnTo>
                      <a:lnTo>
                        <a:pt x="43" y="756"/>
                      </a:lnTo>
                      <a:lnTo>
                        <a:pt x="44" y="755"/>
                      </a:lnTo>
                      <a:lnTo>
                        <a:pt x="45" y="755"/>
                      </a:lnTo>
                      <a:lnTo>
                        <a:pt x="46" y="755"/>
                      </a:lnTo>
                      <a:lnTo>
                        <a:pt x="46" y="755"/>
                      </a:lnTo>
                      <a:lnTo>
                        <a:pt x="47" y="755"/>
                      </a:lnTo>
                      <a:lnTo>
                        <a:pt x="48" y="755"/>
                      </a:lnTo>
                      <a:lnTo>
                        <a:pt x="49" y="756"/>
                      </a:lnTo>
                      <a:lnTo>
                        <a:pt x="49" y="756"/>
                      </a:lnTo>
                      <a:lnTo>
                        <a:pt x="50" y="757"/>
                      </a:lnTo>
                      <a:lnTo>
                        <a:pt x="51" y="757"/>
                      </a:lnTo>
                      <a:lnTo>
                        <a:pt x="52" y="757"/>
                      </a:lnTo>
                      <a:lnTo>
                        <a:pt x="53" y="757"/>
                      </a:lnTo>
                      <a:lnTo>
                        <a:pt x="54" y="758"/>
                      </a:lnTo>
                      <a:lnTo>
                        <a:pt x="54" y="758"/>
                      </a:lnTo>
                      <a:lnTo>
                        <a:pt x="55" y="758"/>
                      </a:lnTo>
                      <a:lnTo>
                        <a:pt x="56" y="758"/>
                      </a:lnTo>
                      <a:lnTo>
                        <a:pt x="57" y="758"/>
                      </a:lnTo>
                      <a:lnTo>
                        <a:pt x="57" y="758"/>
                      </a:lnTo>
                      <a:lnTo>
                        <a:pt x="58" y="759"/>
                      </a:lnTo>
                      <a:lnTo>
                        <a:pt x="59" y="759"/>
                      </a:lnTo>
                      <a:lnTo>
                        <a:pt x="60" y="759"/>
                      </a:lnTo>
                      <a:lnTo>
                        <a:pt x="61" y="759"/>
                      </a:lnTo>
                      <a:lnTo>
                        <a:pt x="61" y="759"/>
                      </a:lnTo>
                      <a:lnTo>
                        <a:pt x="62" y="759"/>
                      </a:lnTo>
                      <a:lnTo>
                        <a:pt x="63" y="759"/>
                      </a:lnTo>
                      <a:lnTo>
                        <a:pt x="64" y="759"/>
                      </a:lnTo>
                      <a:lnTo>
                        <a:pt x="65" y="759"/>
                      </a:lnTo>
                      <a:lnTo>
                        <a:pt x="65" y="758"/>
                      </a:lnTo>
                      <a:lnTo>
                        <a:pt x="66" y="757"/>
                      </a:lnTo>
                      <a:lnTo>
                        <a:pt x="67" y="756"/>
                      </a:lnTo>
                      <a:lnTo>
                        <a:pt x="68" y="755"/>
                      </a:lnTo>
                      <a:lnTo>
                        <a:pt x="69" y="754"/>
                      </a:lnTo>
                      <a:lnTo>
                        <a:pt x="69" y="752"/>
                      </a:lnTo>
                      <a:lnTo>
                        <a:pt x="70" y="752"/>
                      </a:lnTo>
                      <a:lnTo>
                        <a:pt x="71" y="751"/>
                      </a:lnTo>
                      <a:lnTo>
                        <a:pt x="72" y="751"/>
                      </a:lnTo>
                      <a:lnTo>
                        <a:pt x="72" y="751"/>
                      </a:lnTo>
                      <a:lnTo>
                        <a:pt x="73" y="752"/>
                      </a:lnTo>
                      <a:lnTo>
                        <a:pt x="74" y="752"/>
                      </a:lnTo>
                      <a:lnTo>
                        <a:pt x="75" y="753"/>
                      </a:lnTo>
                      <a:lnTo>
                        <a:pt x="76" y="754"/>
                      </a:lnTo>
                      <a:lnTo>
                        <a:pt x="77" y="754"/>
                      </a:lnTo>
                      <a:lnTo>
                        <a:pt x="77" y="754"/>
                      </a:lnTo>
                      <a:lnTo>
                        <a:pt x="78" y="755"/>
                      </a:lnTo>
                      <a:lnTo>
                        <a:pt x="79" y="755"/>
                      </a:lnTo>
                      <a:lnTo>
                        <a:pt x="80" y="755"/>
                      </a:lnTo>
                      <a:lnTo>
                        <a:pt x="80" y="756"/>
                      </a:lnTo>
                      <a:lnTo>
                        <a:pt x="81" y="756"/>
                      </a:lnTo>
                      <a:lnTo>
                        <a:pt x="82" y="756"/>
                      </a:lnTo>
                      <a:lnTo>
                        <a:pt x="83" y="756"/>
                      </a:lnTo>
                      <a:lnTo>
                        <a:pt x="84" y="756"/>
                      </a:lnTo>
                      <a:lnTo>
                        <a:pt x="84" y="757"/>
                      </a:lnTo>
                      <a:lnTo>
                        <a:pt x="85" y="757"/>
                      </a:lnTo>
                      <a:lnTo>
                        <a:pt x="86" y="757"/>
                      </a:lnTo>
                      <a:lnTo>
                        <a:pt x="87" y="757"/>
                      </a:lnTo>
                      <a:lnTo>
                        <a:pt x="88" y="757"/>
                      </a:lnTo>
                      <a:lnTo>
                        <a:pt x="89" y="757"/>
                      </a:lnTo>
                      <a:lnTo>
                        <a:pt x="89" y="757"/>
                      </a:lnTo>
                      <a:lnTo>
                        <a:pt x="90" y="757"/>
                      </a:lnTo>
                      <a:lnTo>
                        <a:pt x="91" y="757"/>
                      </a:lnTo>
                      <a:lnTo>
                        <a:pt x="92" y="757"/>
                      </a:lnTo>
                      <a:lnTo>
                        <a:pt x="92" y="757"/>
                      </a:lnTo>
                      <a:lnTo>
                        <a:pt x="93" y="757"/>
                      </a:lnTo>
                      <a:lnTo>
                        <a:pt x="94" y="757"/>
                      </a:lnTo>
                      <a:lnTo>
                        <a:pt x="95" y="757"/>
                      </a:lnTo>
                      <a:lnTo>
                        <a:pt x="96" y="757"/>
                      </a:lnTo>
                      <a:lnTo>
                        <a:pt x="96" y="757"/>
                      </a:lnTo>
                      <a:lnTo>
                        <a:pt x="97" y="757"/>
                      </a:lnTo>
                      <a:lnTo>
                        <a:pt x="98" y="757"/>
                      </a:lnTo>
                      <a:lnTo>
                        <a:pt x="99" y="757"/>
                      </a:lnTo>
                      <a:lnTo>
                        <a:pt x="100" y="756"/>
                      </a:lnTo>
                      <a:lnTo>
                        <a:pt x="100" y="756"/>
                      </a:lnTo>
                      <a:lnTo>
                        <a:pt x="101" y="756"/>
                      </a:lnTo>
                      <a:lnTo>
                        <a:pt x="102" y="756"/>
                      </a:lnTo>
                      <a:lnTo>
                        <a:pt x="103" y="756"/>
                      </a:lnTo>
                      <a:lnTo>
                        <a:pt x="104" y="756"/>
                      </a:lnTo>
                      <a:lnTo>
                        <a:pt x="104" y="756"/>
                      </a:lnTo>
                      <a:lnTo>
                        <a:pt x="105" y="756"/>
                      </a:lnTo>
                      <a:lnTo>
                        <a:pt x="106" y="757"/>
                      </a:lnTo>
                      <a:lnTo>
                        <a:pt x="107" y="757"/>
                      </a:lnTo>
                      <a:lnTo>
                        <a:pt x="108" y="757"/>
                      </a:lnTo>
                      <a:lnTo>
                        <a:pt x="108" y="757"/>
                      </a:lnTo>
                      <a:lnTo>
                        <a:pt x="109" y="758"/>
                      </a:lnTo>
                      <a:lnTo>
                        <a:pt x="110" y="758"/>
                      </a:lnTo>
                      <a:lnTo>
                        <a:pt x="111" y="758"/>
                      </a:lnTo>
                      <a:lnTo>
                        <a:pt x="112" y="759"/>
                      </a:lnTo>
                      <a:lnTo>
                        <a:pt x="112" y="759"/>
                      </a:lnTo>
                      <a:lnTo>
                        <a:pt x="113" y="759"/>
                      </a:lnTo>
                      <a:lnTo>
                        <a:pt x="114" y="759"/>
                      </a:lnTo>
                      <a:lnTo>
                        <a:pt x="115" y="759"/>
                      </a:lnTo>
                      <a:lnTo>
                        <a:pt x="115" y="759"/>
                      </a:lnTo>
                      <a:lnTo>
                        <a:pt x="116" y="759"/>
                      </a:lnTo>
                      <a:lnTo>
                        <a:pt x="117" y="759"/>
                      </a:lnTo>
                      <a:lnTo>
                        <a:pt x="118" y="760"/>
                      </a:lnTo>
                      <a:lnTo>
                        <a:pt x="119" y="760"/>
                      </a:lnTo>
                      <a:lnTo>
                        <a:pt x="120" y="760"/>
                      </a:lnTo>
                      <a:lnTo>
                        <a:pt x="120" y="760"/>
                      </a:lnTo>
                      <a:lnTo>
                        <a:pt x="121" y="760"/>
                      </a:lnTo>
                      <a:lnTo>
                        <a:pt x="122" y="760"/>
                      </a:lnTo>
                      <a:lnTo>
                        <a:pt x="123" y="760"/>
                      </a:lnTo>
                      <a:lnTo>
                        <a:pt x="124" y="760"/>
                      </a:lnTo>
                      <a:lnTo>
                        <a:pt x="124" y="760"/>
                      </a:lnTo>
                      <a:lnTo>
                        <a:pt x="125" y="760"/>
                      </a:lnTo>
                      <a:lnTo>
                        <a:pt x="126" y="760"/>
                      </a:lnTo>
                      <a:lnTo>
                        <a:pt x="127" y="760"/>
                      </a:lnTo>
                      <a:lnTo>
                        <a:pt x="127" y="760"/>
                      </a:lnTo>
                      <a:lnTo>
                        <a:pt x="128" y="760"/>
                      </a:lnTo>
                      <a:lnTo>
                        <a:pt x="129" y="760"/>
                      </a:lnTo>
                      <a:lnTo>
                        <a:pt x="130" y="760"/>
                      </a:lnTo>
                      <a:lnTo>
                        <a:pt x="131" y="760"/>
                      </a:lnTo>
                      <a:lnTo>
                        <a:pt x="132" y="760"/>
                      </a:lnTo>
                      <a:lnTo>
                        <a:pt x="132" y="759"/>
                      </a:lnTo>
                      <a:lnTo>
                        <a:pt x="133" y="759"/>
                      </a:lnTo>
                      <a:lnTo>
                        <a:pt x="134" y="759"/>
                      </a:lnTo>
                      <a:lnTo>
                        <a:pt x="135" y="758"/>
                      </a:lnTo>
                      <a:lnTo>
                        <a:pt x="135" y="757"/>
                      </a:lnTo>
                      <a:lnTo>
                        <a:pt x="136" y="757"/>
                      </a:lnTo>
                      <a:lnTo>
                        <a:pt x="137" y="756"/>
                      </a:lnTo>
                      <a:lnTo>
                        <a:pt x="138" y="755"/>
                      </a:lnTo>
                      <a:lnTo>
                        <a:pt x="139" y="755"/>
                      </a:lnTo>
                      <a:lnTo>
                        <a:pt x="139" y="754"/>
                      </a:lnTo>
                      <a:lnTo>
                        <a:pt x="140" y="753"/>
                      </a:lnTo>
                      <a:lnTo>
                        <a:pt x="141" y="751"/>
                      </a:lnTo>
                      <a:lnTo>
                        <a:pt x="142" y="748"/>
                      </a:lnTo>
                      <a:lnTo>
                        <a:pt x="143" y="745"/>
                      </a:lnTo>
                      <a:lnTo>
                        <a:pt x="144" y="742"/>
                      </a:lnTo>
                      <a:lnTo>
                        <a:pt x="144" y="740"/>
                      </a:lnTo>
                      <a:lnTo>
                        <a:pt x="145" y="739"/>
                      </a:lnTo>
                      <a:lnTo>
                        <a:pt x="146" y="738"/>
                      </a:lnTo>
                      <a:lnTo>
                        <a:pt x="147" y="738"/>
                      </a:lnTo>
                      <a:lnTo>
                        <a:pt x="147" y="739"/>
                      </a:lnTo>
                      <a:lnTo>
                        <a:pt x="148" y="740"/>
                      </a:lnTo>
                      <a:lnTo>
                        <a:pt x="149" y="741"/>
                      </a:lnTo>
                      <a:lnTo>
                        <a:pt x="150" y="743"/>
                      </a:lnTo>
                      <a:lnTo>
                        <a:pt x="150" y="744"/>
                      </a:lnTo>
                      <a:lnTo>
                        <a:pt x="151" y="745"/>
                      </a:lnTo>
                      <a:lnTo>
                        <a:pt x="152" y="746"/>
                      </a:lnTo>
                      <a:lnTo>
                        <a:pt x="153" y="747"/>
                      </a:lnTo>
                      <a:lnTo>
                        <a:pt x="154" y="747"/>
                      </a:lnTo>
                      <a:lnTo>
                        <a:pt x="155" y="747"/>
                      </a:lnTo>
                      <a:lnTo>
                        <a:pt x="155" y="747"/>
                      </a:lnTo>
                      <a:lnTo>
                        <a:pt x="156" y="746"/>
                      </a:lnTo>
                      <a:lnTo>
                        <a:pt x="157" y="745"/>
                      </a:lnTo>
                      <a:lnTo>
                        <a:pt x="158" y="745"/>
                      </a:lnTo>
                      <a:lnTo>
                        <a:pt x="159" y="745"/>
                      </a:lnTo>
                      <a:lnTo>
                        <a:pt x="159" y="744"/>
                      </a:lnTo>
                      <a:lnTo>
                        <a:pt x="160" y="743"/>
                      </a:lnTo>
                      <a:lnTo>
                        <a:pt x="161" y="736"/>
                      </a:lnTo>
                      <a:lnTo>
                        <a:pt x="162" y="715"/>
                      </a:lnTo>
                      <a:lnTo>
                        <a:pt x="162" y="648"/>
                      </a:lnTo>
                      <a:lnTo>
                        <a:pt x="163" y="485"/>
                      </a:lnTo>
                      <a:lnTo>
                        <a:pt x="164" y="214"/>
                      </a:lnTo>
                      <a:lnTo>
                        <a:pt x="165" y="0"/>
                      </a:lnTo>
                    </a:path>
                  </a:pathLst>
                </a:custGeom>
                <a:noFill/>
                <a:ln w="0" cap="flat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84" name="Freeform 89">
                  <a:extLst>
                    <a:ext uri="{FF2B5EF4-FFF2-40B4-BE49-F238E27FC236}">
                      <a16:creationId xmlns:a16="http://schemas.microsoft.com/office/drawing/2014/main" id="{C72AB59F-3535-464F-83B8-B93971FB66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" y="2202"/>
                  <a:ext cx="329" cy="759"/>
                </a:xfrm>
                <a:custGeom>
                  <a:avLst/>
                  <a:gdLst>
                    <a:gd name="T0" fmla="*/ 5 w 329"/>
                    <a:gd name="T1" fmla="*/ 317 h 759"/>
                    <a:gd name="T2" fmla="*/ 10 w 329"/>
                    <a:gd name="T3" fmla="*/ 500 h 759"/>
                    <a:gd name="T4" fmla="*/ 16 w 329"/>
                    <a:gd name="T5" fmla="*/ 589 h 759"/>
                    <a:gd name="T6" fmla="*/ 21 w 329"/>
                    <a:gd name="T7" fmla="*/ 642 h 759"/>
                    <a:gd name="T8" fmla="*/ 27 w 329"/>
                    <a:gd name="T9" fmla="*/ 674 h 759"/>
                    <a:gd name="T10" fmla="*/ 32 w 329"/>
                    <a:gd name="T11" fmla="*/ 697 h 759"/>
                    <a:gd name="T12" fmla="*/ 38 w 329"/>
                    <a:gd name="T13" fmla="*/ 720 h 759"/>
                    <a:gd name="T14" fmla="*/ 43 w 329"/>
                    <a:gd name="T15" fmla="*/ 721 h 759"/>
                    <a:gd name="T16" fmla="*/ 49 w 329"/>
                    <a:gd name="T17" fmla="*/ 719 h 759"/>
                    <a:gd name="T18" fmla="*/ 55 w 329"/>
                    <a:gd name="T19" fmla="*/ 732 h 759"/>
                    <a:gd name="T20" fmla="*/ 60 w 329"/>
                    <a:gd name="T21" fmla="*/ 738 h 759"/>
                    <a:gd name="T22" fmla="*/ 66 w 329"/>
                    <a:gd name="T23" fmla="*/ 742 h 759"/>
                    <a:gd name="T24" fmla="*/ 71 w 329"/>
                    <a:gd name="T25" fmla="*/ 744 h 759"/>
                    <a:gd name="T26" fmla="*/ 77 w 329"/>
                    <a:gd name="T27" fmla="*/ 747 h 759"/>
                    <a:gd name="T28" fmla="*/ 83 w 329"/>
                    <a:gd name="T29" fmla="*/ 748 h 759"/>
                    <a:gd name="T30" fmla="*/ 88 w 329"/>
                    <a:gd name="T31" fmla="*/ 749 h 759"/>
                    <a:gd name="T32" fmla="*/ 94 w 329"/>
                    <a:gd name="T33" fmla="*/ 751 h 759"/>
                    <a:gd name="T34" fmla="*/ 99 w 329"/>
                    <a:gd name="T35" fmla="*/ 753 h 759"/>
                    <a:gd name="T36" fmla="*/ 105 w 329"/>
                    <a:gd name="T37" fmla="*/ 754 h 759"/>
                    <a:gd name="T38" fmla="*/ 110 w 329"/>
                    <a:gd name="T39" fmla="*/ 753 h 759"/>
                    <a:gd name="T40" fmla="*/ 116 w 329"/>
                    <a:gd name="T41" fmla="*/ 753 h 759"/>
                    <a:gd name="T42" fmla="*/ 121 w 329"/>
                    <a:gd name="T43" fmla="*/ 753 h 759"/>
                    <a:gd name="T44" fmla="*/ 127 w 329"/>
                    <a:gd name="T45" fmla="*/ 752 h 759"/>
                    <a:gd name="T46" fmla="*/ 133 w 329"/>
                    <a:gd name="T47" fmla="*/ 754 h 759"/>
                    <a:gd name="T48" fmla="*/ 138 w 329"/>
                    <a:gd name="T49" fmla="*/ 757 h 759"/>
                    <a:gd name="T50" fmla="*/ 144 w 329"/>
                    <a:gd name="T51" fmla="*/ 757 h 759"/>
                    <a:gd name="T52" fmla="*/ 150 w 329"/>
                    <a:gd name="T53" fmla="*/ 758 h 759"/>
                    <a:gd name="T54" fmla="*/ 155 w 329"/>
                    <a:gd name="T55" fmla="*/ 759 h 759"/>
                    <a:gd name="T56" fmla="*/ 161 w 329"/>
                    <a:gd name="T57" fmla="*/ 758 h 759"/>
                    <a:gd name="T58" fmla="*/ 166 w 329"/>
                    <a:gd name="T59" fmla="*/ 754 h 759"/>
                    <a:gd name="T60" fmla="*/ 172 w 329"/>
                    <a:gd name="T61" fmla="*/ 752 h 759"/>
                    <a:gd name="T62" fmla="*/ 177 w 329"/>
                    <a:gd name="T63" fmla="*/ 749 h 759"/>
                    <a:gd name="T64" fmla="*/ 183 w 329"/>
                    <a:gd name="T65" fmla="*/ 752 h 759"/>
                    <a:gd name="T66" fmla="*/ 188 w 329"/>
                    <a:gd name="T67" fmla="*/ 747 h 759"/>
                    <a:gd name="T68" fmla="*/ 194 w 329"/>
                    <a:gd name="T69" fmla="*/ 699 h 759"/>
                    <a:gd name="T70" fmla="*/ 199 w 329"/>
                    <a:gd name="T71" fmla="*/ 716 h 759"/>
                    <a:gd name="T72" fmla="*/ 205 w 329"/>
                    <a:gd name="T73" fmla="*/ 743 h 759"/>
                    <a:gd name="T74" fmla="*/ 211 w 329"/>
                    <a:gd name="T75" fmla="*/ 751 h 759"/>
                    <a:gd name="T76" fmla="*/ 216 w 329"/>
                    <a:gd name="T77" fmla="*/ 754 h 759"/>
                    <a:gd name="T78" fmla="*/ 222 w 329"/>
                    <a:gd name="T79" fmla="*/ 757 h 759"/>
                    <a:gd name="T80" fmla="*/ 228 w 329"/>
                    <a:gd name="T81" fmla="*/ 758 h 759"/>
                    <a:gd name="T82" fmla="*/ 233 w 329"/>
                    <a:gd name="T83" fmla="*/ 759 h 759"/>
                    <a:gd name="T84" fmla="*/ 239 w 329"/>
                    <a:gd name="T85" fmla="*/ 755 h 759"/>
                    <a:gd name="T86" fmla="*/ 244 w 329"/>
                    <a:gd name="T87" fmla="*/ 749 h 759"/>
                    <a:gd name="T88" fmla="*/ 250 w 329"/>
                    <a:gd name="T89" fmla="*/ 757 h 759"/>
                    <a:gd name="T90" fmla="*/ 255 w 329"/>
                    <a:gd name="T91" fmla="*/ 756 h 759"/>
                    <a:gd name="T92" fmla="*/ 261 w 329"/>
                    <a:gd name="T93" fmla="*/ 752 h 759"/>
                    <a:gd name="T94" fmla="*/ 266 w 329"/>
                    <a:gd name="T95" fmla="*/ 753 h 759"/>
                    <a:gd name="T96" fmla="*/ 272 w 329"/>
                    <a:gd name="T97" fmla="*/ 755 h 759"/>
                    <a:gd name="T98" fmla="*/ 277 w 329"/>
                    <a:gd name="T99" fmla="*/ 737 h 759"/>
                    <a:gd name="T100" fmla="*/ 283 w 329"/>
                    <a:gd name="T101" fmla="*/ 719 h 759"/>
                    <a:gd name="T102" fmla="*/ 289 w 329"/>
                    <a:gd name="T103" fmla="*/ 706 h 759"/>
                    <a:gd name="T104" fmla="*/ 294 w 329"/>
                    <a:gd name="T105" fmla="*/ 719 h 759"/>
                    <a:gd name="T106" fmla="*/ 300 w 329"/>
                    <a:gd name="T107" fmla="*/ 747 h 759"/>
                    <a:gd name="T108" fmla="*/ 306 w 329"/>
                    <a:gd name="T109" fmla="*/ 755 h 759"/>
                    <a:gd name="T110" fmla="*/ 311 w 329"/>
                    <a:gd name="T111" fmla="*/ 757 h 759"/>
                    <a:gd name="T112" fmla="*/ 317 w 329"/>
                    <a:gd name="T113" fmla="*/ 758 h 759"/>
                    <a:gd name="T114" fmla="*/ 322 w 329"/>
                    <a:gd name="T115" fmla="*/ 745 h 759"/>
                    <a:gd name="T116" fmla="*/ 328 w 329"/>
                    <a:gd name="T117" fmla="*/ 241 h 7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29" h="759">
                      <a:moveTo>
                        <a:pt x="0" y="0"/>
                      </a:moveTo>
                      <a:lnTo>
                        <a:pt x="1" y="54"/>
                      </a:lnTo>
                      <a:lnTo>
                        <a:pt x="1" y="124"/>
                      </a:lnTo>
                      <a:lnTo>
                        <a:pt x="2" y="180"/>
                      </a:lnTo>
                      <a:lnTo>
                        <a:pt x="3" y="232"/>
                      </a:lnTo>
                      <a:lnTo>
                        <a:pt x="4" y="277"/>
                      </a:lnTo>
                      <a:lnTo>
                        <a:pt x="5" y="317"/>
                      </a:lnTo>
                      <a:lnTo>
                        <a:pt x="5" y="354"/>
                      </a:lnTo>
                      <a:lnTo>
                        <a:pt x="6" y="387"/>
                      </a:lnTo>
                      <a:lnTo>
                        <a:pt x="7" y="415"/>
                      </a:lnTo>
                      <a:lnTo>
                        <a:pt x="8" y="440"/>
                      </a:lnTo>
                      <a:lnTo>
                        <a:pt x="8" y="462"/>
                      </a:lnTo>
                      <a:lnTo>
                        <a:pt x="9" y="480"/>
                      </a:lnTo>
                      <a:lnTo>
                        <a:pt x="10" y="500"/>
                      </a:lnTo>
                      <a:lnTo>
                        <a:pt x="11" y="518"/>
                      </a:lnTo>
                      <a:lnTo>
                        <a:pt x="12" y="535"/>
                      </a:lnTo>
                      <a:lnTo>
                        <a:pt x="13" y="550"/>
                      </a:lnTo>
                      <a:lnTo>
                        <a:pt x="13" y="562"/>
                      </a:lnTo>
                      <a:lnTo>
                        <a:pt x="14" y="574"/>
                      </a:lnTo>
                      <a:lnTo>
                        <a:pt x="15" y="581"/>
                      </a:lnTo>
                      <a:lnTo>
                        <a:pt x="16" y="589"/>
                      </a:lnTo>
                      <a:lnTo>
                        <a:pt x="17" y="598"/>
                      </a:lnTo>
                      <a:lnTo>
                        <a:pt x="17" y="606"/>
                      </a:lnTo>
                      <a:lnTo>
                        <a:pt x="18" y="613"/>
                      </a:lnTo>
                      <a:lnTo>
                        <a:pt x="19" y="620"/>
                      </a:lnTo>
                      <a:lnTo>
                        <a:pt x="20" y="628"/>
                      </a:lnTo>
                      <a:lnTo>
                        <a:pt x="20" y="634"/>
                      </a:lnTo>
                      <a:lnTo>
                        <a:pt x="21" y="642"/>
                      </a:lnTo>
                      <a:lnTo>
                        <a:pt x="22" y="646"/>
                      </a:lnTo>
                      <a:lnTo>
                        <a:pt x="23" y="652"/>
                      </a:lnTo>
                      <a:lnTo>
                        <a:pt x="24" y="657"/>
                      </a:lnTo>
                      <a:lnTo>
                        <a:pt x="25" y="662"/>
                      </a:lnTo>
                      <a:lnTo>
                        <a:pt x="25" y="666"/>
                      </a:lnTo>
                      <a:lnTo>
                        <a:pt x="26" y="670"/>
                      </a:lnTo>
                      <a:lnTo>
                        <a:pt x="27" y="674"/>
                      </a:lnTo>
                      <a:lnTo>
                        <a:pt x="28" y="679"/>
                      </a:lnTo>
                      <a:lnTo>
                        <a:pt x="28" y="680"/>
                      </a:lnTo>
                      <a:lnTo>
                        <a:pt x="29" y="683"/>
                      </a:lnTo>
                      <a:lnTo>
                        <a:pt x="30" y="687"/>
                      </a:lnTo>
                      <a:lnTo>
                        <a:pt x="31" y="689"/>
                      </a:lnTo>
                      <a:lnTo>
                        <a:pt x="32" y="693"/>
                      </a:lnTo>
                      <a:lnTo>
                        <a:pt x="32" y="697"/>
                      </a:lnTo>
                      <a:lnTo>
                        <a:pt x="33" y="700"/>
                      </a:lnTo>
                      <a:lnTo>
                        <a:pt x="34" y="704"/>
                      </a:lnTo>
                      <a:lnTo>
                        <a:pt x="35" y="708"/>
                      </a:lnTo>
                      <a:lnTo>
                        <a:pt x="36" y="711"/>
                      </a:lnTo>
                      <a:lnTo>
                        <a:pt x="37" y="715"/>
                      </a:lnTo>
                      <a:lnTo>
                        <a:pt x="37" y="718"/>
                      </a:lnTo>
                      <a:lnTo>
                        <a:pt x="38" y="720"/>
                      </a:lnTo>
                      <a:lnTo>
                        <a:pt x="39" y="722"/>
                      </a:lnTo>
                      <a:lnTo>
                        <a:pt x="40" y="724"/>
                      </a:lnTo>
                      <a:lnTo>
                        <a:pt x="40" y="725"/>
                      </a:lnTo>
                      <a:lnTo>
                        <a:pt x="41" y="725"/>
                      </a:lnTo>
                      <a:lnTo>
                        <a:pt x="42" y="725"/>
                      </a:lnTo>
                      <a:lnTo>
                        <a:pt x="43" y="723"/>
                      </a:lnTo>
                      <a:lnTo>
                        <a:pt x="43" y="721"/>
                      </a:lnTo>
                      <a:lnTo>
                        <a:pt x="44" y="719"/>
                      </a:lnTo>
                      <a:lnTo>
                        <a:pt x="45" y="717"/>
                      </a:lnTo>
                      <a:lnTo>
                        <a:pt x="46" y="716"/>
                      </a:lnTo>
                      <a:lnTo>
                        <a:pt x="47" y="715"/>
                      </a:lnTo>
                      <a:lnTo>
                        <a:pt x="48" y="716"/>
                      </a:lnTo>
                      <a:lnTo>
                        <a:pt x="48" y="717"/>
                      </a:lnTo>
                      <a:lnTo>
                        <a:pt x="49" y="719"/>
                      </a:lnTo>
                      <a:lnTo>
                        <a:pt x="50" y="721"/>
                      </a:lnTo>
                      <a:lnTo>
                        <a:pt x="51" y="723"/>
                      </a:lnTo>
                      <a:lnTo>
                        <a:pt x="52" y="724"/>
                      </a:lnTo>
                      <a:lnTo>
                        <a:pt x="52" y="727"/>
                      </a:lnTo>
                      <a:lnTo>
                        <a:pt x="53" y="729"/>
                      </a:lnTo>
                      <a:lnTo>
                        <a:pt x="54" y="730"/>
                      </a:lnTo>
                      <a:lnTo>
                        <a:pt x="55" y="732"/>
                      </a:lnTo>
                      <a:lnTo>
                        <a:pt x="55" y="732"/>
                      </a:lnTo>
                      <a:lnTo>
                        <a:pt x="56" y="734"/>
                      </a:lnTo>
                      <a:lnTo>
                        <a:pt x="57" y="735"/>
                      </a:lnTo>
                      <a:lnTo>
                        <a:pt x="58" y="735"/>
                      </a:lnTo>
                      <a:lnTo>
                        <a:pt x="59" y="736"/>
                      </a:lnTo>
                      <a:lnTo>
                        <a:pt x="60" y="737"/>
                      </a:lnTo>
                      <a:lnTo>
                        <a:pt x="60" y="738"/>
                      </a:lnTo>
                      <a:lnTo>
                        <a:pt x="61" y="738"/>
                      </a:lnTo>
                      <a:lnTo>
                        <a:pt x="62" y="739"/>
                      </a:lnTo>
                      <a:lnTo>
                        <a:pt x="63" y="740"/>
                      </a:lnTo>
                      <a:lnTo>
                        <a:pt x="63" y="740"/>
                      </a:lnTo>
                      <a:lnTo>
                        <a:pt x="64" y="741"/>
                      </a:lnTo>
                      <a:lnTo>
                        <a:pt x="65" y="741"/>
                      </a:lnTo>
                      <a:lnTo>
                        <a:pt x="66" y="742"/>
                      </a:lnTo>
                      <a:lnTo>
                        <a:pt x="67" y="743"/>
                      </a:lnTo>
                      <a:lnTo>
                        <a:pt x="67" y="743"/>
                      </a:lnTo>
                      <a:lnTo>
                        <a:pt x="68" y="743"/>
                      </a:lnTo>
                      <a:lnTo>
                        <a:pt x="69" y="743"/>
                      </a:lnTo>
                      <a:lnTo>
                        <a:pt x="70" y="744"/>
                      </a:lnTo>
                      <a:lnTo>
                        <a:pt x="71" y="744"/>
                      </a:lnTo>
                      <a:lnTo>
                        <a:pt x="71" y="744"/>
                      </a:lnTo>
                      <a:lnTo>
                        <a:pt x="72" y="745"/>
                      </a:lnTo>
                      <a:lnTo>
                        <a:pt x="73" y="745"/>
                      </a:lnTo>
                      <a:lnTo>
                        <a:pt x="74" y="746"/>
                      </a:lnTo>
                      <a:lnTo>
                        <a:pt x="75" y="746"/>
                      </a:lnTo>
                      <a:lnTo>
                        <a:pt x="75" y="746"/>
                      </a:lnTo>
                      <a:lnTo>
                        <a:pt x="76" y="747"/>
                      </a:lnTo>
                      <a:lnTo>
                        <a:pt x="77" y="747"/>
                      </a:lnTo>
                      <a:lnTo>
                        <a:pt x="78" y="748"/>
                      </a:lnTo>
                      <a:lnTo>
                        <a:pt x="79" y="747"/>
                      </a:lnTo>
                      <a:lnTo>
                        <a:pt x="79" y="748"/>
                      </a:lnTo>
                      <a:lnTo>
                        <a:pt x="80" y="748"/>
                      </a:lnTo>
                      <a:lnTo>
                        <a:pt x="81" y="748"/>
                      </a:lnTo>
                      <a:lnTo>
                        <a:pt x="82" y="748"/>
                      </a:lnTo>
                      <a:lnTo>
                        <a:pt x="83" y="748"/>
                      </a:lnTo>
                      <a:lnTo>
                        <a:pt x="83" y="749"/>
                      </a:lnTo>
                      <a:lnTo>
                        <a:pt x="84" y="748"/>
                      </a:lnTo>
                      <a:lnTo>
                        <a:pt x="85" y="749"/>
                      </a:lnTo>
                      <a:lnTo>
                        <a:pt x="86" y="749"/>
                      </a:lnTo>
                      <a:lnTo>
                        <a:pt x="86" y="749"/>
                      </a:lnTo>
                      <a:lnTo>
                        <a:pt x="87" y="749"/>
                      </a:lnTo>
                      <a:lnTo>
                        <a:pt x="88" y="749"/>
                      </a:lnTo>
                      <a:lnTo>
                        <a:pt x="89" y="749"/>
                      </a:lnTo>
                      <a:lnTo>
                        <a:pt x="90" y="749"/>
                      </a:lnTo>
                      <a:lnTo>
                        <a:pt x="90" y="750"/>
                      </a:lnTo>
                      <a:lnTo>
                        <a:pt x="91" y="750"/>
                      </a:lnTo>
                      <a:lnTo>
                        <a:pt x="92" y="751"/>
                      </a:lnTo>
                      <a:lnTo>
                        <a:pt x="93" y="751"/>
                      </a:lnTo>
                      <a:lnTo>
                        <a:pt x="94" y="751"/>
                      </a:lnTo>
                      <a:lnTo>
                        <a:pt x="95" y="751"/>
                      </a:lnTo>
                      <a:lnTo>
                        <a:pt x="95" y="752"/>
                      </a:lnTo>
                      <a:lnTo>
                        <a:pt x="96" y="752"/>
                      </a:lnTo>
                      <a:lnTo>
                        <a:pt x="97" y="752"/>
                      </a:lnTo>
                      <a:lnTo>
                        <a:pt x="98" y="753"/>
                      </a:lnTo>
                      <a:lnTo>
                        <a:pt x="98" y="753"/>
                      </a:lnTo>
                      <a:lnTo>
                        <a:pt x="99" y="753"/>
                      </a:lnTo>
                      <a:lnTo>
                        <a:pt x="100" y="754"/>
                      </a:lnTo>
                      <a:lnTo>
                        <a:pt x="101" y="754"/>
                      </a:lnTo>
                      <a:lnTo>
                        <a:pt x="102" y="753"/>
                      </a:lnTo>
                      <a:lnTo>
                        <a:pt x="103" y="754"/>
                      </a:lnTo>
                      <a:lnTo>
                        <a:pt x="103" y="754"/>
                      </a:lnTo>
                      <a:lnTo>
                        <a:pt x="104" y="754"/>
                      </a:lnTo>
                      <a:lnTo>
                        <a:pt x="105" y="754"/>
                      </a:lnTo>
                      <a:lnTo>
                        <a:pt x="106" y="754"/>
                      </a:lnTo>
                      <a:lnTo>
                        <a:pt x="106" y="753"/>
                      </a:lnTo>
                      <a:lnTo>
                        <a:pt x="107" y="754"/>
                      </a:lnTo>
                      <a:lnTo>
                        <a:pt x="108" y="754"/>
                      </a:lnTo>
                      <a:lnTo>
                        <a:pt x="109" y="754"/>
                      </a:lnTo>
                      <a:lnTo>
                        <a:pt x="110" y="753"/>
                      </a:lnTo>
                      <a:lnTo>
                        <a:pt x="110" y="753"/>
                      </a:lnTo>
                      <a:lnTo>
                        <a:pt x="111" y="753"/>
                      </a:lnTo>
                      <a:lnTo>
                        <a:pt x="112" y="753"/>
                      </a:lnTo>
                      <a:lnTo>
                        <a:pt x="113" y="753"/>
                      </a:lnTo>
                      <a:lnTo>
                        <a:pt x="114" y="754"/>
                      </a:lnTo>
                      <a:lnTo>
                        <a:pt x="115" y="754"/>
                      </a:lnTo>
                      <a:lnTo>
                        <a:pt x="115" y="754"/>
                      </a:lnTo>
                      <a:lnTo>
                        <a:pt x="116" y="753"/>
                      </a:lnTo>
                      <a:lnTo>
                        <a:pt x="117" y="754"/>
                      </a:lnTo>
                      <a:lnTo>
                        <a:pt x="118" y="754"/>
                      </a:lnTo>
                      <a:lnTo>
                        <a:pt x="118" y="754"/>
                      </a:lnTo>
                      <a:lnTo>
                        <a:pt x="119" y="754"/>
                      </a:lnTo>
                      <a:lnTo>
                        <a:pt x="120" y="753"/>
                      </a:lnTo>
                      <a:lnTo>
                        <a:pt x="121" y="754"/>
                      </a:lnTo>
                      <a:lnTo>
                        <a:pt x="121" y="753"/>
                      </a:lnTo>
                      <a:lnTo>
                        <a:pt x="122" y="753"/>
                      </a:lnTo>
                      <a:lnTo>
                        <a:pt x="123" y="753"/>
                      </a:lnTo>
                      <a:lnTo>
                        <a:pt x="124" y="752"/>
                      </a:lnTo>
                      <a:lnTo>
                        <a:pt x="125" y="752"/>
                      </a:lnTo>
                      <a:lnTo>
                        <a:pt x="126" y="752"/>
                      </a:lnTo>
                      <a:lnTo>
                        <a:pt x="126" y="752"/>
                      </a:lnTo>
                      <a:lnTo>
                        <a:pt x="127" y="752"/>
                      </a:lnTo>
                      <a:lnTo>
                        <a:pt x="128" y="752"/>
                      </a:lnTo>
                      <a:lnTo>
                        <a:pt x="129" y="752"/>
                      </a:lnTo>
                      <a:lnTo>
                        <a:pt x="130" y="752"/>
                      </a:lnTo>
                      <a:lnTo>
                        <a:pt x="130" y="753"/>
                      </a:lnTo>
                      <a:lnTo>
                        <a:pt x="131" y="753"/>
                      </a:lnTo>
                      <a:lnTo>
                        <a:pt x="132" y="754"/>
                      </a:lnTo>
                      <a:lnTo>
                        <a:pt x="133" y="754"/>
                      </a:lnTo>
                      <a:lnTo>
                        <a:pt x="133" y="754"/>
                      </a:lnTo>
                      <a:lnTo>
                        <a:pt x="134" y="755"/>
                      </a:lnTo>
                      <a:lnTo>
                        <a:pt x="135" y="755"/>
                      </a:lnTo>
                      <a:lnTo>
                        <a:pt x="136" y="756"/>
                      </a:lnTo>
                      <a:lnTo>
                        <a:pt x="137" y="756"/>
                      </a:lnTo>
                      <a:lnTo>
                        <a:pt x="138" y="756"/>
                      </a:lnTo>
                      <a:lnTo>
                        <a:pt x="138" y="757"/>
                      </a:lnTo>
                      <a:lnTo>
                        <a:pt x="139" y="756"/>
                      </a:lnTo>
                      <a:lnTo>
                        <a:pt x="140" y="757"/>
                      </a:lnTo>
                      <a:lnTo>
                        <a:pt x="141" y="757"/>
                      </a:lnTo>
                      <a:lnTo>
                        <a:pt x="141" y="757"/>
                      </a:lnTo>
                      <a:lnTo>
                        <a:pt x="142" y="757"/>
                      </a:lnTo>
                      <a:lnTo>
                        <a:pt x="143" y="757"/>
                      </a:lnTo>
                      <a:lnTo>
                        <a:pt x="144" y="757"/>
                      </a:lnTo>
                      <a:lnTo>
                        <a:pt x="145" y="757"/>
                      </a:lnTo>
                      <a:lnTo>
                        <a:pt x="145" y="757"/>
                      </a:lnTo>
                      <a:lnTo>
                        <a:pt x="146" y="757"/>
                      </a:lnTo>
                      <a:lnTo>
                        <a:pt x="147" y="757"/>
                      </a:lnTo>
                      <a:lnTo>
                        <a:pt x="148" y="757"/>
                      </a:lnTo>
                      <a:lnTo>
                        <a:pt x="149" y="758"/>
                      </a:lnTo>
                      <a:lnTo>
                        <a:pt x="150" y="758"/>
                      </a:lnTo>
                      <a:lnTo>
                        <a:pt x="150" y="758"/>
                      </a:lnTo>
                      <a:lnTo>
                        <a:pt x="151" y="758"/>
                      </a:lnTo>
                      <a:lnTo>
                        <a:pt x="152" y="758"/>
                      </a:lnTo>
                      <a:lnTo>
                        <a:pt x="153" y="758"/>
                      </a:lnTo>
                      <a:lnTo>
                        <a:pt x="153" y="758"/>
                      </a:lnTo>
                      <a:lnTo>
                        <a:pt x="154" y="758"/>
                      </a:lnTo>
                      <a:lnTo>
                        <a:pt x="155" y="759"/>
                      </a:lnTo>
                      <a:lnTo>
                        <a:pt x="156" y="758"/>
                      </a:lnTo>
                      <a:lnTo>
                        <a:pt x="156" y="759"/>
                      </a:lnTo>
                      <a:lnTo>
                        <a:pt x="157" y="759"/>
                      </a:lnTo>
                      <a:lnTo>
                        <a:pt x="158" y="759"/>
                      </a:lnTo>
                      <a:lnTo>
                        <a:pt x="159" y="759"/>
                      </a:lnTo>
                      <a:lnTo>
                        <a:pt x="160" y="758"/>
                      </a:lnTo>
                      <a:lnTo>
                        <a:pt x="161" y="758"/>
                      </a:lnTo>
                      <a:lnTo>
                        <a:pt x="161" y="758"/>
                      </a:lnTo>
                      <a:lnTo>
                        <a:pt x="162" y="758"/>
                      </a:lnTo>
                      <a:lnTo>
                        <a:pt x="163" y="757"/>
                      </a:lnTo>
                      <a:lnTo>
                        <a:pt x="164" y="757"/>
                      </a:lnTo>
                      <a:lnTo>
                        <a:pt x="165" y="756"/>
                      </a:lnTo>
                      <a:lnTo>
                        <a:pt x="165" y="755"/>
                      </a:lnTo>
                      <a:lnTo>
                        <a:pt x="166" y="754"/>
                      </a:lnTo>
                      <a:lnTo>
                        <a:pt x="167" y="754"/>
                      </a:lnTo>
                      <a:lnTo>
                        <a:pt x="168" y="753"/>
                      </a:lnTo>
                      <a:lnTo>
                        <a:pt x="168" y="752"/>
                      </a:lnTo>
                      <a:lnTo>
                        <a:pt x="169" y="752"/>
                      </a:lnTo>
                      <a:lnTo>
                        <a:pt x="170" y="752"/>
                      </a:lnTo>
                      <a:lnTo>
                        <a:pt x="171" y="752"/>
                      </a:lnTo>
                      <a:lnTo>
                        <a:pt x="172" y="752"/>
                      </a:lnTo>
                      <a:lnTo>
                        <a:pt x="173" y="752"/>
                      </a:lnTo>
                      <a:lnTo>
                        <a:pt x="173" y="751"/>
                      </a:lnTo>
                      <a:lnTo>
                        <a:pt x="174" y="751"/>
                      </a:lnTo>
                      <a:lnTo>
                        <a:pt x="175" y="750"/>
                      </a:lnTo>
                      <a:lnTo>
                        <a:pt x="176" y="750"/>
                      </a:lnTo>
                      <a:lnTo>
                        <a:pt x="176" y="750"/>
                      </a:lnTo>
                      <a:lnTo>
                        <a:pt x="177" y="749"/>
                      </a:lnTo>
                      <a:lnTo>
                        <a:pt x="178" y="749"/>
                      </a:lnTo>
                      <a:lnTo>
                        <a:pt x="179" y="750"/>
                      </a:lnTo>
                      <a:lnTo>
                        <a:pt x="180" y="750"/>
                      </a:lnTo>
                      <a:lnTo>
                        <a:pt x="181" y="750"/>
                      </a:lnTo>
                      <a:lnTo>
                        <a:pt x="181" y="751"/>
                      </a:lnTo>
                      <a:lnTo>
                        <a:pt x="182" y="751"/>
                      </a:lnTo>
                      <a:lnTo>
                        <a:pt x="183" y="752"/>
                      </a:lnTo>
                      <a:lnTo>
                        <a:pt x="184" y="752"/>
                      </a:lnTo>
                      <a:lnTo>
                        <a:pt x="184" y="752"/>
                      </a:lnTo>
                      <a:lnTo>
                        <a:pt x="185" y="752"/>
                      </a:lnTo>
                      <a:lnTo>
                        <a:pt x="186" y="752"/>
                      </a:lnTo>
                      <a:lnTo>
                        <a:pt x="187" y="752"/>
                      </a:lnTo>
                      <a:lnTo>
                        <a:pt x="188" y="750"/>
                      </a:lnTo>
                      <a:lnTo>
                        <a:pt x="188" y="747"/>
                      </a:lnTo>
                      <a:lnTo>
                        <a:pt x="189" y="743"/>
                      </a:lnTo>
                      <a:lnTo>
                        <a:pt x="190" y="737"/>
                      </a:lnTo>
                      <a:lnTo>
                        <a:pt x="191" y="730"/>
                      </a:lnTo>
                      <a:lnTo>
                        <a:pt x="192" y="721"/>
                      </a:lnTo>
                      <a:lnTo>
                        <a:pt x="193" y="713"/>
                      </a:lnTo>
                      <a:lnTo>
                        <a:pt x="193" y="705"/>
                      </a:lnTo>
                      <a:lnTo>
                        <a:pt x="194" y="699"/>
                      </a:lnTo>
                      <a:lnTo>
                        <a:pt x="195" y="696"/>
                      </a:lnTo>
                      <a:lnTo>
                        <a:pt x="196" y="695"/>
                      </a:lnTo>
                      <a:lnTo>
                        <a:pt x="196" y="696"/>
                      </a:lnTo>
                      <a:lnTo>
                        <a:pt x="197" y="701"/>
                      </a:lnTo>
                      <a:lnTo>
                        <a:pt x="198" y="705"/>
                      </a:lnTo>
                      <a:lnTo>
                        <a:pt x="199" y="711"/>
                      </a:lnTo>
                      <a:lnTo>
                        <a:pt x="199" y="716"/>
                      </a:lnTo>
                      <a:lnTo>
                        <a:pt x="200" y="722"/>
                      </a:lnTo>
                      <a:lnTo>
                        <a:pt x="201" y="727"/>
                      </a:lnTo>
                      <a:lnTo>
                        <a:pt x="202" y="731"/>
                      </a:lnTo>
                      <a:lnTo>
                        <a:pt x="203" y="735"/>
                      </a:lnTo>
                      <a:lnTo>
                        <a:pt x="204" y="738"/>
                      </a:lnTo>
                      <a:lnTo>
                        <a:pt x="204" y="740"/>
                      </a:lnTo>
                      <a:lnTo>
                        <a:pt x="205" y="743"/>
                      </a:lnTo>
                      <a:lnTo>
                        <a:pt x="206" y="745"/>
                      </a:lnTo>
                      <a:lnTo>
                        <a:pt x="207" y="746"/>
                      </a:lnTo>
                      <a:lnTo>
                        <a:pt x="208" y="748"/>
                      </a:lnTo>
                      <a:lnTo>
                        <a:pt x="208" y="749"/>
                      </a:lnTo>
                      <a:lnTo>
                        <a:pt x="209" y="750"/>
                      </a:lnTo>
                      <a:lnTo>
                        <a:pt x="210" y="751"/>
                      </a:lnTo>
                      <a:lnTo>
                        <a:pt x="211" y="751"/>
                      </a:lnTo>
                      <a:lnTo>
                        <a:pt x="211" y="751"/>
                      </a:lnTo>
                      <a:lnTo>
                        <a:pt x="212" y="752"/>
                      </a:lnTo>
                      <a:lnTo>
                        <a:pt x="213" y="752"/>
                      </a:lnTo>
                      <a:lnTo>
                        <a:pt x="214" y="752"/>
                      </a:lnTo>
                      <a:lnTo>
                        <a:pt x="215" y="753"/>
                      </a:lnTo>
                      <a:lnTo>
                        <a:pt x="216" y="754"/>
                      </a:lnTo>
                      <a:lnTo>
                        <a:pt x="216" y="754"/>
                      </a:lnTo>
                      <a:lnTo>
                        <a:pt x="217" y="754"/>
                      </a:lnTo>
                      <a:lnTo>
                        <a:pt x="218" y="755"/>
                      </a:lnTo>
                      <a:lnTo>
                        <a:pt x="219" y="755"/>
                      </a:lnTo>
                      <a:lnTo>
                        <a:pt x="219" y="756"/>
                      </a:lnTo>
                      <a:lnTo>
                        <a:pt x="220" y="756"/>
                      </a:lnTo>
                      <a:lnTo>
                        <a:pt x="221" y="756"/>
                      </a:lnTo>
                      <a:lnTo>
                        <a:pt x="222" y="757"/>
                      </a:lnTo>
                      <a:lnTo>
                        <a:pt x="223" y="757"/>
                      </a:lnTo>
                      <a:lnTo>
                        <a:pt x="223" y="757"/>
                      </a:lnTo>
                      <a:lnTo>
                        <a:pt x="224" y="758"/>
                      </a:lnTo>
                      <a:lnTo>
                        <a:pt x="225" y="758"/>
                      </a:lnTo>
                      <a:lnTo>
                        <a:pt x="226" y="758"/>
                      </a:lnTo>
                      <a:lnTo>
                        <a:pt x="227" y="758"/>
                      </a:lnTo>
                      <a:lnTo>
                        <a:pt x="228" y="758"/>
                      </a:lnTo>
                      <a:lnTo>
                        <a:pt x="228" y="759"/>
                      </a:lnTo>
                      <a:lnTo>
                        <a:pt x="229" y="759"/>
                      </a:lnTo>
                      <a:lnTo>
                        <a:pt x="230" y="759"/>
                      </a:lnTo>
                      <a:lnTo>
                        <a:pt x="231" y="759"/>
                      </a:lnTo>
                      <a:lnTo>
                        <a:pt x="231" y="759"/>
                      </a:lnTo>
                      <a:lnTo>
                        <a:pt x="232" y="759"/>
                      </a:lnTo>
                      <a:lnTo>
                        <a:pt x="233" y="759"/>
                      </a:lnTo>
                      <a:lnTo>
                        <a:pt x="234" y="759"/>
                      </a:lnTo>
                      <a:lnTo>
                        <a:pt x="234" y="759"/>
                      </a:lnTo>
                      <a:lnTo>
                        <a:pt x="235" y="759"/>
                      </a:lnTo>
                      <a:lnTo>
                        <a:pt x="236" y="758"/>
                      </a:lnTo>
                      <a:lnTo>
                        <a:pt x="237" y="757"/>
                      </a:lnTo>
                      <a:lnTo>
                        <a:pt x="238" y="756"/>
                      </a:lnTo>
                      <a:lnTo>
                        <a:pt x="239" y="755"/>
                      </a:lnTo>
                      <a:lnTo>
                        <a:pt x="239" y="753"/>
                      </a:lnTo>
                      <a:lnTo>
                        <a:pt x="240" y="752"/>
                      </a:lnTo>
                      <a:lnTo>
                        <a:pt x="241" y="751"/>
                      </a:lnTo>
                      <a:lnTo>
                        <a:pt x="242" y="749"/>
                      </a:lnTo>
                      <a:lnTo>
                        <a:pt x="243" y="749"/>
                      </a:lnTo>
                      <a:lnTo>
                        <a:pt x="243" y="749"/>
                      </a:lnTo>
                      <a:lnTo>
                        <a:pt x="244" y="749"/>
                      </a:lnTo>
                      <a:lnTo>
                        <a:pt x="245" y="750"/>
                      </a:lnTo>
                      <a:lnTo>
                        <a:pt x="246" y="751"/>
                      </a:lnTo>
                      <a:lnTo>
                        <a:pt x="246" y="752"/>
                      </a:lnTo>
                      <a:lnTo>
                        <a:pt x="247" y="753"/>
                      </a:lnTo>
                      <a:lnTo>
                        <a:pt x="248" y="754"/>
                      </a:lnTo>
                      <a:lnTo>
                        <a:pt x="249" y="756"/>
                      </a:lnTo>
                      <a:lnTo>
                        <a:pt x="250" y="757"/>
                      </a:lnTo>
                      <a:lnTo>
                        <a:pt x="251" y="757"/>
                      </a:lnTo>
                      <a:lnTo>
                        <a:pt x="251" y="757"/>
                      </a:lnTo>
                      <a:lnTo>
                        <a:pt x="252" y="757"/>
                      </a:lnTo>
                      <a:lnTo>
                        <a:pt x="253" y="757"/>
                      </a:lnTo>
                      <a:lnTo>
                        <a:pt x="254" y="757"/>
                      </a:lnTo>
                      <a:lnTo>
                        <a:pt x="254" y="757"/>
                      </a:lnTo>
                      <a:lnTo>
                        <a:pt x="255" y="756"/>
                      </a:lnTo>
                      <a:lnTo>
                        <a:pt x="256" y="755"/>
                      </a:lnTo>
                      <a:lnTo>
                        <a:pt x="257" y="754"/>
                      </a:lnTo>
                      <a:lnTo>
                        <a:pt x="258" y="754"/>
                      </a:lnTo>
                      <a:lnTo>
                        <a:pt x="258" y="753"/>
                      </a:lnTo>
                      <a:lnTo>
                        <a:pt x="259" y="753"/>
                      </a:lnTo>
                      <a:lnTo>
                        <a:pt x="260" y="752"/>
                      </a:lnTo>
                      <a:lnTo>
                        <a:pt x="261" y="752"/>
                      </a:lnTo>
                      <a:lnTo>
                        <a:pt x="262" y="752"/>
                      </a:lnTo>
                      <a:lnTo>
                        <a:pt x="262" y="752"/>
                      </a:lnTo>
                      <a:lnTo>
                        <a:pt x="263" y="752"/>
                      </a:lnTo>
                      <a:lnTo>
                        <a:pt x="264" y="752"/>
                      </a:lnTo>
                      <a:lnTo>
                        <a:pt x="265" y="752"/>
                      </a:lnTo>
                      <a:lnTo>
                        <a:pt x="266" y="752"/>
                      </a:lnTo>
                      <a:lnTo>
                        <a:pt x="266" y="753"/>
                      </a:lnTo>
                      <a:lnTo>
                        <a:pt x="267" y="753"/>
                      </a:lnTo>
                      <a:lnTo>
                        <a:pt x="268" y="753"/>
                      </a:lnTo>
                      <a:lnTo>
                        <a:pt x="269" y="754"/>
                      </a:lnTo>
                      <a:lnTo>
                        <a:pt x="270" y="754"/>
                      </a:lnTo>
                      <a:lnTo>
                        <a:pt x="270" y="755"/>
                      </a:lnTo>
                      <a:lnTo>
                        <a:pt x="271" y="755"/>
                      </a:lnTo>
                      <a:lnTo>
                        <a:pt x="272" y="755"/>
                      </a:lnTo>
                      <a:lnTo>
                        <a:pt x="273" y="754"/>
                      </a:lnTo>
                      <a:lnTo>
                        <a:pt x="274" y="754"/>
                      </a:lnTo>
                      <a:lnTo>
                        <a:pt x="274" y="752"/>
                      </a:lnTo>
                      <a:lnTo>
                        <a:pt x="275" y="749"/>
                      </a:lnTo>
                      <a:lnTo>
                        <a:pt x="276" y="746"/>
                      </a:lnTo>
                      <a:lnTo>
                        <a:pt x="277" y="742"/>
                      </a:lnTo>
                      <a:lnTo>
                        <a:pt x="277" y="737"/>
                      </a:lnTo>
                      <a:lnTo>
                        <a:pt x="278" y="733"/>
                      </a:lnTo>
                      <a:lnTo>
                        <a:pt x="279" y="728"/>
                      </a:lnTo>
                      <a:lnTo>
                        <a:pt x="280" y="725"/>
                      </a:lnTo>
                      <a:lnTo>
                        <a:pt x="281" y="722"/>
                      </a:lnTo>
                      <a:lnTo>
                        <a:pt x="282" y="720"/>
                      </a:lnTo>
                      <a:lnTo>
                        <a:pt x="282" y="720"/>
                      </a:lnTo>
                      <a:lnTo>
                        <a:pt x="283" y="719"/>
                      </a:lnTo>
                      <a:lnTo>
                        <a:pt x="284" y="719"/>
                      </a:lnTo>
                      <a:lnTo>
                        <a:pt x="285" y="718"/>
                      </a:lnTo>
                      <a:lnTo>
                        <a:pt x="286" y="717"/>
                      </a:lnTo>
                      <a:lnTo>
                        <a:pt x="286" y="714"/>
                      </a:lnTo>
                      <a:lnTo>
                        <a:pt x="287" y="711"/>
                      </a:lnTo>
                      <a:lnTo>
                        <a:pt x="288" y="708"/>
                      </a:lnTo>
                      <a:lnTo>
                        <a:pt x="289" y="706"/>
                      </a:lnTo>
                      <a:lnTo>
                        <a:pt x="289" y="704"/>
                      </a:lnTo>
                      <a:lnTo>
                        <a:pt x="290" y="703"/>
                      </a:lnTo>
                      <a:lnTo>
                        <a:pt x="291" y="705"/>
                      </a:lnTo>
                      <a:lnTo>
                        <a:pt x="292" y="707"/>
                      </a:lnTo>
                      <a:lnTo>
                        <a:pt x="293" y="710"/>
                      </a:lnTo>
                      <a:lnTo>
                        <a:pt x="294" y="714"/>
                      </a:lnTo>
                      <a:lnTo>
                        <a:pt x="294" y="719"/>
                      </a:lnTo>
                      <a:lnTo>
                        <a:pt x="295" y="724"/>
                      </a:lnTo>
                      <a:lnTo>
                        <a:pt x="296" y="729"/>
                      </a:lnTo>
                      <a:lnTo>
                        <a:pt x="297" y="734"/>
                      </a:lnTo>
                      <a:lnTo>
                        <a:pt x="297" y="738"/>
                      </a:lnTo>
                      <a:lnTo>
                        <a:pt x="298" y="742"/>
                      </a:lnTo>
                      <a:lnTo>
                        <a:pt x="299" y="744"/>
                      </a:lnTo>
                      <a:lnTo>
                        <a:pt x="300" y="747"/>
                      </a:lnTo>
                      <a:lnTo>
                        <a:pt x="301" y="749"/>
                      </a:lnTo>
                      <a:lnTo>
                        <a:pt x="301" y="750"/>
                      </a:lnTo>
                      <a:lnTo>
                        <a:pt x="302" y="752"/>
                      </a:lnTo>
                      <a:lnTo>
                        <a:pt x="303" y="753"/>
                      </a:lnTo>
                      <a:lnTo>
                        <a:pt x="304" y="754"/>
                      </a:lnTo>
                      <a:lnTo>
                        <a:pt x="305" y="754"/>
                      </a:lnTo>
                      <a:lnTo>
                        <a:pt x="306" y="755"/>
                      </a:lnTo>
                      <a:lnTo>
                        <a:pt x="306" y="755"/>
                      </a:lnTo>
                      <a:lnTo>
                        <a:pt x="307" y="756"/>
                      </a:lnTo>
                      <a:lnTo>
                        <a:pt x="308" y="756"/>
                      </a:lnTo>
                      <a:lnTo>
                        <a:pt x="309" y="756"/>
                      </a:lnTo>
                      <a:lnTo>
                        <a:pt x="309" y="757"/>
                      </a:lnTo>
                      <a:lnTo>
                        <a:pt x="310" y="757"/>
                      </a:lnTo>
                      <a:lnTo>
                        <a:pt x="311" y="757"/>
                      </a:lnTo>
                      <a:lnTo>
                        <a:pt x="312" y="757"/>
                      </a:lnTo>
                      <a:lnTo>
                        <a:pt x="312" y="757"/>
                      </a:lnTo>
                      <a:lnTo>
                        <a:pt x="313" y="757"/>
                      </a:lnTo>
                      <a:lnTo>
                        <a:pt x="314" y="758"/>
                      </a:lnTo>
                      <a:lnTo>
                        <a:pt x="315" y="758"/>
                      </a:lnTo>
                      <a:lnTo>
                        <a:pt x="316" y="758"/>
                      </a:lnTo>
                      <a:lnTo>
                        <a:pt x="317" y="758"/>
                      </a:lnTo>
                      <a:lnTo>
                        <a:pt x="317" y="758"/>
                      </a:lnTo>
                      <a:lnTo>
                        <a:pt x="318" y="758"/>
                      </a:lnTo>
                      <a:lnTo>
                        <a:pt x="319" y="757"/>
                      </a:lnTo>
                      <a:lnTo>
                        <a:pt x="320" y="756"/>
                      </a:lnTo>
                      <a:lnTo>
                        <a:pt x="321" y="754"/>
                      </a:lnTo>
                      <a:lnTo>
                        <a:pt x="321" y="751"/>
                      </a:lnTo>
                      <a:lnTo>
                        <a:pt x="322" y="745"/>
                      </a:lnTo>
                      <a:lnTo>
                        <a:pt x="323" y="735"/>
                      </a:lnTo>
                      <a:lnTo>
                        <a:pt x="324" y="718"/>
                      </a:lnTo>
                      <a:lnTo>
                        <a:pt x="324" y="685"/>
                      </a:lnTo>
                      <a:lnTo>
                        <a:pt x="325" y="625"/>
                      </a:lnTo>
                      <a:lnTo>
                        <a:pt x="326" y="531"/>
                      </a:lnTo>
                      <a:lnTo>
                        <a:pt x="327" y="400"/>
                      </a:lnTo>
                      <a:lnTo>
                        <a:pt x="328" y="241"/>
                      </a:lnTo>
                      <a:lnTo>
                        <a:pt x="329" y="68"/>
                      </a:lnTo>
                      <a:lnTo>
                        <a:pt x="329" y="0"/>
                      </a:lnTo>
                    </a:path>
                  </a:pathLst>
                </a:custGeom>
                <a:noFill/>
                <a:ln w="0" cap="flat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85" name="Freeform 90">
                  <a:extLst>
                    <a:ext uri="{FF2B5EF4-FFF2-40B4-BE49-F238E27FC236}">
                      <a16:creationId xmlns:a16="http://schemas.microsoft.com/office/drawing/2014/main" id="{6CDBE916-C06E-450E-BB06-B161B47F48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8" y="2202"/>
                  <a:ext cx="284" cy="755"/>
                </a:xfrm>
                <a:custGeom>
                  <a:avLst/>
                  <a:gdLst>
                    <a:gd name="T0" fmla="*/ 3 w 284"/>
                    <a:gd name="T1" fmla="*/ 258 h 755"/>
                    <a:gd name="T2" fmla="*/ 8 w 284"/>
                    <a:gd name="T3" fmla="*/ 415 h 755"/>
                    <a:gd name="T4" fmla="*/ 13 w 284"/>
                    <a:gd name="T5" fmla="*/ 509 h 755"/>
                    <a:gd name="T6" fmla="*/ 18 w 284"/>
                    <a:gd name="T7" fmla="*/ 569 h 755"/>
                    <a:gd name="T8" fmla="*/ 23 w 284"/>
                    <a:gd name="T9" fmla="*/ 415 h 755"/>
                    <a:gd name="T10" fmla="*/ 27 w 284"/>
                    <a:gd name="T11" fmla="*/ 367 h 755"/>
                    <a:gd name="T12" fmla="*/ 32 w 284"/>
                    <a:gd name="T13" fmla="*/ 529 h 755"/>
                    <a:gd name="T14" fmla="*/ 37 w 284"/>
                    <a:gd name="T15" fmla="*/ 659 h 755"/>
                    <a:gd name="T16" fmla="*/ 41 w 284"/>
                    <a:gd name="T17" fmla="*/ 689 h 755"/>
                    <a:gd name="T18" fmla="*/ 46 w 284"/>
                    <a:gd name="T19" fmla="*/ 709 h 755"/>
                    <a:gd name="T20" fmla="*/ 51 w 284"/>
                    <a:gd name="T21" fmla="*/ 719 h 755"/>
                    <a:gd name="T22" fmla="*/ 56 w 284"/>
                    <a:gd name="T23" fmla="*/ 727 h 755"/>
                    <a:gd name="T24" fmla="*/ 61 w 284"/>
                    <a:gd name="T25" fmla="*/ 717 h 755"/>
                    <a:gd name="T26" fmla="*/ 65 w 284"/>
                    <a:gd name="T27" fmla="*/ 717 h 755"/>
                    <a:gd name="T28" fmla="*/ 70 w 284"/>
                    <a:gd name="T29" fmla="*/ 738 h 755"/>
                    <a:gd name="T30" fmla="*/ 75 w 284"/>
                    <a:gd name="T31" fmla="*/ 745 h 755"/>
                    <a:gd name="T32" fmla="*/ 80 w 284"/>
                    <a:gd name="T33" fmla="*/ 712 h 755"/>
                    <a:gd name="T34" fmla="*/ 85 w 284"/>
                    <a:gd name="T35" fmla="*/ 564 h 755"/>
                    <a:gd name="T36" fmla="*/ 89 w 284"/>
                    <a:gd name="T37" fmla="*/ 541 h 755"/>
                    <a:gd name="T38" fmla="*/ 94 w 284"/>
                    <a:gd name="T39" fmla="*/ 655 h 755"/>
                    <a:gd name="T40" fmla="*/ 99 w 284"/>
                    <a:gd name="T41" fmla="*/ 718 h 755"/>
                    <a:gd name="T42" fmla="*/ 104 w 284"/>
                    <a:gd name="T43" fmla="*/ 729 h 755"/>
                    <a:gd name="T44" fmla="*/ 108 w 284"/>
                    <a:gd name="T45" fmla="*/ 735 h 755"/>
                    <a:gd name="T46" fmla="*/ 113 w 284"/>
                    <a:gd name="T47" fmla="*/ 744 h 755"/>
                    <a:gd name="T48" fmla="*/ 118 w 284"/>
                    <a:gd name="T49" fmla="*/ 749 h 755"/>
                    <a:gd name="T50" fmla="*/ 123 w 284"/>
                    <a:gd name="T51" fmla="*/ 748 h 755"/>
                    <a:gd name="T52" fmla="*/ 128 w 284"/>
                    <a:gd name="T53" fmla="*/ 741 h 755"/>
                    <a:gd name="T54" fmla="*/ 132 w 284"/>
                    <a:gd name="T55" fmla="*/ 730 h 755"/>
                    <a:gd name="T56" fmla="*/ 137 w 284"/>
                    <a:gd name="T57" fmla="*/ 735 h 755"/>
                    <a:gd name="T58" fmla="*/ 142 w 284"/>
                    <a:gd name="T59" fmla="*/ 744 h 755"/>
                    <a:gd name="T60" fmla="*/ 147 w 284"/>
                    <a:gd name="T61" fmla="*/ 739 h 755"/>
                    <a:gd name="T62" fmla="*/ 151 w 284"/>
                    <a:gd name="T63" fmla="*/ 621 h 755"/>
                    <a:gd name="T64" fmla="*/ 156 w 284"/>
                    <a:gd name="T65" fmla="*/ 274 h 755"/>
                    <a:gd name="T66" fmla="*/ 161 w 284"/>
                    <a:gd name="T67" fmla="*/ 192 h 755"/>
                    <a:gd name="T68" fmla="*/ 166 w 284"/>
                    <a:gd name="T69" fmla="*/ 392 h 755"/>
                    <a:gd name="T70" fmla="*/ 171 w 284"/>
                    <a:gd name="T71" fmla="*/ 585 h 755"/>
                    <a:gd name="T72" fmla="*/ 175 w 284"/>
                    <a:gd name="T73" fmla="*/ 687 h 755"/>
                    <a:gd name="T74" fmla="*/ 180 w 284"/>
                    <a:gd name="T75" fmla="*/ 722 h 755"/>
                    <a:gd name="T76" fmla="*/ 185 w 284"/>
                    <a:gd name="T77" fmla="*/ 734 h 755"/>
                    <a:gd name="T78" fmla="*/ 190 w 284"/>
                    <a:gd name="T79" fmla="*/ 737 h 755"/>
                    <a:gd name="T80" fmla="*/ 194 w 284"/>
                    <a:gd name="T81" fmla="*/ 737 h 755"/>
                    <a:gd name="T82" fmla="*/ 199 w 284"/>
                    <a:gd name="T83" fmla="*/ 740 h 755"/>
                    <a:gd name="T84" fmla="*/ 204 w 284"/>
                    <a:gd name="T85" fmla="*/ 747 h 755"/>
                    <a:gd name="T86" fmla="*/ 209 w 284"/>
                    <a:gd name="T87" fmla="*/ 752 h 755"/>
                    <a:gd name="T88" fmla="*/ 214 w 284"/>
                    <a:gd name="T89" fmla="*/ 753 h 755"/>
                    <a:gd name="T90" fmla="*/ 218 w 284"/>
                    <a:gd name="T91" fmla="*/ 752 h 755"/>
                    <a:gd name="T92" fmla="*/ 223 w 284"/>
                    <a:gd name="T93" fmla="*/ 752 h 755"/>
                    <a:gd name="T94" fmla="*/ 228 w 284"/>
                    <a:gd name="T95" fmla="*/ 755 h 755"/>
                    <a:gd name="T96" fmla="*/ 233 w 284"/>
                    <a:gd name="T97" fmla="*/ 755 h 755"/>
                    <a:gd name="T98" fmla="*/ 237 w 284"/>
                    <a:gd name="T99" fmla="*/ 755 h 755"/>
                    <a:gd name="T100" fmla="*/ 242 w 284"/>
                    <a:gd name="T101" fmla="*/ 751 h 755"/>
                    <a:gd name="T102" fmla="*/ 247 w 284"/>
                    <a:gd name="T103" fmla="*/ 719 h 755"/>
                    <a:gd name="T104" fmla="*/ 252 w 284"/>
                    <a:gd name="T105" fmla="*/ 618 h 755"/>
                    <a:gd name="T106" fmla="*/ 257 w 284"/>
                    <a:gd name="T107" fmla="*/ 546 h 755"/>
                    <a:gd name="T108" fmla="*/ 261 w 284"/>
                    <a:gd name="T109" fmla="*/ 592 h 755"/>
                    <a:gd name="T110" fmla="*/ 266 w 284"/>
                    <a:gd name="T111" fmla="*/ 659 h 755"/>
                    <a:gd name="T112" fmla="*/ 271 w 284"/>
                    <a:gd name="T113" fmla="*/ 705 h 755"/>
                    <a:gd name="T114" fmla="*/ 276 w 284"/>
                    <a:gd name="T115" fmla="*/ 735 h 755"/>
                    <a:gd name="T116" fmla="*/ 281 w 284"/>
                    <a:gd name="T117" fmla="*/ 593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84" h="755">
                      <a:moveTo>
                        <a:pt x="0" y="0"/>
                      </a:moveTo>
                      <a:lnTo>
                        <a:pt x="0" y="61"/>
                      </a:lnTo>
                      <a:lnTo>
                        <a:pt x="1" y="121"/>
                      </a:lnTo>
                      <a:lnTo>
                        <a:pt x="2" y="172"/>
                      </a:lnTo>
                      <a:lnTo>
                        <a:pt x="3" y="215"/>
                      </a:lnTo>
                      <a:lnTo>
                        <a:pt x="3" y="258"/>
                      </a:lnTo>
                      <a:lnTo>
                        <a:pt x="4" y="294"/>
                      </a:lnTo>
                      <a:lnTo>
                        <a:pt x="5" y="323"/>
                      </a:lnTo>
                      <a:lnTo>
                        <a:pt x="6" y="349"/>
                      </a:lnTo>
                      <a:lnTo>
                        <a:pt x="6" y="373"/>
                      </a:lnTo>
                      <a:lnTo>
                        <a:pt x="7" y="395"/>
                      </a:lnTo>
                      <a:lnTo>
                        <a:pt x="8" y="415"/>
                      </a:lnTo>
                      <a:lnTo>
                        <a:pt x="9" y="434"/>
                      </a:lnTo>
                      <a:lnTo>
                        <a:pt x="10" y="450"/>
                      </a:lnTo>
                      <a:lnTo>
                        <a:pt x="11" y="462"/>
                      </a:lnTo>
                      <a:lnTo>
                        <a:pt x="11" y="475"/>
                      </a:lnTo>
                      <a:lnTo>
                        <a:pt x="12" y="491"/>
                      </a:lnTo>
                      <a:lnTo>
                        <a:pt x="13" y="509"/>
                      </a:lnTo>
                      <a:lnTo>
                        <a:pt x="14" y="524"/>
                      </a:lnTo>
                      <a:lnTo>
                        <a:pt x="15" y="539"/>
                      </a:lnTo>
                      <a:lnTo>
                        <a:pt x="15" y="554"/>
                      </a:lnTo>
                      <a:lnTo>
                        <a:pt x="16" y="566"/>
                      </a:lnTo>
                      <a:lnTo>
                        <a:pt x="17" y="572"/>
                      </a:lnTo>
                      <a:lnTo>
                        <a:pt x="18" y="569"/>
                      </a:lnTo>
                      <a:lnTo>
                        <a:pt x="18" y="558"/>
                      </a:lnTo>
                      <a:lnTo>
                        <a:pt x="19" y="538"/>
                      </a:lnTo>
                      <a:lnTo>
                        <a:pt x="20" y="508"/>
                      </a:lnTo>
                      <a:lnTo>
                        <a:pt x="21" y="476"/>
                      </a:lnTo>
                      <a:lnTo>
                        <a:pt x="22" y="445"/>
                      </a:lnTo>
                      <a:lnTo>
                        <a:pt x="23" y="415"/>
                      </a:lnTo>
                      <a:lnTo>
                        <a:pt x="23" y="387"/>
                      </a:lnTo>
                      <a:lnTo>
                        <a:pt x="24" y="364"/>
                      </a:lnTo>
                      <a:lnTo>
                        <a:pt x="25" y="350"/>
                      </a:lnTo>
                      <a:lnTo>
                        <a:pt x="26" y="349"/>
                      </a:lnTo>
                      <a:lnTo>
                        <a:pt x="26" y="354"/>
                      </a:lnTo>
                      <a:lnTo>
                        <a:pt x="27" y="367"/>
                      </a:lnTo>
                      <a:lnTo>
                        <a:pt x="28" y="385"/>
                      </a:lnTo>
                      <a:lnTo>
                        <a:pt x="29" y="409"/>
                      </a:lnTo>
                      <a:lnTo>
                        <a:pt x="30" y="436"/>
                      </a:lnTo>
                      <a:lnTo>
                        <a:pt x="30" y="466"/>
                      </a:lnTo>
                      <a:lnTo>
                        <a:pt x="31" y="498"/>
                      </a:lnTo>
                      <a:lnTo>
                        <a:pt x="32" y="529"/>
                      </a:lnTo>
                      <a:lnTo>
                        <a:pt x="33" y="558"/>
                      </a:lnTo>
                      <a:lnTo>
                        <a:pt x="34" y="585"/>
                      </a:lnTo>
                      <a:lnTo>
                        <a:pt x="35" y="608"/>
                      </a:lnTo>
                      <a:lnTo>
                        <a:pt x="35" y="628"/>
                      </a:lnTo>
                      <a:lnTo>
                        <a:pt x="36" y="645"/>
                      </a:lnTo>
                      <a:lnTo>
                        <a:pt x="37" y="659"/>
                      </a:lnTo>
                      <a:lnTo>
                        <a:pt x="38" y="667"/>
                      </a:lnTo>
                      <a:lnTo>
                        <a:pt x="38" y="674"/>
                      </a:lnTo>
                      <a:lnTo>
                        <a:pt x="39" y="679"/>
                      </a:lnTo>
                      <a:lnTo>
                        <a:pt x="40" y="683"/>
                      </a:lnTo>
                      <a:lnTo>
                        <a:pt x="41" y="686"/>
                      </a:lnTo>
                      <a:lnTo>
                        <a:pt x="41" y="689"/>
                      </a:lnTo>
                      <a:lnTo>
                        <a:pt x="42" y="692"/>
                      </a:lnTo>
                      <a:lnTo>
                        <a:pt x="43" y="696"/>
                      </a:lnTo>
                      <a:lnTo>
                        <a:pt x="44" y="700"/>
                      </a:lnTo>
                      <a:lnTo>
                        <a:pt x="45" y="704"/>
                      </a:lnTo>
                      <a:lnTo>
                        <a:pt x="46" y="707"/>
                      </a:lnTo>
                      <a:lnTo>
                        <a:pt x="46" y="709"/>
                      </a:lnTo>
                      <a:lnTo>
                        <a:pt x="47" y="712"/>
                      </a:lnTo>
                      <a:lnTo>
                        <a:pt x="48" y="714"/>
                      </a:lnTo>
                      <a:lnTo>
                        <a:pt x="49" y="716"/>
                      </a:lnTo>
                      <a:lnTo>
                        <a:pt x="50" y="717"/>
                      </a:lnTo>
                      <a:lnTo>
                        <a:pt x="50" y="718"/>
                      </a:lnTo>
                      <a:lnTo>
                        <a:pt x="51" y="719"/>
                      </a:lnTo>
                      <a:lnTo>
                        <a:pt x="52" y="721"/>
                      </a:lnTo>
                      <a:lnTo>
                        <a:pt x="53" y="722"/>
                      </a:lnTo>
                      <a:lnTo>
                        <a:pt x="53" y="723"/>
                      </a:lnTo>
                      <a:lnTo>
                        <a:pt x="54" y="725"/>
                      </a:lnTo>
                      <a:lnTo>
                        <a:pt x="55" y="725"/>
                      </a:lnTo>
                      <a:lnTo>
                        <a:pt x="56" y="727"/>
                      </a:lnTo>
                      <a:lnTo>
                        <a:pt x="57" y="727"/>
                      </a:lnTo>
                      <a:lnTo>
                        <a:pt x="58" y="727"/>
                      </a:lnTo>
                      <a:lnTo>
                        <a:pt x="58" y="725"/>
                      </a:lnTo>
                      <a:lnTo>
                        <a:pt x="59" y="723"/>
                      </a:lnTo>
                      <a:lnTo>
                        <a:pt x="60" y="720"/>
                      </a:lnTo>
                      <a:lnTo>
                        <a:pt x="61" y="717"/>
                      </a:lnTo>
                      <a:lnTo>
                        <a:pt x="61" y="715"/>
                      </a:lnTo>
                      <a:lnTo>
                        <a:pt x="62" y="712"/>
                      </a:lnTo>
                      <a:lnTo>
                        <a:pt x="63" y="712"/>
                      </a:lnTo>
                      <a:lnTo>
                        <a:pt x="64" y="713"/>
                      </a:lnTo>
                      <a:lnTo>
                        <a:pt x="65" y="714"/>
                      </a:lnTo>
                      <a:lnTo>
                        <a:pt x="65" y="717"/>
                      </a:lnTo>
                      <a:lnTo>
                        <a:pt x="66" y="721"/>
                      </a:lnTo>
                      <a:lnTo>
                        <a:pt x="67" y="725"/>
                      </a:lnTo>
                      <a:lnTo>
                        <a:pt x="68" y="729"/>
                      </a:lnTo>
                      <a:lnTo>
                        <a:pt x="69" y="733"/>
                      </a:lnTo>
                      <a:lnTo>
                        <a:pt x="70" y="735"/>
                      </a:lnTo>
                      <a:lnTo>
                        <a:pt x="70" y="738"/>
                      </a:lnTo>
                      <a:lnTo>
                        <a:pt x="71" y="740"/>
                      </a:lnTo>
                      <a:lnTo>
                        <a:pt x="72" y="742"/>
                      </a:lnTo>
                      <a:lnTo>
                        <a:pt x="73" y="743"/>
                      </a:lnTo>
                      <a:lnTo>
                        <a:pt x="73" y="744"/>
                      </a:lnTo>
                      <a:lnTo>
                        <a:pt x="74" y="745"/>
                      </a:lnTo>
                      <a:lnTo>
                        <a:pt x="75" y="745"/>
                      </a:lnTo>
                      <a:lnTo>
                        <a:pt x="76" y="744"/>
                      </a:lnTo>
                      <a:lnTo>
                        <a:pt x="77" y="742"/>
                      </a:lnTo>
                      <a:lnTo>
                        <a:pt x="77" y="739"/>
                      </a:lnTo>
                      <a:lnTo>
                        <a:pt x="78" y="734"/>
                      </a:lnTo>
                      <a:lnTo>
                        <a:pt x="79" y="725"/>
                      </a:lnTo>
                      <a:lnTo>
                        <a:pt x="80" y="712"/>
                      </a:lnTo>
                      <a:lnTo>
                        <a:pt x="81" y="695"/>
                      </a:lnTo>
                      <a:lnTo>
                        <a:pt x="81" y="672"/>
                      </a:lnTo>
                      <a:lnTo>
                        <a:pt x="82" y="645"/>
                      </a:lnTo>
                      <a:lnTo>
                        <a:pt x="83" y="617"/>
                      </a:lnTo>
                      <a:lnTo>
                        <a:pt x="84" y="589"/>
                      </a:lnTo>
                      <a:lnTo>
                        <a:pt x="85" y="564"/>
                      </a:lnTo>
                      <a:lnTo>
                        <a:pt x="85" y="542"/>
                      </a:lnTo>
                      <a:lnTo>
                        <a:pt x="86" y="528"/>
                      </a:lnTo>
                      <a:lnTo>
                        <a:pt x="87" y="522"/>
                      </a:lnTo>
                      <a:lnTo>
                        <a:pt x="88" y="522"/>
                      </a:lnTo>
                      <a:lnTo>
                        <a:pt x="89" y="529"/>
                      </a:lnTo>
                      <a:lnTo>
                        <a:pt x="89" y="541"/>
                      </a:lnTo>
                      <a:lnTo>
                        <a:pt x="90" y="556"/>
                      </a:lnTo>
                      <a:lnTo>
                        <a:pt x="91" y="576"/>
                      </a:lnTo>
                      <a:lnTo>
                        <a:pt x="92" y="597"/>
                      </a:lnTo>
                      <a:lnTo>
                        <a:pt x="93" y="618"/>
                      </a:lnTo>
                      <a:lnTo>
                        <a:pt x="93" y="637"/>
                      </a:lnTo>
                      <a:lnTo>
                        <a:pt x="94" y="655"/>
                      </a:lnTo>
                      <a:lnTo>
                        <a:pt x="95" y="672"/>
                      </a:lnTo>
                      <a:lnTo>
                        <a:pt x="96" y="685"/>
                      </a:lnTo>
                      <a:lnTo>
                        <a:pt x="96" y="697"/>
                      </a:lnTo>
                      <a:lnTo>
                        <a:pt x="97" y="705"/>
                      </a:lnTo>
                      <a:lnTo>
                        <a:pt x="98" y="713"/>
                      </a:lnTo>
                      <a:lnTo>
                        <a:pt x="99" y="718"/>
                      </a:lnTo>
                      <a:lnTo>
                        <a:pt x="100" y="722"/>
                      </a:lnTo>
                      <a:lnTo>
                        <a:pt x="101" y="725"/>
                      </a:lnTo>
                      <a:lnTo>
                        <a:pt x="101" y="727"/>
                      </a:lnTo>
                      <a:lnTo>
                        <a:pt x="102" y="728"/>
                      </a:lnTo>
                      <a:lnTo>
                        <a:pt x="103" y="729"/>
                      </a:lnTo>
                      <a:lnTo>
                        <a:pt x="104" y="729"/>
                      </a:lnTo>
                      <a:lnTo>
                        <a:pt x="104" y="730"/>
                      </a:lnTo>
                      <a:lnTo>
                        <a:pt x="105" y="730"/>
                      </a:lnTo>
                      <a:lnTo>
                        <a:pt x="106" y="731"/>
                      </a:lnTo>
                      <a:lnTo>
                        <a:pt x="107" y="732"/>
                      </a:lnTo>
                      <a:lnTo>
                        <a:pt x="108" y="734"/>
                      </a:lnTo>
                      <a:lnTo>
                        <a:pt x="108" y="735"/>
                      </a:lnTo>
                      <a:lnTo>
                        <a:pt x="109" y="737"/>
                      </a:lnTo>
                      <a:lnTo>
                        <a:pt x="110" y="739"/>
                      </a:lnTo>
                      <a:lnTo>
                        <a:pt x="111" y="740"/>
                      </a:lnTo>
                      <a:lnTo>
                        <a:pt x="112" y="741"/>
                      </a:lnTo>
                      <a:lnTo>
                        <a:pt x="113" y="743"/>
                      </a:lnTo>
                      <a:lnTo>
                        <a:pt x="113" y="744"/>
                      </a:lnTo>
                      <a:lnTo>
                        <a:pt x="114" y="745"/>
                      </a:lnTo>
                      <a:lnTo>
                        <a:pt x="115" y="746"/>
                      </a:lnTo>
                      <a:lnTo>
                        <a:pt x="116" y="747"/>
                      </a:lnTo>
                      <a:lnTo>
                        <a:pt x="116" y="747"/>
                      </a:lnTo>
                      <a:lnTo>
                        <a:pt x="117" y="748"/>
                      </a:lnTo>
                      <a:lnTo>
                        <a:pt x="118" y="749"/>
                      </a:lnTo>
                      <a:lnTo>
                        <a:pt x="119" y="749"/>
                      </a:lnTo>
                      <a:lnTo>
                        <a:pt x="119" y="749"/>
                      </a:lnTo>
                      <a:lnTo>
                        <a:pt x="120" y="749"/>
                      </a:lnTo>
                      <a:lnTo>
                        <a:pt x="121" y="749"/>
                      </a:lnTo>
                      <a:lnTo>
                        <a:pt x="122" y="749"/>
                      </a:lnTo>
                      <a:lnTo>
                        <a:pt x="123" y="748"/>
                      </a:lnTo>
                      <a:lnTo>
                        <a:pt x="124" y="748"/>
                      </a:lnTo>
                      <a:lnTo>
                        <a:pt x="124" y="747"/>
                      </a:lnTo>
                      <a:lnTo>
                        <a:pt x="125" y="746"/>
                      </a:lnTo>
                      <a:lnTo>
                        <a:pt x="126" y="745"/>
                      </a:lnTo>
                      <a:lnTo>
                        <a:pt x="127" y="743"/>
                      </a:lnTo>
                      <a:lnTo>
                        <a:pt x="128" y="741"/>
                      </a:lnTo>
                      <a:lnTo>
                        <a:pt x="128" y="739"/>
                      </a:lnTo>
                      <a:lnTo>
                        <a:pt x="129" y="736"/>
                      </a:lnTo>
                      <a:lnTo>
                        <a:pt x="130" y="734"/>
                      </a:lnTo>
                      <a:lnTo>
                        <a:pt x="131" y="732"/>
                      </a:lnTo>
                      <a:lnTo>
                        <a:pt x="131" y="730"/>
                      </a:lnTo>
                      <a:lnTo>
                        <a:pt x="132" y="730"/>
                      </a:lnTo>
                      <a:lnTo>
                        <a:pt x="133" y="729"/>
                      </a:lnTo>
                      <a:lnTo>
                        <a:pt x="134" y="729"/>
                      </a:lnTo>
                      <a:lnTo>
                        <a:pt x="135" y="730"/>
                      </a:lnTo>
                      <a:lnTo>
                        <a:pt x="136" y="732"/>
                      </a:lnTo>
                      <a:lnTo>
                        <a:pt x="136" y="734"/>
                      </a:lnTo>
                      <a:lnTo>
                        <a:pt x="137" y="735"/>
                      </a:lnTo>
                      <a:lnTo>
                        <a:pt x="138" y="737"/>
                      </a:lnTo>
                      <a:lnTo>
                        <a:pt x="139" y="739"/>
                      </a:lnTo>
                      <a:lnTo>
                        <a:pt x="139" y="740"/>
                      </a:lnTo>
                      <a:lnTo>
                        <a:pt x="140" y="742"/>
                      </a:lnTo>
                      <a:lnTo>
                        <a:pt x="141" y="743"/>
                      </a:lnTo>
                      <a:lnTo>
                        <a:pt x="142" y="744"/>
                      </a:lnTo>
                      <a:lnTo>
                        <a:pt x="143" y="744"/>
                      </a:lnTo>
                      <a:lnTo>
                        <a:pt x="143" y="744"/>
                      </a:lnTo>
                      <a:lnTo>
                        <a:pt x="144" y="744"/>
                      </a:lnTo>
                      <a:lnTo>
                        <a:pt x="145" y="743"/>
                      </a:lnTo>
                      <a:lnTo>
                        <a:pt x="146" y="741"/>
                      </a:lnTo>
                      <a:lnTo>
                        <a:pt x="147" y="739"/>
                      </a:lnTo>
                      <a:lnTo>
                        <a:pt x="148" y="735"/>
                      </a:lnTo>
                      <a:lnTo>
                        <a:pt x="148" y="728"/>
                      </a:lnTo>
                      <a:lnTo>
                        <a:pt x="149" y="716"/>
                      </a:lnTo>
                      <a:lnTo>
                        <a:pt x="150" y="696"/>
                      </a:lnTo>
                      <a:lnTo>
                        <a:pt x="151" y="664"/>
                      </a:lnTo>
                      <a:lnTo>
                        <a:pt x="151" y="621"/>
                      </a:lnTo>
                      <a:lnTo>
                        <a:pt x="152" y="570"/>
                      </a:lnTo>
                      <a:lnTo>
                        <a:pt x="153" y="512"/>
                      </a:lnTo>
                      <a:lnTo>
                        <a:pt x="154" y="452"/>
                      </a:lnTo>
                      <a:lnTo>
                        <a:pt x="155" y="387"/>
                      </a:lnTo>
                      <a:lnTo>
                        <a:pt x="155" y="329"/>
                      </a:lnTo>
                      <a:lnTo>
                        <a:pt x="156" y="274"/>
                      </a:lnTo>
                      <a:lnTo>
                        <a:pt x="157" y="230"/>
                      </a:lnTo>
                      <a:lnTo>
                        <a:pt x="158" y="198"/>
                      </a:lnTo>
                      <a:lnTo>
                        <a:pt x="159" y="179"/>
                      </a:lnTo>
                      <a:lnTo>
                        <a:pt x="159" y="177"/>
                      </a:lnTo>
                      <a:lnTo>
                        <a:pt x="160" y="178"/>
                      </a:lnTo>
                      <a:lnTo>
                        <a:pt x="161" y="192"/>
                      </a:lnTo>
                      <a:lnTo>
                        <a:pt x="162" y="215"/>
                      </a:lnTo>
                      <a:lnTo>
                        <a:pt x="163" y="245"/>
                      </a:lnTo>
                      <a:lnTo>
                        <a:pt x="163" y="279"/>
                      </a:lnTo>
                      <a:lnTo>
                        <a:pt x="164" y="315"/>
                      </a:lnTo>
                      <a:lnTo>
                        <a:pt x="165" y="354"/>
                      </a:lnTo>
                      <a:lnTo>
                        <a:pt x="166" y="392"/>
                      </a:lnTo>
                      <a:lnTo>
                        <a:pt x="167" y="429"/>
                      </a:lnTo>
                      <a:lnTo>
                        <a:pt x="167" y="465"/>
                      </a:lnTo>
                      <a:lnTo>
                        <a:pt x="168" y="499"/>
                      </a:lnTo>
                      <a:lnTo>
                        <a:pt x="169" y="531"/>
                      </a:lnTo>
                      <a:lnTo>
                        <a:pt x="170" y="560"/>
                      </a:lnTo>
                      <a:lnTo>
                        <a:pt x="171" y="585"/>
                      </a:lnTo>
                      <a:lnTo>
                        <a:pt x="171" y="610"/>
                      </a:lnTo>
                      <a:lnTo>
                        <a:pt x="172" y="630"/>
                      </a:lnTo>
                      <a:lnTo>
                        <a:pt x="173" y="648"/>
                      </a:lnTo>
                      <a:lnTo>
                        <a:pt x="174" y="664"/>
                      </a:lnTo>
                      <a:lnTo>
                        <a:pt x="174" y="676"/>
                      </a:lnTo>
                      <a:lnTo>
                        <a:pt x="175" y="687"/>
                      </a:lnTo>
                      <a:lnTo>
                        <a:pt x="176" y="696"/>
                      </a:lnTo>
                      <a:lnTo>
                        <a:pt x="177" y="704"/>
                      </a:lnTo>
                      <a:lnTo>
                        <a:pt x="178" y="710"/>
                      </a:lnTo>
                      <a:lnTo>
                        <a:pt x="179" y="715"/>
                      </a:lnTo>
                      <a:lnTo>
                        <a:pt x="179" y="719"/>
                      </a:lnTo>
                      <a:lnTo>
                        <a:pt x="180" y="722"/>
                      </a:lnTo>
                      <a:lnTo>
                        <a:pt x="181" y="726"/>
                      </a:lnTo>
                      <a:lnTo>
                        <a:pt x="182" y="728"/>
                      </a:lnTo>
                      <a:lnTo>
                        <a:pt x="183" y="730"/>
                      </a:lnTo>
                      <a:lnTo>
                        <a:pt x="183" y="732"/>
                      </a:lnTo>
                      <a:lnTo>
                        <a:pt x="184" y="733"/>
                      </a:lnTo>
                      <a:lnTo>
                        <a:pt x="185" y="734"/>
                      </a:lnTo>
                      <a:lnTo>
                        <a:pt x="186" y="735"/>
                      </a:lnTo>
                      <a:lnTo>
                        <a:pt x="186" y="735"/>
                      </a:lnTo>
                      <a:lnTo>
                        <a:pt x="187" y="735"/>
                      </a:lnTo>
                      <a:lnTo>
                        <a:pt x="188" y="736"/>
                      </a:lnTo>
                      <a:lnTo>
                        <a:pt x="189" y="737"/>
                      </a:lnTo>
                      <a:lnTo>
                        <a:pt x="190" y="737"/>
                      </a:lnTo>
                      <a:lnTo>
                        <a:pt x="191" y="737"/>
                      </a:lnTo>
                      <a:lnTo>
                        <a:pt x="191" y="737"/>
                      </a:lnTo>
                      <a:lnTo>
                        <a:pt x="192" y="737"/>
                      </a:lnTo>
                      <a:lnTo>
                        <a:pt x="193" y="736"/>
                      </a:lnTo>
                      <a:lnTo>
                        <a:pt x="194" y="736"/>
                      </a:lnTo>
                      <a:lnTo>
                        <a:pt x="194" y="737"/>
                      </a:lnTo>
                      <a:lnTo>
                        <a:pt x="195" y="737"/>
                      </a:lnTo>
                      <a:lnTo>
                        <a:pt x="196" y="737"/>
                      </a:lnTo>
                      <a:lnTo>
                        <a:pt x="197" y="737"/>
                      </a:lnTo>
                      <a:lnTo>
                        <a:pt x="197" y="738"/>
                      </a:lnTo>
                      <a:lnTo>
                        <a:pt x="198" y="739"/>
                      </a:lnTo>
                      <a:lnTo>
                        <a:pt x="199" y="740"/>
                      </a:lnTo>
                      <a:lnTo>
                        <a:pt x="200" y="741"/>
                      </a:lnTo>
                      <a:lnTo>
                        <a:pt x="201" y="742"/>
                      </a:lnTo>
                      <a:lnTo>
                        <a:pt x="202" y="743"/>
                      </a:lnTo>
                      <a:lnTo>
                        <a:pt x="202" y="744"/>
                      </a:lnTo>
                      <a:lnTo>
                        <a:pt x="203" y="745"/>
                      </a:lnTo>
                      <a:lnTo>
                        <a:pt x="204" y="747"/>
                      </a:lnTo>
                      <a:lnTo>
                        <a:pt x="205" y="748"/>
                      </a:lnTo>
                      <a:lnTo>
                        <a:pt x="206" y="749"/>
                      </a:lnTo>
                      <a:lnTo>
                        <a:pt x="206" y="750"/>
                      </a:lnTo>
                      <a:lnTo>
                        <a:pt x="207" y="751"/>
                      </a:lnTo>
                      <a:lnTo>
                        <a:pt x="208" y="752"/>
                      </a:lnTo>
                      <a:lnTo>
                        <a:pt x="209" y="752"/>
                      </a:lnTo>
                      <a:lnTo>
                        <a:pt x="209" y="752"/>
                      </a:lnTo>
                      <a:lnTo>
                        <a:pt x="210" y="753"/>
                      </a:lnTo>
                      <a:lnTo>
                        <a:pt x="211" y="753"/>
                      </a:lnTo>
                      <a:lnTo>
                        <a:pt x="212" y="753"/>
                      </a:lnTo>
                      <a:lnTo>
                        <a:pt x="213" y="753"/>
                      </a:lnTo>
                      <a:lnTo>
                        <a:pt x="214" y="753"/>
                      </a:lnTo>
                      <a:lnTo>
                        <a:pt x="214" y="752"/>
                      </a:lnTo>
                      <a:lnTo>
                        <a:pt x="215" y="752"/>
                      </a:lnTo>
                      <a:lnTo>
                        <a:pt x="216" y="752"/>
                      </a:lnTo>
                      <a:lnTo>
                        <a:pt x="217" y="752"/>
                      </a:lnTo>
                      <a:lnTo>
                        <a:pt x="217" y="752"/>
                      </a:lnTo>
                      <a:lnTo>
                        <a:pt x="218" y="752"/>
                      </a:lnTo>
                      <a:lnTo>
                        <a:pt x="219" y="752"/>
                      </a:lnTo>
                      <a:lnTo>
                        <a:pt x="220" y="752"/>
                      </a:lnTo>
                      <a:lnTo>
                        <a:pt x="221" y="752"/>
                      </a:lnTo>
                      <a:lnTo>
                        <a:pt x="221" y="752"/>
                      </a:lnTo>
                      <a:lnTo>
                        <a:pt x="222" y="752"/>
                      </a:lnTo>
                      <a:lnTo>
                        <a:pt x="223" y="752"/>
                      </a:lnTo>
                      <a:lnTo>
                        <a:pt x="224" y="753"/>
                      </a:lnTo>
                      <a:lnTo>
                        <a:pt x="225" y="754"/>
                      </a:lnTo>
                      <a:lnTo>
                        <a:pt x="226" y="754"/>
                      </a:lnTo>
                      <a:lnTo>
                        <a:pt x="226" y="754"/>
                      </a:lnTo>
                      <a:lnTo>
                        <a:pt x="227" y="754"/>
                      </a:lnTo>
                      <a:lnTo>
                        <a:pt x="228" y="755"/>
                      </a:lnTo>
                      <a:lnTo>
                        <a:pt x="229" y="755"/>
                      </a:lnTo>
                      <a:lnTo>
                        <a:pt x="229" y="755"/>
                      </a:lnTo>
                      <a:lnTo>
                        <a:pt x="230" y="755"/>
                      </a:lnTo>
                      <a:lnTo>
                        <a:pt x="231" y="755"/>
                      </a:lnTo>
                      <a:lnTo>
                        <a:pt x="232" y="755"/>
                      </a:lnTo>
                      <a:lnTo>
                        <a:pt x="233" y="755"/>
                      </a:lnTo>
                      <a:lnTo>
                        <a:pt x="233" y="755"/>
                      </a:lnTo>
                      <a:lnTo>
                        <a:pt x="234" y="755"/>
                      </a:lnTo>
                      <a:lnTo>
                        <a:pt x="235" y="755"/>
                      </a:lnTo>
                      <a:lnTo>
                        <a:pt x="236" y="755"/>
                      </a:lnTo>
                      <a:lnTo>
                        <a:pt x="237" y="755"/>
                      </a:lnTo>
                      <a:lnTo>
                        <a:pt x="237" y="755"/>
                      </a:lnTo>
                      <a:lnTo>
                        <a:pt x="238" y="755"/>
                      </a:lnTo>
                      <a:lnTo>
                        <a:pt x="239" y="755"/>
                      </a:lnTo>
                      <a:lnTo>
                        <a:pt x="240" y="755"/>
                      </a:lnTo>
                      <a:lnTo>
                        <a:pt x="241" y="754"/>
                      </a:lnTo>
                      <a:lnTo>
                        <a:pt x="241" y="752"/>
                      </a:lnTo>
                      <a:lnTo>
                        <a:pt x="242" y="751"/>
                      </a:lnTo>
                      <a:lnTo>
                        <a:pt x="243" y="749"/>
                      </a:lnTo>
                      <a:lnTo>
                        <a:pt x="244" y="746"/>
                      </a:lnTo>
                      <a:lnTo>
                        <a:pt x="245" y="742"/>
                      </a:lnTo>
                      <a:lnTo>
                        <a:pt x="245" y="736"/>
                      </a:lnTo>
                      <a:lnTo>
                        <a:pt x="246" y="729"/>
                      </a:lnTo>
                      <a:lnTo>
                        <a:pt x="247" y="719"/>
                      </a:lnTo>
                      <a:lnTo>
                        <a:pt x="248" y="707"/>
                      </a:lnTo>
                      <a:lnTo>
                        <a:pt x="249" y="693"/>
                      </a:lnTo>
                      <a:lnTo>
                        <a:pt x="249" y="677"/>
                      </a:lnTo>
                      <a:lnTo>
                        <a:pt x="250" y="659"/>
                      </a:lnTo>
                      <a:lnTo>
                        <a:pt x="251" y="639"/>
                      </a:lnTo>
                      <a:lnTo>
                        <a:pt x="252" y="618"/>
                      </a:lnTo>
                      <a:lnTo>
                        <a:pt x="252" y="600"/>
                      </a:lnTo>
                      <a:lnTo>
                        <a:pt x="253" y="585"/>
                      </a:lnTo>
                      <a:lnTo>
                        <a:pt x="254" y="572"/>
                      </a:lnTo>
                      <a:lnTo>
                        <a:pt x="255" y="560"/>
                      </a:lnTo>
                      <a:lnTo>
                        <a:pt x="256" y="552"/>
                      </a:lnTo>
                      <a:lnTo>
                        <a:pt x="257" y="546"/>
                      </a:lnTo>
                      <a:lnTo>
                        <a:pt x="257" y="548"/>
                      </a:lnTo>
                      <a:lnTo>
                        <a:pt x="258" y="553"/>
                      </a:lnTo>
                      <a:lnTo>
                        <a:pt x="259" y="559"/>
                      </a:lnTo>
                      <a:lnTo>
                        <a:pt x="260" y="568"/>
                      </a:lnTo>
                      <a:lnTo>
                        <a:pt x="261" y="579"/>
                      </a:lnTo>
                      <a:lnTo>
                        <a:pt x="261" y="592"/>
                      </a:lnTo>
                      <a:lnTo>
                        <a:pt x="262" y="606"/>
                      </a:lnTo>
                      <a:lnTo>
                        <a:pt x="263" y="619"/>
                      </a:lnTo>
                      <a:lnTo>
                        <a:pt x="264" y="630"/>
                      </a:lnTo>
                      <a:lnTo>
                        <a:pt x="264" y="640"/>
                      </a:lnTo>
                      <a:lnTo>
                        <a:pt x="265" y="650"/>
                      </a:lnTo>
                      <a:lnTo>
                        <a:pt x="266" y="659"/>
                      </a:lnTo>
                      <a:lnTo>
                        <a:pt x="267" y="668"/>
                      </a:lnTo>
                      <a:lnTo>
                        <a:pt x="268" y="676"/>
                      </a:lnTo>
                      <a:lnTo>
                        <a:pt x="269" y="683"/>
                      </a:lnTo>
                      <a:lnTo>
                        <a:pt x="269" y="691"/>
                      </a:lnTo>
                      <a:lnTo>
                        <a:pt x="270" y="699"/>
                      </a:lnTo>
                      <a:lnTo>
                        <a:pt x="271" y="705"/>
                      </a:lnTo>
                      <a:lnTo>
                        <a:pt x="272" y="712"/>
                      </a:lnTo>
                      <a:lnTo>
                        <a:pt x="272" y="719"/>
                      </a:lnTo>
                      <a:lnTo>
                        <a:pt x="273" y="724"/>
                      </a:lnTo>
                      <a:lnTo>
                        <a:pt x="274" y="729"/>
                      </a:lnTo>
                      <a:lnTo>
                        <a:pt x="275" y="732"/>
                      </a:lnTo>
                      <a:lnTo>
                        <a:pt x="276" y="735"/>
                      </a:lnTo>
                      <a:lnTo>
                        <a:pt x="276" y="735"/>
                      </a:lnTo>
                      <a:lnTo>
                        <a:pt x="277" y="733"/>
                      </a:lnTo>
                      <a:lnTo>
                        <a:pt x="278" y="726"/>
                      </a:lnTo>
                      <a:lnTo>
                        <a:pt x="279" y="706"/>
                      </a:lnTo>
                      <a:lnTo>
                        <a:pt x="280" y="666"/>
                      </a:lnTo>
                      <a:lnTo>
                        <a:pt x="281" y="593"/>
                      </a:lnTo>
                      <a:lnTo>
                        <a:pt x="281" y="485"/>
                      </a:lnTo>
                      <a:lnTo>
                        <a:pt x="282" y="341"/>
                      </a:lnTo>
                      <a:lnTo>
                        <a:pt x="283" y="176"/>
                      </a:lnTo>
                      <a:lnTo>
                        <a:pt x="284" y="1"/>
                      </a:lnTo>
                      <a:lnTo>
                        <a:pt x="284" y="0"/>
                      </a:lnTo>
                    </a:path>
                  </a:pathLst>
                </a:custGeom>
                <a:noFill/>
                <a:ln w="0" cap="flat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86" name="Freeform 91">
                  <a:extLst>
                    <a:ext uri="{FF2B5EF4-FFF2-40B4-BE49-F238E27FC236}">
                      <a16:creationId xmlns:a16="http://schemas.microsoft.com/office/drawing/2014/main" id="{8AE48345-7A1A-4F85-9562-50BF42E83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4" y="2202"/>
                  <a:ext cx="71" cy="724"/>
                </a:xfrm>
                <a:custGeom>
                  <a:avLst/>
                  <a:gdLst>
                    <a:gd name="T0" fmla="*/ 1 w 71"/>
                    <a:gd name="T1" fmla="*/ 79 h 724"/>
                    <a:gd name="T2" fmla="*/ 2 w 71"/>
                    <a:gd name="T3" fmla="*/ 251 h 724"/>
                    <a:gd name="T4" fmla="*/ 4 w 71"/>
                    <a:gd name="T5" fmla="*/ 388 h 724"/>
                    <a:gd name="T6" fmla="*/ 5 w 71"/>
                    <a:gd name="T7" fmla="*/ 493 h 724"/>
                    <a:gd name="T8" fmla="*/ 7 w 71"/>
                    <a:gd name="T9" fmla="*/ 567 h 724"/>
                    <a:gd name="T10" fmla="*/ 9 w 71"/>
                    <a:gd name="T11" fmla="*/ 614 h 724"/>
                    <a:gd name="T12" fmla="*/ 10 w 71"/>
                    <a:gd name="T13" fmla="*/ 641 h 724"/>
                    <a:gd name="T14" fmla="*/ 12 w 71"/>
                    <a:gd name="T15" fmla="*/ 657 h 724"/>
                    <a:gd name="T16" fmla="*/ 13 w 71"/>
                    <a:gd name="T17" fmla="*/ 669 h 724"/>
                    <a:gd name="T18" fmla="*/ 15 w 71"/>
                    <a:gd name="T19" fmla="*/ 676 h 724"/>
                    <a:gd name="T20" fmla="*/ 16 w 71"/>
                    <a:gd name="T21" fmla="*/ 681 h 724"/>
                    <a:gd name="T22" fmla="*/ 18 w 71"/>
                    <a:gd name="T23" fmla="*/ 683 h 724"/>
                    <a:gd name="T24" fmla="*/ 20 w 71"/>
                    <a:gd name="T25" fmla="*/ 685 h 724"/>
                    <a:gd name="T26" fmla="*/ 21 w 71"/>
                    <a:gd name="T27" fmla="*/ 686 h 724"/>
                    <a:gd name="T28" fmla="*/ 23 w 71"/>
                    <a:gd name="T29" fmla="*/ 688 h 724"/>
                    <a:gd name="T30" fmla="*/ 24 w 71"/>
                    <a:gd name="T31" fmla="*/ 691 h 724"/>
                    <a:gd name="T32" fmla="*/ 26 w 71"/>
                    <a:gd name="T33" fmla="*/ 696 h 724"/>
                    <a:gd name="T34" fmla="*/ 28 w 71"/>
                    <a:gd name="T35" fmla="*/ 701 h 724"/>
                    <a:gd name="T36" fmla="*/ 29 w 71"/>
                    <a:gd name="T37" fmla="*/ 706 h 724"/>
                    <a:gd name="T38" fmla="*/ 31 w 71"/>
                    <a:gd name="T39" fmla="*/ 709 h 724"/>
                    <a:gd name="T40" fmla="*/ 33 w 71"/>
                    <a:gd name="T41" fmla="*/ 712 h 724"/>
                    <a:gd name="T42" fmla="*/ 34 w 71"/>
                    <a:gd name="T43" fmla="*/ 710 h 724"/>
                    <a:gd name="T44" fmla="*/ 36 w 71"/>
                    <a:gd name="T45" fmla="*/ 705 h 724"/>
                    <a:gd name="T46" fmla="*/ 37 w 71"/>
                    <a:gd name="T47" fmla="*/ 698 h 724"/>
                    <a:gd name="T48" fmla="*/ 39 w 71"/>
                    <a:gd name="T49" fmla="*/ 689 h 724"/>
                    <a:gd name="T50" fmla="*/ 40 w 71"/>
                    <a:gd name="T51" fmla="*/ 683 h 724"/>
                    <a:gd name="T52" fmla="*/ 42 w 71"/>
                    <a:gd name="T53" fmla="*/ 680 h 724"/>
                    <a:gd name="T54" fmla="*/ 44 w 71"/>
                    <a:gd name="T55" fmla="*/ 679 h 724"/>
                    <a:gd name="T56" fmla="*/ 45 w 71"/>
                    <a:gd name="T57" fmla="*/ 682 h 724"/>
                    <a:gd name="T58" fmla="*/ 47 w 71"/>
                    <a:gd name="T59" fmla="*/ 684 h 724"/>
                    <a:gd name="T60" fmla="*/ 48 w 71"/>
                    <a:gd name="T61" fmla="*/ 690 h 724"/>
                    <a:gd name="T62" fmla="*/ 50 w 71"/>
                    <a:gd name="T63" fmla="*/ 696 h 724"/>
                    <a:gd name="T64" fmla="*/ 51 w 71"/>
                    <a:gd name="T65" fmla="*/ 704 h 724"/>
                    <a:gd name="T66" fmla="*/ 53 w 71"/>
                    <a:gd name="T67" fmla="*/ 710 h 724"/>
                    <a:gd name="T68" fmla="*/ 55 w 71"/>
                    <a:gd name="T69" fmla="*/ 717 h 724"/>
                    <a:gd name="T70" fmla="*/ 56 w 71"/>
                    <a:gd name="T71" fmla="*/ 721 h 724"/>
                    <a:gd name="T72" fmla="*/ 58 w 71"/>
                    <a:gd name="T73" fmla="*/ 724 h 724"/>
                    <a:gd name="T74" fmla="*/ 59 w 71"/>
                    <a:gd name="T75" fmla="*/ 723 h 724"/>
                    <a:gd name="T76" fmla="*/ 61 w 71"/>
                    <a:gd name="T77" fmla="*/ 714 h 724"/>
                    <a:gd name="T78" fmla="*/ 63 w 71"/>
                    <a:gd name="T79" fmla="*/ 685 h 724"/>
                    <a:gd name="T80" fmla="*/ 64 w 71"/>
                    <a:gd name="T81" fmla="*/ 611 h 724"/>
                    <a:gd name="T82" fmla="*/ 66 w 71"/>
                    <a:gd name="T83" fmla="*/ 491 h 724"/>
                    <a:gd name="T84" fmla="*/ 67 w 71"/>
                    <a:gd name="T85" fmla="*/ 342 h 724"/>
                    <a:gd name="T86" fmla="*/ 69 w 71"/>
                    <a:gd name="T87" fmla="*/ 182 h 724"/>
                    <a:gd name="T88" fmla="*/ 71 w 71"/>
                    <a:gd name="T89" fmla="*/ 39 h 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71" h="724">
                      <a:moveTo>
                        <a:pt x="0" y="0"/>
                      </a:moveTo>
                      <a:lnTo>
                        <a:pt x="1" y="79"/>
                      </a:lnTo>
                      <a:lnTo>
                        <a:pt x="1" y="167"/>
                      </a:lnTo>
                      <a:lnTo>
                        <a:pt x="2" y="251"/>
                      </a:lnTo>
                      <a:lnTo>
                        <a:pt x="3" y="322"/>
                      </a:lnTo>
                      <a:lnTo>
                        <a:pt x="4" y="388"/>
                      </a:lnTo>
                      <a:lnTo>
                        <a:pt x="4" y="445"/>
                      </a:lnTo>
                      <a:lnTo>
                        <a:pt x="5" y="493"/>
                      </a:lnTo>
                      <a:lnTo>
                        <a:pt x="6" y="534"/>
                      </a:lnTo>
                      <a:lnTo>
                        <a:pt x="7" y="567"/>
                      </a:lnTo>
                      <a:lnTo>
                        <a:pt x="8" y="594"/>
                      </a:lnTo>
                      <a:lnTo>
                        <a:pt x="9" y="614"/>
                      </a:lnTo>
                      <a:lnTo>
                        <a:pt x="9" y="630"/>
                      </a:lnTo>
                      <a:lnTo>
                        <a:pt x="10" y="641"/>
                      </a:lnTo>
                      <a:lnTo>
                        <a:pt x="11" y="650"/>
                      </a:lnTo>
                      <a:lnTo>
                        <a:pt x="12" y="657"/>
                      </a:lnTo>
                      <a:lnTo>
                        <a:pt x="13" y="663"/>
                      </a:lnTo>
                      <a:lnTo>
                        <a:pt x="13" y="669"/>
                      </a:lnTo>
                      <a:lnTo>
                        <a:pt x="14" y="672"/>
                      </a:lnTo>
                      <a:lnTo>
                        <a:pt x="15" y="676"/>
                      </a:lnTo>
                      <a:lnTo>
                        <a:pt x="16" y="678"/>
                      </a:lnTo>
                      <a:lnTo>
                        <a:pt x="16" y="681"/>
                      </a:lnTo>
                      <a:lnTo>
                        <a:pt x="17" y="682"/>
                      </a:lnTo>
                      <a:lnTo>
                        <a:pt x="18" y="683"/>
                      </a:lnTo>
                      <a:lnTo>
                        <a:pt x="19" y="684"/>
                      </a:lnTo>
                      <a:lnTo>
                        <a:pt x="20" y="685"/>
                      </a:lnTo>
                      <a:lnTo>
                        <a:pt x="21" y="685"/>
                      </a:lnTo>
                      <a:lnTo>
                        <a:pt x="21" y="686"/>
                      </a:lnTo>
                      <a:lnTo>
                        <a:pt x="22" y="686"/>
                      </a:lnTo>
                      <a:lnTo>
                        <a:pt x="23" y="688"/>
                      </a:lnTo>
                      <a:lnTo>
                        <a:pt x="24" y="690"/>
                      </a:lnTo>
                      <a:lnTo>
                        <a:pt x="24" y="691"/>
                      </a:lnTo>
                      <a:lnTo>
                        <a:pt x="25" y="694"/>
                      </a:lnTo>
                      <a:lnTo>
                        <a:pt x="26" y="696"/>
                      </a:lnTo>
                      <a:lnTo>
                        <a:pt x="27" y="699"/>
                      </a:lnTo>
                      <a:lnTo>
                        <a:pt x="28" y="701"/>
                      </a:lnTo>
                      <a:lnTo>
                        <a:pt x="28" y="704"/>
                      </a:lnTo>
                      <a:lnTo>
                        <a:pt x="29" y="706"/>
                      </a:lnTo>
                      <a:lnTo>
                        <a:pt x="30" y="709"/>
                      </a:lnTo>
                      <a:lnTo>
                        <a:pt x="31" y="709"/>
                      </a:lnTo>
                      <a:lnTo>
                        <a:pt x="32" y="711"/>
                      </a:lnTo>
                      <a:lnTo>
                        <a:pt x="33" y="712"/>
                      </a:lnTo>
                      <a:lnTo>
                        <a:pt x="33" y="711"/>
                      </a:lnTo>
                      <a:lnTo>
                        <a:pt x="34" y="710"/>
                      </a:lnTo>
                      <a:lnTo>
                        <a:pt x="35" y="707"/>
                      </a:lnTo>
                      <a:lnTo>
                        <a:pt x="36" y="705"/>
                      </a:lnTo>
                      <a:lnTo>
                        <a:pt x="36" y="701"/>
                      </a:lnTo>
                      <a:lnTo>
                        <a:pt x="37" y="698"/>
                      </a:lnTo>
                      <a:lnTo>
                        <a:pt x="38" y="694"/>
                      </a:lnTo>
                      <a:lnTo>
                        <a:pt x="39" y="689"/>
                      </a:lnTo>
                      <a:lnTo>
                        <a:pt x="39" y="686"/>
                      </a:lnTo>
                      <a:lnTo>
                        <a:pt x="40" y="683"/>
                      </a:lnTo>
                      <a:lnTo>
                        <a:pt x="41" y="680"/>
                      </a:lnTo>
                      <a:lnTo>
                        <a:pt x="42" y="680"/>
                      </a:lnTo>
                      <a:lnTo>
                        <a:pt x="43" y="679"/>
                      </a:lnTo>
                      <a:lnTo>
                        <a:pt x="44" y="679"/>
                      </a:lnTo>
                      <a:lnTo>
                        <a:pt x="44" y="679"/>
                      </a:lnTo>
                      <a:lnTo>
                        <a:pt x="45" y="682"/>
                      </a:lnTo>
                      <a:lnTo>
                        <a:pt x="46" y="683"/>
                      </a:lnTo>
                      <a:lnTo>
                        <a:pt x="47" y="684"/>
                      </a:lnTo>
                      <a:lnTo>
                        <a:pt x="48" y="687"/>
                      </a:lnTo>
                      <a:lnTo>
                        <a:pt x="48" y="690"/>
                      </a:lnTo>
                      <a:lnTo>
                        <a:pt x="49" y="692"/>
                      </a:lnTo>
                      <a:lnTo>
                        <a:pt x="50" y="696"/>
                      </a:lnTo>
                      <a:lnTo>
                        <a:pt x="51" y="699"/>
                      </a:lnTo>
                      <a:lnTo>
                        <a:pt x="51" y="704"/>
                      </a:lnTo>
                      <a:lnTo>
                        <a:pt x="52" y="707"/>
                      </a:lnTo>
                      <a:lnTo>
                        <a:pt x="53" y="710"/>
                      </a:lnTo>
                      <a:lnTo>
                        <a:pt x="54" y="713"/>
                      </a:lnTo>
                      <a:lnTo>
                        <a:pt x="55" y="717"/>
                      </a:lnTo>
                      <a:lnTo>
                        <a:pt x="56" y="719"/>
                      </a:lnTo>
                      <a:lnTo>
                        <a:pt x="56" y="721"/>
                      </a:lnTo>
                      <a:lnTo>
                        <a:pt x="57" y="723"/>
                      </a:lnTo>
                      <a:lnTo>
                        <a:pt x="58" y="724"/>
                      </a:lnTo>
                      <a:lnTo>
                        <a:pt x="59" y="724"/>
                      </a:lnTo>
                      <a:lnTo>
                        <a:pt x="59" y="723"/>
                      </a:lnTo>
                      <a:lnTo>
                        <a:pt x="60" y="720"/>
                      </a:lnTo>
                      <a:lnTo>
                        <a:pt x="61" y="714"/>
                      </a:lnTo>
                      <a:lnTo>
                        <a:pt x="62" y="704"/>
                      </a:lnTo>
                      <a:lnTo>
                        <a:pt x="63" y="685"/>
                      </a:lnTo>
                      <a:lnTo>
                        <a:pt x="63" y="654"/>
                      </a:lnTo>
                      <a:lnTo>
                        <a:pt x="64" y="611"/>
                      </a:lnTo>
                      <a:lnTo>
                        <a:pt x="65" y="557"/>
                      </a:lnTo>
                      <a:lnTo>
                        <a:pt x="66" y="491"/>
                      </a:lnTo>
                      <a:lnTo>
                        <a:pt x="67" y="418"/>
                      </a:lnTo>
                      <a:lnTo>
                        <a:pt x="67" y="342"/>
                      </a:lnTo>
                      <a:lnTo>
                        <a:pt x="68" y="263"/>
                      </a:lnTo>
                      <a:lnTo>
                        <a:pt x="69" y="182"/>
                      </a:lnTo>
                      <a:lnTo>
                        <a:pt x="70" y="106"/>
                      </a:lnTo>
                      <a:lnTo>
                        <a:pt x="71" y="39"/>
                      </a:lnTo>
                      <a:lnTo>
                        <a:pt x="71" y="0"/>
                      </a:lnTo>
                    </a:path>
                  </a:pathLst>
                </a:custGeom>
                <a:noFill/>
                <a:ln w="0" cap="flat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87" name="Freeform 92">
                  <a:extLst>
                    <a:ext uri="{FF2B5EF4-FFF2-40B4-BE49-F238E27FC236}">
                      <a16:creationId xmlns:a16="http://schemas.microsoft.com/office/drawing/2014/main" id="{DB2B8571-1027-42C6-80A4-C91AE9F4EB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1" y="2202"/>
                  <a:ext cx="23" cy="345"/>
                </a:xfrm>
                <a:custGeom>
                  <a:avLst/>
                  <a:gdLst>
                    <a:gd name="T0" fmla="*/ 0 w 23"/>
                    <a:gd name="T1" fmla="*/ 0 h 345"/>
                    <a:gd name="T2" fmla="*/ 1 w 23"/>
                    <a:gd name="T3" fmla="*/ 23 h 345"/>
                    <a:gd name="T4" fmla="*/ 2 w 23"/>
                    <a:gd name="T5" fmla="*/ 66 h 345"/>
                    <a:gd name="T6" fmla="*/ 2 w 23"/>
                    <a:gd name="T7" fmla="*/ 112 h 345"/>
                    <a:gd name="T8" fmla="*/ 3 w 23"/>
                    <a:gd name="T9" fmla="*/ 155 h 345"/>
                    <a:gd name="T10" fmla="*/ 4 w 23"/>
                    <a:gd name="T11" fmla="*/ 188 h 345"/>
                    <a:gd name="T12" fmla="*/ 5 w 23"/>
                    <a:gd name="T13" fmla="*/ 216 h 345"/>
                    <a:gd name="T14" fmla="*/ 5 w 23"/>
                    <a:gd name="T15" fmla="*/ 232 h 345"/>
                    <a:gd name="T16" fmla="*/ 6 w 23"/>
                    <a:gd name="T17" fmla="*/ 241 h 345"/>
                    <a:gd name="T18" fmla="*/ 7 w 23"/>
                    <a:gd name="T19" fmla="*/ 243 h 345"/>
                    <a:gd name="T20" fmla="*/ 8 w 23"/>
                    <a:gd name="T21" fmla="*/ 245 h 345"/>
                    <a:gd name="T22" fmla="*/ 9 w 23"/>
                    <a:gd name="T23" fmla="*/ 245 h 345"/>
                    <a:gd name="T24" fmla="*/ 10 w 23"/>
                    <a:gd name="T25" fmla="*/ 244 h 345"/>
                    <a:gd name="T26" fmla="*/ 10 w 23"/>
                    <a:gd name="T27" fmla="*/ 246 h 345"/>
                    <a:gd name="T28" fmla="*/ 11 w 23"/>
                    <a:gd name="T29" fmla="*/ 254 h 345"/>
                    <a:gd name="T30" fmla="*/ 12 w 23"/>
                    <a:gd name="T31" fmla="*/ 267 h 345"/>
                    <a:gd name="T32" fmla="*/ 13 w 23"/>
                    <a:gd name="T33" fmla="*/ 278 h 345"/>
                    <a:gd name="T34" fmla="*/ 14 w 23"/>
                    <a:gd name="T35" fmla="*/ 294 h 345"/>
                    <a:gd name="T36" fmla="*/ 14 w 23"/>
                    <a:gd name="T37" fmla="*/ 309 h 345"/>
                    <a:gd name="T38" fmla="*/ 15 w 23"/>
                    <a:gd name="T39" fmla="*/ 322 h 345"/>
                    <a:gd name="T40" fmla="*/ 16 w 23"/>
                    <a:gd name="T41" fmla="*/ 336 h 345"/>
                    <a:gd name="T42" fmla="*/ 17 w 23"/>
                    <a:gd name="T43" fmla="*/ 343 h 345"/>
                    <a:gd name="T44" fmla="*/ 17 w 23"/>
                    <a:gd name="T45" fmla="*/ 345 h 345"/>
                    <a:gd name="T46" fmla="*/ 18 w 23"/>
                    <a:gd name="T47" fmla="*/ 337 h 345"/>
                    <a:gd name="T48" fmla="*/ 19 w 23"/>
                    <a:gd name="T49" fmla="*/ 316 h 345"/>
                    <a:gd name="T50" fmla="*/ 20 w 23"/>
                    <a:gd name="T51" fmla="*/ 286 h 345"/>
                    <a:gd name="T52" fmla="*/ 21 w 23"/>
                    <a:gd name="T53" fmla="*/ 232 h 345"/>
                    <a:gd name="T54" fmla="*/ 22 w 23"/>
                    <a:gd name="T55" fmla="*/ 162 h 345"/>
                    <a:gd name="T56" fmla="*/ 22 w 23"/>
                    <a:gd name="T57" fmla="*/ 72 h 345"/>
                    <a:gd name="T58" fmla="*/ 23 w 23"/>
                    <a:gd name="T59" fmla="*/ 0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3" h="345">
                      <a:moveTo>
                        <a:pt x="0" y="0"/>
                      </a:moveTo>
                      <a:lnTo>
                        <a:pt x="1" y="23"/>
                      </a:lnTo>
                      <a:lnTo>
                        <a:pt x="2" y="66"/>
                      </a:lnTo>
                      <a:lnTo>
                        <a:pt x="2" y="112"/>
                      </a:lnTo>
                      <a:lnTo>
                        <a:pt x="3" y="155"/>
                      </a:lnTo>
                      <a:lnTo>
                        <a:pt x="4" y="188"/>
                      </a:lnTo>
                      <a:lnTo>
                        <a:pt x="5" y="216"/>
                      </a:lnTo>
                      <a:lnTo>
                        <a:pt x="5" y="232"/>
                      </a:lnTo>
                      <a:lnTo>
                        <a:pt x="6" y="241"/>
                      </a:lnTo>
                      <a:lnTo>
                        <a:pt x="7" y="243"/>
                      </a:lnTo>
                      <a:lnTo>
                        <a:pt x="8" y="245"/>
                      </a:lnTo>
                      <a:lnTo>
                        <a:pt x="9" y="245"/>
                      </a:lnTo>
                      <a:lnTo>
                        <a:pt x="10" y="244"/>
                      </a:lnTo>
                      <a:lnTo>
                        <a:pt x="10" y="246"/>
                      </a:lnTo>
                      <a:lnTo>
                        <a:pt x="11" y="254"/>
                      </a:lnTo>
                      <a:lnTo>
                        <a:pt x="12" y="267"/>
                      </a:lnTo>
                      <a:lnTo>
                        <a:pt x="13" y="278"/>
                      </a:lnTo>
                      <a:lnTo>
                        <a:pt x="14" y="294"/>
                      </a:lnTo>
                      <a:lnTo>
                        <a:pt x="14" y="309"/>
                      </a:lnTo>
                      <a:lnTo>
                        <a:pt x="15" y="322"/>
                      </a:lnTo>
                      <a:lnTo>
                        <a:pt x="16" y="336"/>
                      </a:lnTo>
                      <a:lnTo>
                        <a:pt x="17" y="343"/>
                      </a:lnTo>
                      <a:lnTo>
                        <a:pt x="17" y="345"/>
                      </a:lnTo>
                      <a:lnTo>
                        <a:pt x="18" y="337"/>
                      </a:lnTo>
                      <a:lnTo>
                        <a:pt x="19" y="316"/>
                      </a:lnTo>
                      <a:lnTo>
                        <a:pt x="20" y="286"/>
                      </a:lnTo>
                      <a:lnTo>
                        <a:pt x="21" y="232"/>
                      </a:lnTo>
                      <a:lnTo>
                        <a:pt x="22" y="162"/>
                      </a:lnTo>
                      <a:lnTo>
                        <a:pt x="22" y="72"/>
                      </a:lnTo>
                      <a:lnTo>
                        <a:pt x="23" y="0"/>
                      </a:lnTo>
                    </a:path>
                  </a:pathLst>
                </a:custGeom>
                <a:noFill/>
                <a:ln w="0" cap="flat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88" name="Freeform 93">
                  <a:extLst>
                    <a:ext uri="{FF2B5EF4-FFF2-40B4-BE49-F238E27FC236}">
                      <a16:creationId xmlns:a16="http://schemas.microsoft.com/office/drawing/2014/main" id="{26AC082C-2B6E-4BE3-BCCB-FEB3DA7C47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0" y="2202"/>
                  <a:ext cx="49" cy="677"/>
                </a:xfrm>
                <a:custGeom>
                  <a:avLst/>
                  <a:gdLst>
                    <a:gd name="T0" fmla="*/ 0 w 49"/>
                    <a:gd name="T1" fmla="*/ 41 h 677"/>
                    <a:gd name="T2" fmla="*/ 2 w 49"/>
                    <a:gd name="T3" fmla="*/ 204 h 677"/>
                    <a:gd name="T4" fmla="*/ 3 w 49"/>
                    <a:gd name="T5" fmla="*/ 304 h 677"/>
                    <a:gd name="T6" fmla="*/ 5 w 49"/>
                    <a:gd name="T7" fmla="*/ 370 h 677"/>
                    <a:gd name="T8" fmla="*/ 7 w 49"/>
                    <a:gd name="T9" fmla="*/ 424 h 677"/>
                    <a:gd name="T10" fmla="*/ 8 w 49"/>
                    <a:gd name="T11" fmla="*/ 467 h 677"/>
                    <a:gd name="T12" fmla="*/ 10 w 49"/>
                    <a:gd name="T13" fmla="*/ 507 h 677"/>
                    <a:gd name="T14" fmla="*/ 11 w 49"/>
                    <a:gd name="T15" fmla="*/ 540 h 677"/>
                    <a:gd name="T16" fmla="*/ 13 w 49"/>
                    <a:gd name="T17" fmla="*/ 571 h 677"/>
                    <a:gd name="T18" fmla="*/ 15 w 49"/>
                    <a:gd name="T19" fmla="*/ 595 h 677"/>
                    <a:gd name="T20" fmla="*/ 16 w 49"/>
                    <a:gd name="T21" fmla="*/ 613 h 677"/>
                    <a:gd name="T22" fmla="*/ 18 w 49"/>
                    <a:gd name="T23" fmla="*/ 625 h 677"/>
                    <a:gd name="T24" fmla="*/ 20 w 49"/>
                    <a:gd name="T25" fmla="*/ 633 h 677"/>
                    <a:gd name="T26" fmla="*/ 21 w 49"/>
                    <a:gd name="T27" fmla="*/ 637 h 677"/>
                    <a:gd name="T28" fmla="*/ 23 w 49"/>
                    <a:gd name="T29" fmla="*/ 643 h 677"/>
                    <a:gd name="T30" fmla="*/ 24 w 49"/>
                    <a:gd name="T31" fmla="*/ 647 h 677"/>
                    <a:gd name="T32" fmla="*/ 26 w 49"/>
                    <a:gd name="T33" fmla="*/ 652 h 677"/>
                    <a:gd name="T34" fmla="*/ 27 w 49"/>
                    <a:gd name="T35" fmla="*/ 659 h 677"/>
                    <a:gd name="T36" fmla="*/ 29 w 49"/>
                    <a:gd name="T37" fmla="*/ 665 h 677"/>
                    <a:gd name="T38" fmla="*/ 31 w 49"/>
                    <a:gd name="T39" fmla="*/ 669 h 677"/>
                    <a:gd name="T40" fmla="*/ 32 w 49"/>
                    <a:gd name="T41" fmla="*/ 672 h 677"/>
                    <a:gd name="T42" fmla="*/ 34 w 49"/>
                    <a:gd name="T43" fmla="*/ 675 h 677"/>
                    <a:gd name="T44" fmla="*/ 35 w 49"/>
                    <a:gd name="T45" fmla="*/ 676 h 677"/>
                    <a:gd name="T46" fmla="*/ 37 w 49"/>
                    <a:gd name="T47" fmla="*/ 674 h 677"/>
                    <a:gd name="T48" fmla="*/ 39 w 49"/>
                    <a:gd name="T49" fmla="*/ 656 h 677"/>
                    <a:gd name="T50" fmla="*/ 40 w 49"/>
                    <a:gd name="T51" fmla="*/ 603 h 677"/>
                    <a:gd name="T52" fmla="*/ 42 w 49"/>
                    <a:gd name="T53" fmla="*/ 511 h 677"/>
                    <a:gd name="T54" fmla="*/ 43 w 49"/>
                    <a:gd name="T55" fmla="*/ 394 h 677"/>
                    <a:gd name="T56" fmla="*/ 45 w 49"/>
                    <a:gd name="T57" fmla="*/ 262 h 677"/>
                    <a:gd name="T58" fmla="*/ 46 w 49"/>
                    <a:gd name="T59" fmla="*/ 132 h 677"/>
                    <a:gd name="T60" fmla="*/ 48 w 49"/>
                    <a:gd name="T61" fmla="*/ 38 h 677"/>
                    <a:gd name="T62" fmla="*/ 49 w 49"/>
                    <a:gd name="T63" fmla="*/ 0 h 6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9" h="677">
                      <a:moveTo>
                        <a:pt x="0" y="0"/>
                      </a:moveTo>
                      <a:lnTo>
                        <a:pt x="0" y="41"/>
                      </a:lnTo>
                      <a:lnTo>
                        <a:pt x="1" y="131"/>
                      </a:lnTo>
                      <a:lnTo>
                        <a:pt x="2" y="204"/>
                      </a:lnTo>
                      <a:lnTo>
                        <a:pt x="3" y="260"/>
                      </a:lnTo>
                      <a:lnTo>
                        <a:pt x="3" y="304"/>
                      </a:lnTo>
                      <a:lnTo>
                        <a:pt x="4" y="340"/>
                      </a:lnTo>
                      <a:lnTo>
                        <a:pt x="5" y="370"/>
                      </a:lnTo>
                      <a:lnTo>
                        <a:pt x="6" y="399"/>
                      </a:lnTo>
                      <a:lnTo>
                        <a:pt x="7" y="424"/>
                      </a:lnTo>
                      <a:lnTo>
                        <a:pt x="8" y="447"/>
                      </a:lnTo>
                      <a:lnTo>
                        <a:pt x="8" y="467"/>
                      </a:lnTo>
                      <a:lnTo>
                        <a:pt x="9" y="487"/>
                      </a:lnTo>
                      <a:lnTo>
                        <a:pt x="10" y="507"/>
                      </a:lnTo>
                      <a:lnTo>
                        <a:pt x="11" y="525"/>
                      </a:lnTo>
                      <a:lnTo>
                        <a:pt x="11" y="540"/>
                      </a:lnTo>
                      <a:lnTo>
                        <a:pt x="12" y="555"/>
                      </a:lnTo>
                      <a:lnTo>
                        <a:pt x="13" y="571"/>
                      </a:lnTo>
                      <a:lnTo>
                        <a:pt x="14" y="584"/>
                      </a:lnTo>
                      <a:lnTo>
                        <a:pt x="15" y="595"/>
                      </a:lnTo>
                      <a:lnTo>
                        <a:pt x="15" y="605"/>
                      </a:lnTo>
                      <a:lnTo>
                        <a:pt x="16" y="613"/>
                      </a:lnTo>
                      <a:lnTo>
                        <a:pt x="17" y="620"/>
                      </a:lnTo>
                      <a:lnTo>
                        <a:pt x="18" y="625"/>
                      </a:lnTo>
                      <a:lnTo>
                        <a:pt x="19" y="630"/>
                      </a:lnTo>
                      <a:lnTo>
                        <a:pt x="20" y="633"/>
                      </a:lnTo>
                      <a:lnTo>
                        <a:pt x="20" y="635"/>
                      </a:lnTo>
                      <a:lnTo>
                        <a:pt x="21" y="637"/>
                      </a:lnTo>
                      <a:lnTo>
                        <a:pt x="22" y="639"/>
                      </a:lnTo>
                      <a:lnTo>
                        <a:pt x="23" y="643"/>
                      </a:lnTo>
                      <a:lnTo>
                        <a:pt x="23" y="644"/>
                      </a:lnTo>
                      <a:lnTo>
                        <a:pt x="24" y="647"/>
                      </a:lnTo>
                      <a:lnTo>
                        <a:pt x="25" y="649"/>
                      </a:lnTo>
                      <a:lnTo>
                        <a:pt x="26" y="652"/>
                      </a:lnTo>
                      <a:lnTo>
                        <a:pt x="27" y="655"/>
                      </a:lnTo>
                      <a:lnTo>
                        <a:pt x="27" y="659"/>
                      </a:lnTo>
                      <a:lnTo>
                        <a:pt x="28" y="662"/>
                      </a:lnTo>
                      <a:lnTo>
                        <a:pt x="29" y="665"/>
                      </a:lnTo>
                      <a:lnTo>
                        <a:pt x="30" y="667"/>
                      </a:lnTo>
                      <a:lnTo>
                        <a:pt x="31" y="669"/>
                      </a:lnTo>
                      <a:lnTo>
                        <a:pt x="31" y="671"/>
                      </a:lnTo>
                      <a:lnTo>
                        <a:pt x="32" y="672"/>
                      </a:lnTo>
                      <a:lnTo>
                        <a:pt x="33" y="674"/>
                      </a:lnTo>
                      <a:lnTo>
                        <a:pt x="34" y="675"/>
                      </a:lnTo>
                      <a:lnTo>
                        <a:pt x="34" y="676"/>
                      </a:lnTo>
                      <a:lnTo>
                        <a:pt x="35" y="676"/>
                      </a:lnTo>
                      <a:lnTo>
                        <a:pt x="36" y="677"/>
                      </a:lnTo>
                      <a:lnTo>
                        <a:pt x="37" y="674"/>
                      </a:lnTo>
                      <a:lnTo>
                        <a:pt x="38" y="669"/>
                      </a:lnTo>
                      <a:lnTo>
                        <a:pt x="39" y="656"/>
                      </a:lnTo>
                      <a:lnTo>
                        <a:pt x="39" y="635"/>
                      </a:lnTo>
                      <a:lnTo>
                        <a:pt x="40" y="603"/>
                      </a:lnTo>
                      <a:lnTo>
                        <a:pt x="41" y="562"/>
                      </a:lnTo>
                      <a:lnTo>
                        <a:pt x="42" y="511"/>
                      </a:lnTo>
                      <a:lnTo>
                        <a:pt x="43" y="455"/>
                      </a:lnTo>
                      <a:lnTo>
                        <a:pt x="43" y="394"/>
                      </a:lnTo>
                      <a:lnTo>
                        <a:pt x="44" y="330"/>
                      </a:lnTo>
                      <a:lnTo>
                        <a:pt x="45" y="262"/>
                      </a:lnTo>
                      <a:lnTo>
                        <a:pt x="46" y="194"/>
                      </a:lnTo>
                      <a:lnTo>
                        <a:pt x="46" y="132"/>
                      </a:lnTo>
                      <a:lnTo>
                        <a:pt x="47" y="79"/>
                      </a:lnTo>
                      <a:lnTo>
                        <a:pt x="48" y="38"/>
                      </a:lnTo>
                      <a:lnTo>
                        <a:pt x="49" y="10"/>
                      </a:lnTo>
                      <a:lnTo>
                        <a:pt x="49" y="0"/>
                      </a:lnTo>
                    </a:path>
                  </a:pathLst>
                </a:custGeom>
                <a:noFill/>
                <a:ln w="0" cap="flat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89" name="Freeform 94">
                  <a:extLst>
                    <a:ext uri="{FF2B5EF4-FFF2-40B4-BE49-F238E27FC236}">
                      <a16:creationId xmlns:a16="http://schemas.microsoft.com/office/drawing/2014/main" id="{F56C2A1C-4F84-4B78-B179-E0EB5DBF6E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2" y="2202"/>
                  <a:ext cx="3" cy="17"/>
                </a:xfrm>
                <a:custGeom>
                  <a:avLst/>
                  <a:gdLst>
                    <a:gd name="T0" fmla="*/ 0 w 3"/>
                    <a:gd name="T1" fmla="*/ 0 h 17"/>
                    <a:gd name="T2" fmla="*/ 1 w 3"/>
                    <a:gd name="T3" fmla="*/ 9 h 17"/>
                    <a:gd name="T4" fmla="*/ 2 w 3"/>
                    <a:gd name="T5" fmla="*/ 17 h 17"/>
                    <a:gd name="T6" fmla="*/ 2 w 3"/>
                    <a:gd name="T7" fmla="*/ 12 h 17"/>
                    <a:gd name="T8" fmla="*/ 3 w 3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7">
                      <a:moveTo>
                        <a:pt x="0" y="0"/>
                      </a:moveTo>
                      <a:lnTo>
                        <a:pt x="1" y="9"/>
                      </a:lnTo>
                      <a:lnTo>
                        <a:pt x="2" y="17"/>
                      </a:lnTo>
                      <a:lnTo>
                        <a:pt x="2" y="12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0" cap="flat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90" name="Freeform 95">
                  <a:extLst>
                    <a:ext uri="{FF2B5EF4-FFF2-40B4-BE49-F238E27FC236}">
                      <a16:creationId xmlns:a16="http://schemas.microsoft.com/office/drawing/2014/main" id="{77FAB855-4A8D-411F-BEDE-9BDE981B85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0" y="2202"/>
                  <a:ext cx="82" cy="733"/>
                </a:xfrm>
                <a:custGeom>
                  <a:avLst/>
                  <a:gdLst>
                    <a:gd name="T0" fmla="*/ 0 w 82"/>
                    <a:gd name="T1" fmla="*/ 24 h 733"/>
                    <a:gd name="T2" fmla="*/ 2 w 82"/>
                    <a:gd name="T3" fmla="*/ 173 h 733"/>
                    <a:gd name="T4" fmla="*/ 4 w 82"/>
                    <a:gd name="T5" fmla="*/ 294 h 733"/>
                    <a:gd name="T6" fmla="*/ 5 w 82"/>
                    <a:gd name="T7" fmla="*/ 385 h 733"/>
                    <a:gd name="T8" fmla="*/ 7 w 82"/>
                    <a:gd name="T9" fmla="*/ 457 h 733"/>
                    <a:gd name="T10" fmla="*/ 8 w 82"/>
                    <a:gd name="T11" fmla="*/ 506 h 733"/>
                    <a:gd name="T12" fmla="*/ 10 w 82"/>
                    <a:gd name="T13" fmla="*/ 547 h 733"/>
                    <a:gd name="T14" fmla="*/ 11 w 82"/>
                    <a:gd name="T15" fmla="*/ 580 h 733"/>
                    <a:gd name="T16" fmla="*/ 13 w 82"/>
                    <a:gd name="T17" fmla="*/ 607 h 733"/>
                    <a:gd name="T18" fmla="*/ 15 w 82"/>
                    <a:gd name="T19" fmla="*/ 629 h 733"/>
                    <a:gd name="T20" fmla="*/ 16 w 82"/>
                    <a:gd name="T21" fmla="*/ 649 h 733"/>
                    <a:gd name="T22" fmla="*/ 18 w 82"/>
                    <a:gd name="T23" fmla="*/ 664 h 733"/>
                    <a:gd name="T24" fmla="*/ 19 w 82"/>
                    <a:gd name="T25" fmla="*/ 676 h 733"/>
                    <a:gd name="T26" fmla="*/ 21 w 82"/>
                    <a:gd name="T27" fmla="*/ 687 h 733"/>
                    <a:gd name="T28" fmla="*/ 23 w 82"/>
                    <a:gd name="T29" fmla="*/ 695 h 733"/>
                    <a:gd name="T30" fmla="*/ 24 w 82"/>
                    <a:gd name="T31" fmla="*/ 702 h 733"/>
                    <a:gd name="T32" fmla="*/ 26 w 82"/>
                    <a:gd name="T33" fmla="*/ 708 h 733"/>
                    <a:gd name="T34" fmla="*/ 28 w 82"/>
                    <a:gd name="T35" fmla="*/ 712 h 733"/>
                    <a:gd name="T36" fmla="*/ 29 w 82"/>
                    <a:gd name="T37" fmla="*/ 713 h 733"/>
                    <a:gd name="T38" fmla="*/ 31 w 82"/>
                    <a:gd name="T39" fmla="*/ 712 h 733"/>
                    <a:gd name="T40" fmla="*/ 32 w 82"/>
                    <a:gd name="T41" fmla="*/ 705 h 733"/>
                    <a:gd name="T42" fmla="*/ 34 w 82"/>
                    <a:gd name="T43" fmla="*/ 689 h 733"/>
                    <a:gd name="T44" fmla="*/ 35 w 82"/>
                    <a:gd name="T45" fmla="*/ 662 h 733"/>
                    <a:gd name="T46" fmla="*/ 37 w 82"/>
                    <a:gd name="T47" fmla="*/ 634 h 733"/>
                    <a:gd name="T48" fmla="*/ 39 w 82"/>
                    <a:gd name="T49" fmla="*/ 606 h 733"/>
                    <a:gd name="T50" fmla="*/ 40 w 82"/>
                    <a:gd name="T51" fmla="*/ 583 h 733"/>
                    <a:gd name="T52" fmla="*/ 42 w 82"/>
                    <a:gd name="T53" fmla="*/ 572 h 733"/>
                    <a:gd name="T54" fmla="*/ 43 w 82"/>
                    <a:gd name="T55" fmla="*/ 573 h 733"/>
                    <a:gd name="T56" fmla="*/ 45 w 82"/>
                    <a:gd name="T57" fmla="*/ 582 h 733"/>
                    <a:gd name="T58" fmla="*/ 47 w 82"/>
                    <a:gd name="T59" fmla="*/ 600 h 733"/>
                    <a:gd name="T60" fmla="*/ 48 w 82"/>
                    <a:gd name="T61" fmla="*/ 622 h 733"/>
                    <a:gd name="T62" fmla="*/ 50 w 82"/>
                    <a:gd name="T63" fmla="*/ 642 h 733"/>
                    <a:gd name="T64" fmla="*/ 51 w 82"/>
                    <a:gd name="T65" fmla="*/ 661 h 733"/>
                    <a:gd name="T66" fmla="*/ 53 w 82"/>
                    <a:gd name="T67" fmla="*/ 678 h 733"/>
                    <a:gd name="T68" fmla="*/ 54 w 82"/>
                    <a:gd name="T69" fmla="*/ 692 h 733"/>
                    <a:gd name="T70" fmla="*/ 56 w 82"/>
                    <a:gd name="T71" fmla="*/ 701 h 733"/>
                    <a:gd name="T72" fmla="*/ 58 w 82"/>
                    <a:gd name="T73" fmla="*/ 710 h 733"/>
                    <a:gd name="T74" fmla="*/ 59 w 82"/>
                    <a:gd name="T75" fmla="*/ 715 h 733"/>
                    <a:gd name="T76" fmla="*/ 61 w 82"/>
                    <a:gd name="T77" fmla="*/ 720 h 733"/>
                    <a:gd name="T78" fmla="*/ 62 w 82"/>
                    <a:gd name="T79" fmla="*/ 724 h 733"/>
                    <a:gd name="T80" fmla="*/ 64 w 82"/>
                    <a:gd name="T81" fmla="*/ 727 h 733"/>
                    <a:gd name="T82" fmla="*/ 66 w 82"/>
                    <a:gd name="T83" fmla="*/ 729 h 733"/>
                    <a:gd name="T84" fmla="*/ 67 w 82"/>
                    <a:gd name="T85" fmla="*/ 731 h 733"/>
                    <a:gd name="T86" fmla="*/ 69 w 82"/>
                    <a:gd name="T87" fmla="*/ 733 h 733"/>
                    <a:gd name="T88" fmla="*/ 71 w 82"/>
                    <a:gd name="T89" fmla="*/ 733 h 733"/>
                    <a:gd name="T90" fmla="*/ 72 w 82"/>
                    <a:gd name="T91" fmla="*/ 730 h 733"/>
                    <a:gd name="T92" fmla="*/ 74 w 82"/>
                    <a:gd name="T93" fmla="*/ 717 h 733"/>
                    <a:gd name="T94" fmla="*/ 75 w 82"/>
                    <a:gd name="T95" fmla="*/ 678 h 733"/>
                    <a:gd name="T96" fmla="*/ 77 w 82"/>
                    <a:gd name="T97" fmla="*/ 582 h 733"/>
                    <a:gd name="T98" fmla="*/ 78 w 82"/>
                    <a:gd name="T99" fmla="*/ 429 h 733"/>
                    <a:gd name="T100" fmla="*/ 80 w 82"/>
                    <a:gd name="T101" fmla="*/ 233 h 733"/>
                    <a:gd name="T102" fmla="*/ 82 w 82"/>
                    <a:gd name="T103" fmla="*/ 28 h 7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82" h="733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1" y="102"/>
                      </a:lnTo>
                      <a:lnTo>
                        <a:pt x="2" y="173"/>
                      </a:lnTo>
                      <a:lnTo>
                        <a:pt x="3" y="237"/>
                      </a:lnTo>
                      <a:lnTo>
                        <a:pt x="4" y="294"/>
                      </a:lnTo>
                      <a:lnTo>
                        <a:pt x="4" y="344"/>
                      </a:lnTo>
                      <a:lnTo>
                        <a:pt x="5" y="385"/>
                      </a:lnTo>
                      <a:lnTo>
                        <a:pt x="6" y="422"/>
                      </a:lnTo>
                      <a:lnTo>
                        <a:pt x="7" y="457"/>
                      </a:lnTo>
                      <a:lnTo>
                        <a:pt x="8" y="482"/>
                      </a:lnTo>
                      <a:lnTo>
                        <a:pt x="8" y="506"/>
                      </a:lnTo>
                      <a:lnTo>
                        <a:pt x="9" y="528"/>
                      </a:lnTo>
                      <a:lnTo>
                        <a:pt x="10" y="547"/>
                      </a:lnTo>
                      <a:lnTo>
                        <a:pt x="11" y="564"/>
                      </a:lnTo>
                      <a:lnTo>
                        <a:pt x="11" y="580"/>
                      </a:lnTo>
                      <a:lnTo>
                        <a:pt x="12" y="593"/>
                      </a:lnTo>
                      <a:lnTo>
                        <a:pt x="13" y="607"/>
                      </a:lnTo>
                      <a:lnTo>
                        <a:pt x="14" y="618"/>
                      </a:lnTo>
                      <a:lnTo>
                        <a:pt x="15" y="629"/>
                      </a:lnTo>
                      <a:lnTo>
                        <a:pt x="16" y="640"/>
                      </a:lnTo>
                      <a:lnTo>
                        <a:pt x="16" y="649"/>
                      </a:lnTo>
                      <a:lnTo>
                        <a:pt x="17" y="656"/>
                      </a:lnTo>
                      <a:lnTo>
                        <a:pt x="18" y="664"/>
                      </a:lnTo>
                      <a:lnTo>
                        <a:pt x="19" y="670"/>
                      </a:lnTo>
                      <a:lnTo>
                        <a:pt x="19" y="676"/>
                      </a:lnTo>
                      <a:lnTo>
                        <a:pt x="20" y="682"/>
                      </a:lnTo>
                      <a:lnTo>
                        <a:pt x="21" y="687"/>
                      </a:lnTo>
                      <a:lnTo>
                        <a:pt x="22" y="691"/>
                      </a:lnTo>
                      <a:lnTo>
                        <a:pt x="23" y="695"/>
                      </a:lnTo>
                      <a:lnTo>
                        <a:pt x="23" y="699"/>
                      </a:lnTo>
                      <a:lnTo>
                        <a:pt x="24" y="702"/>
                      </a:lnTo>
                      <a:lnTo>
                        <a:pt x="25" y="705"/>
                      </a:lnTo>
                      <a:lnTo>
                        <a:pt x="26" y="708"/>
                      </a:lnTo>
                      <a:lnTo>
                        <a:pt x="27" y="710"/>
                      </a:lnTo>
                      <a:lnTo>
                        <a:pt x="28" y="712"/>
                      </a:lnTo>
                      <a:lnTo>
                        <a:pt x="28" y="713"/>
                      </a:lnTo>
                      <a:lnTo>
                        <a:pt x="29" y="713"/>
                      </a:lnTo>
                      <a:lnTo>
                        <a:pt x="30" y="714"/>
                      </a:lnTo>
                      <a:lnTo>
                        <a:pt x="31" y="712"/>
                      </a:lnTo>
                      <a:lnTo>
                        <a:pt x="31" y="710"/>
                      </a:lnTo>
                      <a:lnTo>
                        <a:pt x="32" y="705"/>
                      </a:lnTo>
                      <a:lnTo>
                        <a:pt x="33" y="698"/>
                      </a:lnTo>
                      <a:lnTo>
                        <a:pt x="34" y="689"/>
                      </a:lnTo>
                      <a:lnTo>
                        <a:pt x="35" y="677"/>
                      </a:lnTo>
                      <a:lnTo>
                        <a:pt x="35" y="662"/>
                      </a:lnTo>
                      <a:lnTo>
                        <a:pt x="36" y="649"/>
                      </a:lnTo>
                      <a:lnTo>
                        <a:pt x="37" y="634"/>
                      </a:lnTo>
                      <a:lnTo>
                        <a:pt x="38" y="620"/>
                      </a:lnTo>
                      <a:lnTo>
                        <a:pt x="39" y="606"/>
                      </a:lnTo>
                      <a:lnTo>
                        <a:pt x="39" y="594"/>
                      </a:lnTo>
                      <a:lnTo>
                        <a:pt x="40" y="583"/>
                      </a:lnTo>
                      <a:lnTo>
                        <a:pt x="41" y="577"/>
                      </a:lnTo>
                      <a:lnTo>
                        <a:pt x="42" y="572"/>
                      </a:lnTo>
                      <a:lnTo>
                        <a:pt x="43" y="571"/>
                      </a:lnTo>
                      <a:lnTo>
                        <a:pt x="43" y="573"/>
                      </a:lnTo>
                      <a:lnTo>
                        <a:pt x="44" y="576"/>
                      </a:lnTo>
                      <a:lnTo>
                        <a:pt x="45" y="582"/>
                      </a:lnTo>
                      <a:lnTo>
                        <a:pt x="46" y="590"/>
                      </a:lnTo>
                      <a:lnTo>
                        <a:pt x="47" y="600"/>
                      </a:lnTo>
                      <a:lnTo>
                        <a:pt x="47" y="610"/>
                      </a:lnTo>
                      <a:lnTo>
                        <a:pt x="48" y="622"/>
                      </a:lnTo>
                      <a:lnTo>
                        <a:pt x="49" y="632"/>
                      </a:lnTo>
                      <a:lnTo>
                        <a:pt x="50" y="642"/>
                      </a:lnTo>
                      <a:lnTo>
                        <a:pt x="51" y="652"/>
                      </a:lnTo>
                      <a:lnTo>
                        <a:pt x="51" y="661"/>
                      </a:lnTo>
                      <a:lnTo>
                        <a:pt x="52" y="670"/>
                      </a:lnTo>
                      <a:lnTo>
                        <a:pt x="53" y="678"/>
                      </a:lnTo>
                      <a:lnTo>
                        <a:pt x="54" y="686"/>
                      </a:lnTo>
                      <a:lnTo>
                        <a:pt x="54" y="692"/>
                      </a:lnTo>
                      <a:lnTo>
                        <a:pt x="55" y="697"/>
                      </a:lnTo>
                      <a:lnTo>
                        <a:pt x="56" y="701"/>
                      </a:lnTo>
                      <a:lnTo>
                        <a:pt x="57" y="706"/>
                      </a:lnTo>
                      <a:lnTo>
                        <a:pt x="58" y="710"/>
                      </a:lnTo>
                      <a:lnTo>
                        <a:pt x="59" y="713"/>
                      </a:lnTo>
                      <a:lnTo>
                        <a:pt x="59" y="715"/>
                      </a:lnTo>
                      <a:lnTo>
                        <a:pt x="60" y="717"/>
                      </a:lnTo>
                      <a:lnTo>
                        <a:pt x="61" y="720"/>
                      </a:lnTo>
                      <a:lnTo>
                        <a:pt x="62" y="722"/>
                      </a:lnTo>
                      <a:lnTo>
                        <a:pt x="62" y="724"/>
                      </a:lnTo>
                      <a:lnTo>
                        <a:pt x="63" y="725"/>
                      </a:lnTo>
                      <a:lnTo>
                        <a:pt x="64" y="727"/>
                      </a:lnTo>
                      <a:lnTo>
                        <a:pt x="65" y="727"/>
                      </a:lnTo>
                      <a:lnTo>
                        <a:pt x="66" y="729"/>
                      </a:lnTo>
                      <a:lnTo>
                        <a:pt x="66" y="730"/>
                      </a:lnTo>
                      <a:lnTo>
                        <a:pt x="67" y="731"/>
                      </a:lnTo>
                      <a:lnTo>
                        <a:pt x="68" y="732"/>
                      </a:lnTo>
                      <a:lnTo>
                        <a:pt x="69" y="733"/>
                      </a:lnTo>
                      <a:lnTo>
                        <a:pt x="70" y="733"/>
                      </a:lnTo>
                      <a:lnTo>
                        <a:pt x="71" y="733"/>
                      </a:lnTo>
                      <a:lnTo>
                        <a:pt x="71" y="732"/>
                      </a:lnTo>
                      <a:lnTo>
                        <a:pt x="72" y="730"/>
                      </a:lnTo>
                      <a:lnTo>
                        <a:pt x="73" y="726"/>
                      </a:lnTo>
                      <a:lnTo>
                        <a:pt x="74" y="717"/>
                      </a:lnTo>
                      <a:lnTo>
                        <a:pt x="74" y="703"/>
                      </a:lnTo>
                      <a:lnTo>
                        <a:pt x="75" y="678"/>
                      </a:lnTo>
                      <a:lnTo>
                        <a:pt x="76" y="640"/>
                      </a:lnTo>
                      <a:lnTo>
                        <a:pt x="77" y="582"/>
                      </a:lnTo>
                      <a:lnTo>
                        <a:pt x="77" y="512"/>
                      </a:lnTo>
                      <a:lnTo>
                        <a:pt x="78" y="429"/>
                      </a:lnTo>
                      <a:lnTo>
                        <a:pt x="79" y="335"/>
                      </a:lnTo>
                      <a:lnTo>
                        <a:pt x="80" y="233"/>
                      </a:lnTo>
                      <a:lnTo>
                        <a:pt x="81" y="131"/>
                      </a:lnTo>
                      <a:lnTo>
                        <a:pt x="82" y="28"/>
                      </a:lnTo>
                      <a:lnTo>
                        <a:pt x="82" y="0"/>
                      </a:lnTo>
                    </a:path>
                  </a:pathLst>
                </a:custGeom>
                <a:noFill/>
                <a:ln w="0" cap="flat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91" name="Freeform 96">
                  <a:extLst>
                    <a:ext uri="{FF2B5EF4-FFF2-40B4-BE49-F238E27FC236}">
                      <a16:creationId xmlns:a16="http://schemas.microsoft.com/office/drawing/2014/main" id="{72451E25-697A-4CF3-BB95-39AB597437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8" y="2202"/>
                  <a:ext cx="136" cy="719"/>
                </a:xfrm>
                <a:custGeom>
                  <a:avLst/>
                  <a:gdLst>
                    <a:gd name="T0" fmla="*/ 1 w 136"/>
                    <a:gd name="T1" fmla="*/ 111 h 719"/>
                    <a:gd name="T2" fmla="*/ 3 w 136"/>
                    <a:gd name="T3" fmla="*/ 274 h 719"/>
                    <a:gd name="T4" fmla="*/ 6 w 136"/>
                    <a:gd name="T5" fmla="*/ 396 h 719"/>
                    <a:gd name="T6" fmla="*/ 8 w 136"/>
                    <a:gd name="T7" fmla="*/ 489 h 719"/>
                    <a:gd name="T8" fmla="*/ 11 w 136"/>
                    <a:gd name="T9" fmla="*/ 558 h 719"/>
                    <a:gd name="T10" fmla="*/ 13 w 136"/>
                    <a:gd name="T11" fmla="*/ 607 h 719"/>
                    <a:gd name="T12" fmla="*/ 15 w 136"/>
                    <a:gd name="T13" fmla="*/ 640 h 719"/>
                    <a:gd name="T14" fmla="*/ 18 w 136"/>
                    <a:gd name="T15" fmla="*/ 663 h 719"/>
                    <a:gd name="T16" fmla="*/ 20 w 136"/>
                    <a:gd name="T17" fmla="*/ 679 h 719"/>
                    <a:gd name="T18" fmla="*/ 23 w 136"/>
                    <a:gd name="T19" fmla="*/ 688 h 719"/>
                    <a:gd name="T20" fmla="*/ 25 w 136"/>
                    <a:gd name="T21" fmla="*/ 689 h 719"/>
                    <a:gd name="T22" fmla="*/ 27 w 136"/>
                    <a:gd name="T23" fmla="*/ 669 h 719"/>
                    <a:gd name="T24" fmla="*/ 30 w 136"/>
                    <a:gd name="T25" fmla="*/ 617 h 719"/>
                    <a:gd name="T26" fmla="*/ 32 w 136"/>
                    <a:gd name="T27" fmla="*/ 535 h 719"/>
                    <a:gd name="T28" fmla="*/ 34 w 136"/>
                    <a:gd name="T29" fmla="*/ 451 h 719"/>
                    <a:gd name="T30" fmla="*/ 37 w 136"/>
                    <a:gd name="T31" fmla="*/ 404 h 719"/>
                    <a:gd name="T32" fmla="*/ 39 w 136"/>
                    <a:gd name="T33" fmla="*/ 401 h 719"/>
                    <a:gd name="T34" fmla="*/ 42 w 136"/>
                    <a:gd name="T35" fmla="*/ 439 h 719"/>
                    <a:gd name="T36" fmla="*/ 44 w 136"/>
                    <a:gd name="T37" fmla="*/ 502 h 719"/>
                    <a:gd name="T38" fmla="*/ 46 w 136"/>
                    <a:gd name="T39" fmla="*/ 565 h 719"/>
                    <a:gd name="T40" fmla="*/ 49 w 136"/>
                    <a:gd name="T41" fmla="*/ 619 h 719"/>
                    <a:gd name="T42" fmla="*/ 51 w 136"/>
                    <a:gd name="T43" fmla="*/ 661 h 719"/>
                    <a:gd name="T44" fmla="*/ 54 w 136"/>
                    <a:gd name="T45" fmla="*/ 688 h 719"/>
                    <a:gd name="T46" fmla="*/ 56 w 136"/>
                    <a:gd name="T47" fmla="*/ 704 h 719"/>
                    <a:gd name="T48" fmla="*/ 58 w 136"/>
                    <a:gd name="T49" fmla="*/ 712 h 719"/>
                    <a:gd name="T50" fmla="*/ 61 w 136"/>
                    <a:gd name="T51" fmla="*/ 714 h 719"/>
                    <a:gd name="T52" fmla="*/ 63 w 136"/>
                    <a:gd name="T53" fmla="*/ 713 h 719"/>
                    <a:gd name="T54" fmla="*/ 66 w 136"/>
                    <a:gd name="T55" fmla="*/ 709 h 719"/>
                    <a:gd name="T56" fmla="*/ 68 w 136"/>
                    <a:gd name="T57" fmla="*/ 689 h 719"/>
                    <a:gd name="T58" fmla="*/ 70 w 136"/>
                    <a:gd name="T59" fmla="*/ 624 h 719"/>
                    <a:gd name="T60" fmla="*/ 73 w 136"/>
                    <a:gd name="T61" fmla="*/ 497 h 719"/>
                    <a:gd name="T62" fmla="*/ 75 w 136"/>
                    <a:gd name="T63" fmla="*/ 326 h 719"/>
                    <a:gd name="T64" fmla="*/ 77 w 136"/>
                    <a:gd name="T65" fmla="*/ 179 h 719"/>
                    <a:gd name="T66" fmla="*/ 80 w 136"/>
                    <a:gd name="T67" fmla="*/ 107 h 719"/>
                    <a:gd name="T68" fmla="*/ 82 w 136"/>
                    <a:gd name="T69" fmla="*/ 139 h 719"/>
                    <a:gd name="T70" fmla="*/ 85 w 136"/>
                    <a:gd name="T71" fmla="*/ 246 h 719"/>
                    <a:gd name="T72" fmla="*/ 87 w 136"/>
                    <a:gd name="T73" fmla="*/ 382 h 719"/>
                    <a:gd name="T74" fmla="*/ 89 w 136"/>
                    <a:gd name="T75" fmla="*/ 499 h 719"/>
                    <a:gd name="T76" fmla="*/ 92 w 136"/>
                    <a:gd name="T77" fmla="*/ 582 h 719"/>
                    <a:gd name="T78" fmla="*/ 94 w 136"/>
                    <a:gd name="T79" fmla="*/ 632 h 719"/>
                    <a:gd name="T80" fmla="*/ 97 w 136"/>
                    <a:gd name="T81" fmla="*/ 663 h 719"/>
                    <a:gd name="T82" fmla="*/ 99 w 136"/>
                    <a:gd name="T83" fmla="*/ 683 h 719"/>
                    <a:gd name="T84" fmla="*/ 101 w 136"/>
                    <a:gd name="T85" fmla="*/ 697 h 719"/>
                    <a:gd name="T86" fmla="*/ 104 w 136"/>
                    <a:gd name="T87" fmla="*/ 707 h 719"/>
                    <a:gd name="T88" fmla="*/ 106 w 136"/>
                    <a:gd name="T89" fmla="*/ 713 h 719"/>
                    <a:gd name="T90" fmla="*/ 109 w 136"/>
                    <a:gd name="T91" fmla="*/ 717 h 719"/>
                    <a:gd name="T92" fmla="*/ 111 w 136"/>
                    <a:gd name="T93" fmla="*/ 719 h 719"/>
                    <a:gd name="T94" fmla="*/ 113 w 136"/>
                    <a:gd name="T95" fmla="*/ 717 h 719"/>
                    <a:gd name="T96" fmla="*/ 116 w 136"/>
                    <a:gd name="T97" fmla="*/ 712 h 719"/>
                    <a:gd name="T98" fmla="*/ 118 w 136"/>
                    <a:gd name="T99" fmla="*/ 705 h 719"/>
                    <a:gd name="T100" fmla="*/ 121 w 136"/>
                    <a:gd name="T101" fmla="*/ 701 h 719"/>
                    <a:gd name="T102" fmla="*/ 123 w 136"/>
                    <a:gd name="T103" fmla="*/ 701 h 719"/>
                    <a:gd name="T104" fmla="*/ 125 w 136"/>
                    <a:gd name="T105" fmla="*/ 706 h 719"/>
                    <a:gd name="T106" fmla="*/ 128 w 136"/>
                    <a:gd name="T107" fmla="*/ 708 h 719"/>
                    <a:gd name="T108" fmla="*/ 130 w 136"/>
                    <a:gd name="T109" fmla="*/ 669 h 719"/>
                    <a:gd name="T110" fmla="*/ 132 w 136"/>
                    <a:gd name="T111" fmla="*/ 484 h 719"/>
                    <a:gd name="T112" fmla="*/ 135 w 136"/>
                    <a:gd name="T113" fmla="*/ 134 h 7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6" h="719">
                      <a:moveTo>
                        <a:pt x="0" y="0"/>
                      </a:moveTo>
                      <a:lnTo>
                        <a:pt x="0" y="42"/>
                      </a:lnTo>
                      <a:lnTo>
                        <a:pt x="1" y="111"/>
                      </a:lnTo>
                      <a:lnTo>
                        <a:pt x="2" y="170"/>
                      </a:lnTo>
                      <a:lnTo>
                        <a:pt x="3" y="224"/>
                      </a:lnTo>
                      <a:lnTo>
                        <a:pt x="3" y="274"/>
                      </a:lnTo>
                      <a:lnTo>
                        <a:pt x="4" y="317"/>
                      </a:lnTo>
                      <a:lnTo>
                        <a:pt x="5" y="359"/>
                      </a:lnTo>
                      <a:lnTo>
                        <a:pt x="6" y="396"/>
                      </a:lnTo>
                      <a:lnTo>
                        <a:pt x="7" y="430"/>
                      </a:lnTo>
                      <a:lnTo>
                        <a:pt x="8" y="460"/>
                      </a:lnTo>
                      <a:lnTo>
                        <a:pt x="8" y="489"/>
                      </a:lnTo>
                      <a:lnTo>
                        <a:pt x="9" y="514"/>
                      </a:lnTo>
                      <a:lnTo>
                        <a:pt x="10" y="536"/>
                      </a:lnTo>
                      <a:lnTo>
                        <a:pt x="11" y="558"/>
                      </a:lnTo>
                      <a:lnTo>
                        <a:pt x="11" y="576"/>
                      </a:lnTo>
                      <a:lnTo>
                        <a:pt x="12" y="593"/>
                      </a:lnTo>
                      <a:lnTo>
                        <a:pt x="13" y="607"/>
                      </a:lnTo>
                      <a:lnTo>
                        <a:pt x="14" y="620"/>
                      </a:lnTo>
                      <a:lnTo>
                        <a:pt x="15" y="632"/>
                      </a:lnTo>
                      <a:lnTo>
                        <a:pt x="15" y="640"/>
                      </a:lnTo>
                      <a:lnTo>
                        <a:pt x="16" y="651"/>
                      </a:lnTo>
                      <a:lnTo>
                        <a:pt x="17" y="657"/>
                      </a:lnTo>
                      <a:lnTo>
                        <a:pt x="18" y="663"/>
                      </a:lnTo>
                      <a:lnTo>
                        <a:pt x="19" y="669"/>
                      </a:lnTo>
                      <a:lnTo>
                        <a:pt x="19" y="675"/>
                      </a:lnTo>
                      <a:lnTo>
                        <a:pt x="20" y="679"/>
                      </a:lnTo>
                      <a:lnTo>
                        <a:pt x="21" y="683"/>
                      </a:lnTo>
                      <a:lnTo>
                        <a:pt x="22" y="686"/>
                      </a:lnTo>
                      <a:lnTo>
                        <a:pt x="23" y="688"/>
                      </a:lnTo>
                      <a:lnTo>
                        <a:pt x="23" y="690"/>
                      </a:lnTo>
                      <a:lnTo>
                        <a:pt x="24" y="690"/>
                      </a:lnTo>
                      <a:lnTo>
                        <a:pt x="25" y="689"/>
                      </a:lnTo>
                      <a:lnTo>
                        <a:pt x="26" y="685"/>
                      </a:lnTo>
                      <a:lnTo>
                        <a:pt x="27" y="679"/>
                      </a:lnTo>
                      <a:lnTo>
                        <a:pt x="27" y="669"/>
                      </a:lnTo>
                      <a:lnTo>
                        <a:pt x="28" y="656"/>
                      </a:lnTo>
                      <a:lnTo>
                        <a:pt x="29" y="638"/>
                      </a:lnTo>
                      <a:lnTo>
                        <a:pt x="30" y="617"/>
                      </a:lnTo>
                      <a:lnTo>
                        <a:pt x="31" y="591"/>
                      </a:lnTo>
                      <a:lnTo>
                        <a:pt x="31" y="564"/>
                      </a:lnTo>
                      <a:lnTo>
                        <a:pt x="32" y="535"/>
                      </a:lnTo>
                      <a:lnTo>
                        <a:pt x="33" y="505"/>
                      </a:lnTo>
                      <a:lnTo>
                        <a:pt x="34" y="476"/>
                      </a:lnTo>
                      <a:lnTo>
                        <a:pt x="34" y="451"/>
                      </a:lnTo>
                      <a:lnTo>
                        <a:pt x="35" y="430"/>
                      </a:lnTo>
                      <a:lnTo>
                        <a:pt x="36" y="414"/>
                      </a:lnTo>
                      <a:lnTo>
                        <a:pt x="37" y="404"/>
                      </a:lnTo>
                      <a:lnTo>
                        <a:pt x="38" y="398"/>
                      </a:lnTo>
                      <a:lnTo>
                        <a:pt x="39" y="396"/>
                      </a:lnTo>
                      <a:lnTo>
                        <a:pt x="39" y="401"/>
                      </a:lnTo>
                      <a:lnTo>
                        <a:pt x="40" y="408"/>
                      </a:lnTo>
                      <a:lnTo>
                        <a:pt x="41" y="421"/>
                      </a:lnTo>
                      <a:lnTo>
                        <a:pt x="42" y="439"/>
                      </a:lnTo>
                      <a:lnTo>
                        <a:pt x="43" y="457"/>
                      </a:lnTo>
                      <a:lnTo>
                        <a:pt x="43" y="481"/>
                      </a:lnTo>
                      <a:lnTo>
                        <a:pt x="44" y="502"/>
                      </a:lnTo>
                      <a:lnTo>
                        <a:pt x="45" y="525"/>
                      </a:lnTo>
                      <a:lnTo>
                        <a:pt x="46" y="545"/>
                      </a:lnTo>
                      <a:lnTo>
                        <a:pt x="46" y="565"/>
                      </a:lnTo>
                      <a:lnTo>
                        <a:pt x="47" y="585"/>
                      </a:lnTo>
                      <a:lnTo>
                        <a:pt x="48" y="602"/>
                      </a:lnTo>
                      <a:lnTo>
                        <a:pt x="49" y="619"/>
                      </a:lnTo>
                      <a:lnTo>
                        <a:pt x="50" y="634"/>
                      </a:lnTo>
                      <a:lnTo>
                        <a:pt x="51" y="648"/>
                      </a:lnTo>
                      <a:lnTo>
                        <a:pt x="51" y="661"/>
                      </a:lnTo>
                      <a:lnTo>
                        <a:pt x="52" y="671"/>
                      </a:lnTo>
                      <a:lnTo>
                        <a:pt x="53" y="680"/>
                      </a:lnTo>
                      <a:lnTo>
                        <a:pt x="54" y="688"/>
                      </a:lnTo>
                      <a:lnTo>
                        <a:pt x="54" y="695"/>
                      </a:lnTo>
                      <a:lnTo>
                        <a:pt x="55" y="700"/>
                      </a:lnTo>
                      <a:lnTo>
                        <a:pt x="56" y="704"/>
                      </a:lnTo>
                      <a:lnTo>
                        <a:pt x="57" y="708"/>
                      </a:lnTo>
                      <a:lnTo>
                        <a:pt x="57" y="710"/>
                      </a:lnTo>
                      <a:lnTo>
                        <a:pt x="58" y="712"/>
                      </a:lnTo>
                      <a:lnTo>
                        <a:pt x="59" y="713"/>
                      </a:lnTo>
                      <a:lnTo>
                        <a:pt x="60" y="714"/>
                      </a:lnTo>
                      <a:lnTo>
                        <a:pt x="61" y="714"/>
                      </a:lnTo>
                      <a:lnTo>
                        <a:pt x="62" y="714"/>
                      </a:lnTo>
                      <a:lnTo>
                        <a:pt x="62" y="714"/>
                      </a:lnTo>
                      <a:lnTo>
                        <a:pt x="63" y="713"/>
                      </a:lnTo>
                      <a:lnTo>
                        <a:pt x="64" y="712"/>
                      </a:lnTo>
                      <a:lnTo>
                        <a:pt x="65" y="710"/>
                      </a:lnTo>
                      <a:lnTo>
                        <a:pt x="66" y="709"/>
                      </a:lnTo>
                      <a:lnTo>
                        <a:pt x="66" y="705"/>
                      </a:lnTo>
                      <a:lnTo>
                        <a:pt x="67" y="699"/>
                      </a:lnTo>
                      <a:lnTo>
                        <a:pt x="68" y="689"/>
                      </a:lnTo>
                      <a:lnTo>
                        <a:pt x="69" y="674"/>
                      </a:lnTo>
                      <a:lnTo>
                        <a:pt x="69" y="652"/>
                      </a:lnTo>
                      <a:lnTo>
                        <a:pt x="70" y="624"/>
                      </a:lnTo>
                      <a:lnTo>
                        <a:pt x="71" y="588"/>
                      </a:lnTo>
                      <a:lnTo>
                        <a:pt x="72" y="544"/>
                      </a:lnTo>
                      <a:lnTo>
                        <a:pt x="73" y="497"/>
                      </a:lnTo>
                      <a:lnTo>
                        <a:pt x="74" y="442"/>
                      </a:lnTo>
                      <a:lnTo>
                        <a:pt x="74" y="385"/>
                      </a:lnTo>
                      <a:lnTo>
                        <a:pt x="75" y="326"/>
                      </a:lnTo>
                      <a:lnTo>
                        <a:pt x="76" y="270"/>
                      </a:lnTo>
                      <a:lnTo>
                        <a:pt x="77" y="222"/>
                      </a:lnTo>
                      <a:lnTo>
                        <a:pt x="77" y="179"/>
                      </a:lnTo>
                      <a:lnTo>
                        <a:pt x="78" y="145"/>
                      </a:lnTo>
                      <a:lnTo>
                        <a:pt x="79" y="120"/>
                      </a:lnTo>
                      <a:lnTo>
                        <a:pt x="80" y="107"/>
                      </a:lnTo>
                      <a:lnTo>
                        <a:pt x="81" y="105"/>
                      </a:lnTo>
                      <a:lnTo>
                        <a:pt x="81" y="116"/>
                      </a:lnTo>
                      <a:lnTo>
                        <a:pt x="82" y="139"/>
                      </a:lnTo>
                      <a:lnTo>
                        <a:pt x="83" y="169"/>
                      </a:lnTo>
                      <a:lnTo>
                        <a:pt x="84" y="204"/>
                      </a:lnTo>
                      <a:lnTo>
                        <a:pt x="85" y="246"/>
                      </a:lnTo>
                      <a:lnTo>
                        <a:pt x="86" y="290"/>
                      </a:lnTo>
                      <a:lnTo>
                        <a:pt x="86" y="339"/>
                      </a:lnTo>
                      <a:lnTo>
                        <a:pt x="87" y="382"/>
                      </a:lnTo>
                      <a:lnTo>
                        <a:pt x="88" y="426"/>
                      </a:lnTo>
                      <a:lnTo>
                        <a:pt x="89" y="465"/>
                      </a:lnTo>
                      <a:lnTo>
                        <a:pt x="89" y="499"/>
                      </a:lnTo>
                      <a:lnTo>
                        <a:pt x="90" y="530"/>
                      </a:lnTo>
                      <a:lnTo>
                        <a:pt x="91" y="557"/>
                      </a:lnTo>
                      <a:lnTo>
                        <a:pt x="92" y="582"/>
                      </a:lnTo>
                      <a:lnTo>
                        <a:pt x="93" y="602"/>
                      </a:lnTo>
                      <a:lnTo>
                        <a:pt x="93" y="619"/>
                      </a:lnTo>
                      <a:lnTo>
                        <a:pt x="94" y="632"/>
                      </a:lnTo>
                      <a:lnTo>
                        <a:pt x="95" y="644"/>
                      </a:lnTo>
                      <a:lnTo>
                        <a:pt x="96" y="654"/>
                      </a:lnTo>
                      <a:lnTo>
                        <a:pt x="97" y="663"/>
                      </a:lnTo>
                      <a:lnTo>
                        <a:pt x="97" y="670"/>
                      </a:lnTo>
                      <a:lnTo>
                        <a:pt x="98" y="677"/>
                      </a:lnTo>
                      <a:lnTo>
                        <a:pt x="99" y="683"/>
                      </a:lnTo>
                      <a:lnTo>
                        <a:pt x="100" y="688"/>
                      </a:lnTo>
                      <a:lnTo>
                        <a:pt x="101" y="693"/>
                      </a:lnTo>
                      <a:lnTo>
                        <a:pt x="101" y="697"/>
                      </a:lnTo>
                      <a:lnTo>
                        <a:pt x="102" y="700"/>
                      </a:lnTo>
                      <a:lnTo>
                        <a:pt x="103" y="704"/>
                      </a:lnTo>
                      <a:lnTo>
                        <a:pt x="104" y="707"/>
                      </a:lnTo>
                      <a:lnTo>
                        <a:pt x="105" y="709"/>
                      </a:lnTo>
                      <a:lnTo>
                        <a:pt x="105" y="711"/>
                      </a:lnTo>
                      <a:lnTo>
                        <a:pt x="106" y="713"/>
                      </a:lnTo>
                      <a:lnTo>
                        <a:pt x="107" y="715"/>
                      </a:lnTo>
                      <a:lnTo>
                        <a:pt x="108" y="716"/>
                      </a:lnTo>
                      <a:lnTo>
                        <a:pt x="109" y="717"/>
                      </a:lnTo>
                      <a:lnTo>
                        <a:pt x="109" y="718"/>
                      </a:lnTo>
                      <a:lnTo>
                        <a:pt x="110" y="719"/>
                      </a:lnTo>
                      <a:lnTo>
                        <a:pt x="111" y="719"/>
                      </a:lnTo>
                      <a:lnTo>
                        <a:pt x="112" y="718"/>
                      </a:lnTo>
                      <a:lnTo>
                        <a:pt x="112" y="718"/>
                      </a:lnTo>
                      <a:lnTo>
                        <a:pt x="113" y="717"/>
                      </a:lnTo>
                      <a:lnTo>
                        <a:pt x="114" y="716"/>
                      </a:lnTo>
                      <a:lnTo>
                        <a:pt x="115" y="714"/>
                      </a:lnTo>
                      <a:lnTo>
                        <a:pt x="116" y="712"/>
                      </a:lnTo>
                      <a:lnTo>
                        <a:pt x="117" y="710"/>
                      </a:lnTo>
                      <a:lnTo>
                        <a:pt x="117" y="708"/>
                      </a:lnTo>
                      <a:lnTo>
                        <a:pt x="118" y="705"/>
                      </a:lnTo>
                      <a:lnTo>
                        <a:pt x="119" y="704"/>
                      </a:lnTo>
                      <a:lnTo>
                        <a:pt x="120" y="702"/>
                      </a:lnTo>
                      <a:lnTo>
                        <a:pt x="121" y="701"/>
                      </a:lnTo>
                      <a:lnTo>
                        <a:pt x="121" y="701"/>
                      </a:lnTo>
                      <a:lnTo>
                        <a:pt x="122" y="701"/>
                      </a:lnTo>
                      <a:lnTo>
                        <a:pt x="123" y="701"/>
                      </a:lnTo>
                      <a:lnTo>
                        <a:pt x="124" y="702"/>
                      </a:lnTo>
                      <a:lnTo>
                        <a:pt x="124" y="704"/>
                      </a:lnTo>
                      <a:lnTo>
                        <a:pt x="125" y="706"/>
                      </a:lnTo>
                      <a:lnTo>
                        <a:pt x="126" y="708"/>
                      </a:lnTo>
                      <a:lnTo>
                        <a:pt x="127" y="709"/>
                      </a:lnTo>
                      <a:lnTo>
                        <a:pt x="128" y="708"/>
                      </a:lnTo>
                      <a:lnTo>
                        <a:pt x="129" y="702"/>
                      </a:lnTo>
                      <a:lnTo>
                        <a:pt x="129" y="691"/>
                      </a:lnTo>
                      <a:lnTo>
                        <a:pt x="130" y="669"/>
                      </a:lnTo>
                      <a:lnTo>
                        <a:pt x="131" y="628"/>
                      </a:lnTo>
                      <a:lnTo>
                        <a:pt x="132" y="567"/>
                      </a:lnTo>
                      <a:lnTo>
                        <a:pt x="132" y="484"/>
                      </a:lnTo>
                      <a:lnTo>
                        <a:pt x="133" y="383"/>
                      </a:lnTo>
                      <a:lnTo>
                        <a:pt x="134" y="262"/>
                      </a:lnTo>
                      <a:lnTo>
                        <a:pt x="135" y="134"/>
                      </a:lnTo>
                      <a:lnTo>
                        <a:pt x="136" y="4"/>
                      </a:lnTo>
                      <a:lnTo>
                        <a:pt x="136" y="0"/>
                      </a:lnTo>
                    </a:path>
                  </a:pathLst>
                </a:custGeom>
                <a:noFill/>
                <a:ln w="0" cap="flat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92" name="Freeform 97">
                  <a:extLst>
                    <a:ext uri="{FF2B5EF4-FFF2-40B4-BE49-F238E27FC236}">
                      <a16:creationId xmlns:a16="http://schemas.microsoft.com/office/drawing/2014/main" id="{130920CD-B9D1-4413-951F-A31F5D67F2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5" y="2202"/>
                  <a:ext cx="814" cy="758"/>
                </a:xfrm>
                <a:custGeom>
                  <a:avLst/>
                  <a:gdLst>
                    <a:gd name="T0" fmla="*/ 12 w 814"/>
                    <a:gd name="T1" fmla="*/ 599 h 758"/>
                    <a:gd name="T2" fmla="*/ 26 w 814"/>
                    <a:gd name="T3" fmla="*/ 696 h 758"/>
                    <a:gd name="T4" fmla="*/ 39 w 814"/>
                    <a:gd name="T5" fmla="*/ 712 h 758"/>
                    <a:gd name="T6" fmla="*/ 53 w 814"/>
                    <a:gd name="T7" fmla="*/ 696 h 758"/>
                    <a:gd name="T8" fmla="*/ 66 w 814"/>
                    <a:gd name="T9" fmla="*/ 727 h 758"/>
                    <a:gd name="T10" fmla="*/ 80 w 814"/>
                    <a:gd name="T11" fmla="*/ 734 h 758"/>
                    <a:gd name="T12" fmla="*/ 93 w 814"/>
                    <a:gd name="T13" fmla="*/ 733 h 758"/>
                    <a:gd name="T14" fmla="*/ 107 w 814"/>
                    <a:gd name="T15" fmla="*/ 677 h 758"/>
                    <a:gd name="T16" fmla="*/ 120 w 814"/>
                    <a:gd name="T17" fmla="*/ 725 h 758"/>
                    <a:gd name="T18" fmla="*/ 134 w 814"/>
                    <a:gd name="T19" fmla="*/ 741 h 758"/>
                    <a:gd name="T20" fmla="*/ 147 w 814"/>
                    <a:gd name="T21" fmla="*/ 743 h 758"/>
                    <a:gd name="T22" fmla="*/ 161 w 814"/>
                    <a:gd name="T23" fmla="*/ 749 h 758"/>
                    <a:gd name="T24" fmla="*/ 175 w 814"/>
                    <a:gd name="T25" fmla="*/ 749 h 758"/>
                    <a:gd name="T26" fmla="*/ 188 w 814"/>
                    <a:gd name="T27" fmla="*/ 744 h 758"/>
                    <a:gd name="T28" fmla="*/ 201 w 814"/>
                    <a:gd name="T29" fmla="*/ 272 h 758"/>
                    <a:gd name="T30" fmla="*/ 215 w 814"/>
                    <a:gd name="T31" fmla="*/ 654 h 758"/>
                    <a:gd name="T32" fmla="*/ 229 w 814"/>
                    <a:gd name="T33" fmla="*/ 731 h 758"/>
                    <a:gd name="T34" fmla="*/ 242 w 814"/>
                    <a:gd name="T35" fmla="*/ 702 h 758"/>
                    <a:gd name="T36" fmla="*/ 256 w 814"/>
                    <a:gd name="T37" fmla="*/ 99 h 758"/>
                    <a:gd name="T38" fmla="*/ 269 w 814"/>
                    <a:gd name="T39" fmla="*/ 587 h 758"/>
                    <a:gd name="T40" fmla="*/ 283 w 814"/>
                    <a:gd name="T41" fmla="*/ 720 h 758"/>
                    <a:gd name="T42" fmla="*/ 296 w 814"/>
                    <a:gd name="T43" fmla="*/ 735 h 758"/>
                    <a:gd name="T44" fmla="*/ 310 w 814"/>
                    <a:gd name="T45" fmla="*/ 739 h 758"/>
                    <a:gd name="T46" fmla="*/ 323 w 814"/>
                    <a:gd name="T47" fmla="*/ 738 h 758"/>
                    <a:gd name="T48" fmla="*/ 337 w 814"/>
                    <a:gd name="T49" fmla="*/ 669 h 758"/>
                    <a:gd name="T50" fmla="*/ 350 w 814"/>
                    <a:gd name="T51" fmla="*/ 728 h 758"/>
                    <a:gd name="T52" fmla="*/ 364 w 814"/>
                    <a:gd name="T53" fmla="*/ 740 h 758"/>
                    <a:gd name="T54" fmla="*/ 377 w 814"/>
                    <a:gd name="T55" fmla="*/ 748 h 758"/>
                    <a:gd name="T56" fmla="*/ 391 w 814"/>
                    <a:gd name="T57" fmla="*/ 742 h 758"/>
                    <a:gd name="T58" fmla="*/ 404 w 814"/>
                    <a:gd name="T59" fmla="*/ 727 h 758"/>
                    <a:gd name="T60" fmla="*/ 418 w 814"/>
                    <a:gd name="T61" fmla="*/ 749 h 758"/>
                    <a:gd name="T62" fmla="*/ 432 w 814"/>
                    <a:gd name="T63" fmla="*/ 754 h 758"/>
                    <a:gd name="T64" fmla="*/ 445 w 814"/>
                    <a:gd name="T65" fmla="*/ 756 h 758"/>
                    <a:gd name="T66" fmla="*/ 459 w 814"/>
                    <a:gd name="T67" fmla="*/ 757 h 758"/>
                    <a:gd name="T68" fmla="*/ 472 w 814"/>
                    <a:gd name="T69" fmla="*/ 757 h 758"/>
                    <a:gd name="T70" fmla="*/ 486 w 814"/>
                    <a:gd name="T71" fmla="*/ 754 h 758"/>
                    <a:gd name="T72" fmla="*/ 499 w 814"/>
                    <a:gd name="T73" fmla="*/ 752 h 758"/>
                    <a:gd name="T74" fmla="*/ 513 w 814"/>
                    <a:gd name="T75" fmla="*/ 748 h 758"/>
                    <a:gd name="T76" fmla="*/ 526 w 814"/>
                    <a:gd name="T77" fmla="*/ 747 h 758"/>
                    <a:gd name="T78" fmla="*/ 540 w 814"/>
                    <a:gd name="T79" fmla="*/ 753 h 758"/>
                    <a:gd name="T80" fmla="*/ 553 w 814"/>
                    <a:gd name="T81" fmla="*/ 754 h 758"/>
                    <a:gd name="T82" fmla="*/ 567 w 814"/>
                    <a:gd name="T83" fmla="*/ 757 h 758"/>
                    <a:gd name="T84" fmla="*/ 580 w 814"/>
                    <a:gd name="T85" fmla="*/ 758 h 758"/>
                    <a:gd name="T86" fmla="*/ 594 w 814"/>
                    <a:gd name="T87" fmla="*/ 757 h 758"/>
                    <a:gd name="T88" fmla="*/ 608 w 814"/>
                    <a:gd name="T89" fmla="*/ 743 h 758"/>
                    <a:gd name="T90" fmla="*/ 621 w 814"/>
                    <a:gd name="T91" fmla="*/ 690 h 758"/>
                    <a:gd name="T92" fmla="*/ 635 w 814"/>
                    <a:gd name="T93" fmla="*/ 708 h 758"/>
                    <a:gd name="T94" fmla="*/ 648 w 814"/>
                    <a:gd name="T95" fmla="*/ 581 h 758"/>
                    <a:gd name="T96" fmla="*/ 661 w 814"/>
                    <a:gd name="T97" fmla="*/ 740 h 758"/>
                    <a:gd name="T98" fmla="*/ 675 w 814"/>
                    <a:gd name="T99" fmla="*/ 720 h 758"/>
                    <a:gd name="T100" fmla="*/ 689 w 814"/>
                    <a:gd name="T101" fmla="*/ 747 h 758"/>
                    <a:gd name="T102" fmla="*/ 702 w 814"/>
                    <a:gd name="T103" fmla="*/ 750 h 758"/>
                    <a:gd name="T104" fmla="*/ 716 w 814"/>
                    <a:gd name="T105" fmla="*/ 715 h 758"/>
                    <a:gd name="T106" fmla="*/ 729 w 814"/>
                    <a:gd name="T107" fmla="*/ 747 h 758"/>
                    <a:gd name="T108" fmla="*/ 743 w 814"/>
                    <a:gd name="T109" fmla="*/ 754 h 758"/>
                    <a:gd name="T110" fmla="*/ 756 w 814"/>
                    <a:gd name="T111" fmla="*/ 738 h 758"/>
                    <a:gd name="T112" fmla="*/ 770 w 814"/>
                    <a:gd name="T113" fmla="*/ 502 h 758"/>
                    <a:gd name="T114" fmla="*/ 783 w 814"/>
                    <a:gd name="T115" fmla="*/ 677 h 758"/>
                    <a:gd name="T116" fmla="*/ 797 w 814"/>
                    <a:gd name="T117" fmla="*/ 739 h 758"/>
                    <a:gd name="T118" fmla="*/ 811 w 814"/>
                    <a:gd name="T119" fmla="*/ 749 h 7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14" h="758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1" y="110"/>
                      </a:lnTo>
                      <a:lnTo>
                        <a:pt x="2" y="195"/>
                      </a:lnTo>
                      <a:lnTo>
                        <a:pt x="2" y="265"/>
                      </a:lnTo>
                      <a:lnTo>
                        <a:pt x="3" y="323"/>
                      </a:lnTo>
                      <a:lnTo>
                        <a:pt x="4" y="370"/>
                      </a:lnTo>
                      <a:lnTo>
                        <a:pt x="5" y="412"/>
                      </a:lnTo>
                      <a:lnTo>
                        <a:pt x="6" y="447"/>
                      </a:lnTo>
                      <a:lnTo>
                        <a:pt x="7" y="475"/>
                      </a:lnTo>
                      <a:lnTo>
                        <a:pt x="7" y="499"/>
                      </a:lnTo>
                      <a:lnTo>
                        <a:pt x="8" y="522"/>
                      </a:lnTo>
                      <a:lnTo>
                        <a:pt x="9" y="541"/>
                      </a:lnTo>
                      <a:lnTo>
                        <a:pt x="10" y="558"/>
                      </a:lnTo>
                      <a:lnTo>
                        <a:pt x="10" y="574"/>
                      </a:lnTo>
                      <a:lnTo>
                        <a:pt x="11" y="587"/>
                      </a:lnTo>
                      <a:lnTo>
                        <a:pt x="12" y="599"/>
                      </a:lnTo>
                      <a:lnTo>
                        <a:pt x="13" y="610"/>
                      </a:lnTo>
                      <a:lnTo>
                        <a:pt x="14" y="620"/>
                      </a:lnTo>
                      <a:lnTo>
                        <a:pt x="14" y="631"/>
                      </a:lnTo>
                      <a:lnTo>
                        <a:pt x="15" y="639"/>
                      </a:lnTo>
                      <a:lnTo>
                        <a:pt x="16" y="647"/>
                      </a:lnTo>
                      <a:lnTo>
                        <a:pt x="17" y="654"/>
                      </a:lnTo>
                      <a:lnTo>
                        <a:pt x="18" y="660"/>
                      </a:lnTo>
                      <a:lnTo>
                        <a:pt x="18" y="665"/>
                      </a:lnTo>
                      <a:lnTo>
                        <a:pt x="19" y="670"/>
                      </a:lnTo>
                      <a:lnTo>
                        <a:pt x="20" y="674"/>
                      </a:lnTo>
                      <a:lnTo>
                        <a:pt x="21" y="678"/>
                      </a:lnTo>
                      <a:lnTo>
                        <a:pt x="22" y="682"/>
                      </a:lnTo>
                      <a:lnTo>
                        <a:pt x="22" y="684"/>
                      </a:lnTo>
                      <a:lnTo>
                        <a:pt x="23" y="687"/>
                      </a:lnTo>
                      <a:lnTo>
                        <a:pt x="24" y="691"/>
                      </a:lnTo>
                      <a:lnTo>
                        <a:pt x="25" y="694"/>
                      </a:lnTo>
                      <a:lnTo>
                        <a:pt x="26" y="696"/>
                      </a:lnTo>
                      <a:lnTo>
                        <a:pt x="26" y="699"/>
                      </a:lnTo>
                      <a:lnTo>
                        <a:pt x="27" y="700"/>
                      </a:lnTo>
                      <a:lnTo>
                        <a:pt x="28" y="702"/>
                      </a:lnTo>
                      <a:lnTo>
                        <a:pt x="29" y="705"/>
                      </a:lnTo>
                      <a:lnTo>
                        <a:pt x="30" y="706"/>
                      </a:lnTo>
                      <a:lnTo>
                        <a:pt x="30" y="708"/>
                      </a:lnTo>
                      <a:lnTo>
                        <a:pt x="31" y="710"/>
                      </a:lnTo>
                      <a:lnTo>
                        <a:pt x="32" y="711"/>
                      </a:lnTo>
                      <a:lnTo>
                        <a:pt x="33" y="713"/>
                      </a:lnTo>
                      <a:lnTo>
                        <a:pt x="33" y="714"/>
                      </a:lnTo>
                      <a:lnTo>
                        <a:pt x="34" y="715"/>
                      </a:lnTo>
                      <a:lnTo>
                        <a:pt x="35" y="715"/>
                      </a:lnTo>
                      <a:lnTo>
                        <a:pt x="36" y="715"/>
                      </a:lnTo>
                      <a:lnTo>
                        <a:pt x="37" y="715"/>
                      </a:lnTo>
                      <a:lnTo>
                        <a:pt x="38" y="715"/>
                      </a:lnTo>
                      <a:lnTo>
                        <a:pt x="38" y="714"/>
                      </a:lnTo>
                      <a:lnTo>
                        <a:pt x="39" y="712"/>
                      </a:lnTo>
                      <a:lnTo>
                        <a:pt x="40" y="709"/>
                      </a:lnTo>
                      <a:lnTo>
                        <a:pt x="41" y="707"/>
                      </a:lnTo>
                      <a:lnTo>
                        <a:pt x="42" y="704"/>
                      </a:lnTo>
                      <a:lnTo>
                        <a:pt x="42" y="700"/>
                      </a:lnTo>
                      <a:lnTo>
                        <a:pt x="43" y="695"/>
                      </a:lnTo>
                      <a:lnTo>
                        <a:pt x="44" y="692"/>
                      </a:lnTo>
                      <a:lnTo>
                        <a:pt x="45" y="688"/>
                      </a:lnTo>
                      <a:lnTo>
                        <a:pt x="45" y="684"/>
                      </a:lnTo>
                      <a:lnTo>
                        <a:pt x="46" y="682"/>
                      </a:lnTo>
                      <a:lnTo>
                        <a:pt x="47" y="681"/>
                      </a:lnTo>
                      <a:lnTo>
                        <a:pt x="48" y="679"/>
                      </a:lnTo>
                      <a:lnTo>
                        <a:pt x="49" y="680"/>
                      </a:lnTo>
                      <a:lnTo>
                        <a:pt x="50" y="683"/>
                      </a:lnTo>
                      <a:lnTo>
                        <a:pt x="50" y="685"/>
                      </a:lnTo>
                      <a:lnTo>
                        <a:pt x="51" y="689"/>
                      </a:lnTo>
                      <a:lnTo>
                        <a:pt x="52" y="692"/>
                      </a:lnTo>
                      <a:lnTo>
                        <a:pt x="53" y="696"/>
                      </a:lnTo>
                      <a:lnTo>
                        <a:pt x="53" y="700"/>
                      </a:lnTo>
                      <a:lnTo>
                        <a:pt x="54" y="703"/>
                      </a:lnTo>
                      <a:lnTo>
                        <a:pt x="55" y="707"/>
                      </a:lnTo>
                      <a:lnTo>
                        <a:pt x="56" y="710"/>
                      </a:lnTo>
                      <a:lnTo>
                        <a:pt x="57" y="713"/>
                      </a:lnTo>
                      <a:lnTo>
                        <a:pt x="57" y="715"/>
                      </a:lnTo>
                      <a:lnTo>
                        <a:pt x="58" y="717"/>
                      </a:lnTo>
                      <a:lnTo>
                        <a:pt x="59" y="719"/>
                      </a:lnTo>
                      <a:lnTo>
                        <a:pt x="60" y="720"/>
                      </a:lnTo>
                      <a:lnTo>
                        <a:pt x="61" y="722"/>
                      </a:lnTo>
                      <a:lnTo>
                        <a:pt x="62" y="722"/>
                      </a:lnTo>
                      <a:lnTo>
                        <a:pt x="62" y="723"/>
                      </a:lnTo>
                      <a:lnTo>
                        <a:pt x="63" y="724"/>
                      </a:lnTo>
                      <a:lnTo>
                        <a:pt x="64" y="725"/>
                      </a:lnTo>
                      <a:lnTo>
                        <a:pt x="65" y="725"/>
                      </a:lnTo>
                      <a:lnTo>
                        <a:pt x="65" y="726"/>
                      </a:lnTo>
                      <a:lnTo>
                        <a:pt x="66" y="727"/>
                      </a:lnTo>
                      <a:lnTo>
                        <a:pt x="67" y="727"/>
                      </a:lnTo>
                      <a:lnTo>
                        <a:pt x="68" y="727"/>
                      </a:lnTo>
                      <a:lnTo>
                        <a:pt x="68" y="728"/>
                      </a:lnTo>
                      <a:lnTo>
                        <a:pt x="69" y="728"/>
                      </a:lnTo>
                      <a:lnTo>
                        <a:pt x="70" y="728"/>
                      </a:lnTo>
                      <a:lnTo>
                        <a:pt x="71" y="729"/>
                      </a:lnTo>
                      <a:lnTo>
                        <a:pt x="72" y="729"/>
                      </a:lnTo>
                      <a:lnTo>
                        <a:pt x="73" y="729"/>
                      </a:lnTo>
                      <a:lnTo>
                        <a:pt x="73" y="730"/>
                      </a:lnTo>
                      <a:lnTo>
                        <a:pt x="74" y="730"/>
                      </a:lnTo>
                      <a:lnTo>
                        <a:pt x="75" y="730"/>
                      </a:lnTo>
                      <a:lnTo>
                        <a:pt x="76" y="730"/>
                      </a:lnTo>
                      <a:lnTo>
                        <a:pt x="77" y="731"/>
                      </a:lnTo>
                      <a:lnTo>
                        <a:pt x="77" y="732"/>
                      </a:lnTo>
                      <a:lnTo>
                        <a:pt x="78" y="733"/>
                      </a:lnTo>
                      <a:lnTo>
                        <a:pt x="79" y="734"/>
                      </a:lnTo>
                      <a:lnTo>
                        <a:pt x="80" y="734"/>
                      </a:lnTo>
                      <a:lnTo>
                        <a:pt x="80" y="735"/>
                      </a:lnTo>
                      <a:lnTo>
                        <a:pt x="81" y="735"/>
                      </a:lnTo>
                      <a:lnTo>
                        <a:pt x="82" y="736"/>
                      </a:lnTo>
                      <a:lnTo>
                        <a:pt x="83" y="737"/>
                      </a:lnTo>
                      <a:lnTo>
                        <a:pt x="84" y="737"/>
                      </a:lnTo>
                      <a:lnTo>
                        <a:pt x="85" y="737"/>
                      </a:lnTo>
                      <a:lnTo>
                        <a:pt x="85" y="738"/>
                      </a:lnTo>
                      <a:lnTo>
                        <a:pt x="86" y="738"/>
                      </a:lnTo>
                      <a:lnTo>
                        <a:pt x="87" y="738"/>
                      </a:lnTo>
                      <a:lnTo>
                        <a:pt x="88" y="738"/>
                      </a:lnTo>
                      <a:lnTo>
                        <a:pt x="88" y="737"/>
                      </a:lnTo>
                      <a:lnTo>
                        <a:pt x="89" y="737"/>
                      </a:lnTo>
                      <a:lnTo>
                        <a:pt x="90" y="736"/>
                      </a:lnTo>
                      <a:lnTo>
                        <a:pt x="91" y="736"/>
                      </a:lnTo>
                      <a:lnTo>
                        <a:pt x="92" y="735"/>
                      </a:lnTo>
                      <a:lnTo>
                        <a:pt x="92" y="734"/>
                      </a:lnTo>
                      <a:lnTo>
                        <a:pt x="93" y="733"/>
                      </a:lnTo>
                      <a:lnTo>
                        <a:pt x="94" y="732"/>
                      </a:lnTo>
                      <a:lnTo>
                        <a:pt x="95" y="731"/>
                      </a:lnTo>
                      <a:lnTo>
                        <a:pt x="96" y="729"/>
                      </a:lnTo>
                      <a:lnTo>
                        <a:pt x="96" y="727"/>
                      </a:lnTo>
                      <a:lnTo>
                        <a:pt x="97" y="725"/>
                      </a:lnTo>
                      <a:lnTo>
                        <a:pt x="98" y="722"/>
                      </a:lnTo>
                      <a:lnTo>
                        <a:pt x="99" y="719"/>
                      </a:lnTo>
                      <a:lnTo>
                        <a:pt x="100" y="714"/>
                      </a:lnTo>
                      <a:lnTo>
                        <a:pt x="100" y="709"/>
                      </a:lnTo>
                      <a:lnTo>
                        <a:pt x="101" y="704"/>
                      </a:lnTo>
                      <a:lnTo>
                        <a:pt x="102" y="698"/>
                      </a:lnTo>
                      <a:lnTo>
                        <a:pt x="103" y="692"/>
                      </a:lnTo>
                      <a:lnTo>
                        <a:pt x="104" y="687"/>
                      </a:lnTo>
                      <a:lnTo>
                        <a:pt x="104" y="683"/>
                      </a:lnTo>
                      <a:lnTo>
                        <a:pt x="105" y="679"/>
                      </a:lnTo>
                      <a:lnTo>
                        <a:pt x="106" y="678"/>
                      </a:lnTo>
                      <a:lnTo>
                        <a:pt x="107" y="677"/>
                      </a:lnTo>
                      <a:lnTo>
                        <a:pt x="108" y="678"/>
                      </a:lnTo>
                      <a:lnTo>
                        <a:pt x="108" y="680"/>
                      </a:lnTo>
                      <a:lnTo>
                        <a:pt x="109" y="684"/>
                      </a:lnTo>
                      <a:lnTo>
                        <a:pt x="110" y="686"/>
                      </a:lnTo>
                      <a:lnTo>
                        <a:pt x="111" y="689"/>
                      </a:lnTo>
                      <a:lnTo>
                        <a:pt x="111" y="693"/>
                      </a:lnTo>
                      <a:lnTo>
                        <a:pt x="112" y="696"/>
                      </a:lnTo>
                      <a:lnTo>
                        <a:pt x="113" y="700"/>
                      </a:lnTo>
                      <a:lnTo>
                        <a:pt x="114" y="704"/>
                      </a:lnTo>
                      <a:lnTo>
                        <a:pt x="115" y="707"/>
                      </a:lnTo>
                      <a:lnTo>
                        <a:pt x="116" y="710"/>
                      </a:lnTo>
                      <a:lnTo>
                        <a:pt x="116" y="712"/>
                      </a:lnTo>
                      <a:lnTo>
                        <a:pt x="117" y="715"/>
                      </a:lnTo>
                      <a:lnTo>
                        <a:pt x="118" y="718"/>
                      </a:lnTo>
                      <a:lnTo>
                        <a:pt x="119" y="720"/>
                      </a:lnTo>
                      <a:lnTo>
                        <a:pt x="120" y="722"/>
                      </a:lnTo>
                      <a:lnTo>
                        <a:pt x="120" y="725"/>
                      </a:lnTo>
                      <a:lnTo>
                        <a:pt x="121" y="727"/>
                      </a:lnTo>
                      <a:lnTo>
                        <a:pt x="122" y="729"/>
                      </a:lnTo>
                      <a:lnTo>
                        <a:pt x="123" y="730"/>
                      </a:lnTo>
                      <a:lnTo>
                        <a:pt x="123" y="732"/>
                      </a:lnTo>
                      <a:lnTo>
                        <a:pt x="124" y="733"/>
                      </a:lnTo>
                      <a:lnTo>
                        <a:pt x="125" y="734"/>
                      </a:lnTo>
                      <a:lnTo>
                        <a:pt x="126" y="735"/>
                      </a:lnTo>
                      <a:lnTo>
                        <a:pt x="127" y="736"/>
                      </a:lnTo>
                      <a:lnTo>
                        <a:pt x="128" y="737"/>
                      </a:lnTo>
                      <a:lnTo>
                        <a:pt x="128" y="738"/>
                      </a:lnTo>
                      <a:lnTo>
                        <a:pt x="129" y="739"/>
                      </a:lnTo>
                      <a:lnTo>
                        <a:pt x="130" y="740"/>
                      </a:lnTo>
                      <a:lnTo>
                        <a:pt x="131" y="740"/>
                      </a:lnTo>
                      <a:lnTo>
                        <a:pt x="131" y="740"/>
                      </a:lnTo>
                      <a:lnTo>
                        <a:pt x="132" y="741"/>
                      </a:lnTo>
                      <a:lnTo>
                        <a:pt x="133" y="741"/>
                      </a:lnTo>
                      <a:lnTo>
                        <a:pt x="134" y="741"/>
                      </a:lnTo>
                      <a:lnTo>
                        <a:pt x="135" y="741"/>
                      </a:lnTo>
                      <a:lnTo>
                        <a:pt x="135" y="742"/>
                      </a:lnTo>
                      <a:lnTo>
                        <a:pt x="136" y="742"/>
                      </a:lnTo>
                      <a:lnTo>
                        <a:pt x="137" y="742"/>
                      </a:lnTo>
                      <a:lnTo>
                        <a:pt x="138" y="742"/>
                      </a:lnTo>
                      <a:lnTo>
                        <a:pt x="139" y="742"/>
                      </a:lnTo>
                      <a:lnTo>
                        <a:pt x="140" y="742"/>
                      </a:lnTo>
                      <a:lnTo>
                        <a:pt x="140" y="742"/>
                      </a:lnTo>
                      <a:lnTo>
                        <a:pt x="141" y="742"/>
                      </a:lnTo>
                      <a:lnTo>
                        <a:pt x="142" y="742"/>
                      </a:lnTo>
                      <a:lnTo>
                        <a:pt x="143" y="742"/>
                      </a:lnTo>
                      <a:lnTo>
                        <a:pt x="143" y="742"/>
                      </a:lnTo>
                      <a:lnTo>
                        <a:pt x="144" y="742"/>
                      </a:lnTo>
                      <a:lnTo>
                        <a:pt x="145" y="742"/>
                      </a:lnTo>
                      <a:lnTo>
                        <a:pt x="146" y="742"/>
                      </a:lnTo>
                      <a:lnTo>
                        <a:pt x="146" y="742"/>
                      </a:lnTo>
                      <a:lnTo>
                        <a:pt x="147" y="743"/>
                      </a:lnTo>
                      <a:lnTo>
                        <a:pt x="148" y="743"/>
                      </a:lnTo>
                      <a:lnTo>
                        <a:pt x="149" y="744"/>
                      </a:lnTo>
                      <a:lnTo>
                        <a:pt x="150" y="744"/>
                      </a:lnTo>
                      <a:lnTo>
                        <a:pt x="151" y="745"/>
                      </a:lnTo>
                      <a:lnTo>
                        <a:pt x="151" y="745"/>
                      </a:lnTo>
                      <a:lnTo>
                        <a:pt x="152" y="745"/>
                      </a:lnTo>
                      <a:lnTo>
                        <a:pt x="153" y="746"/>
                      </a:lnTo>
                      <a:lnTo>
                        <a:pt x="154" y="747"/>
                      </a:lnTo>
                      <a:lnTo>
                        <a:pt x="155" y="747"/>
                      </a:lnTo>
                      <a:lnTo>
                        <a:pt x="155" y="747"/>
                      </a:lnTo>
                      <a:lnTo>
                        <a:pt x="156" y="748"/>
                      </a:lnTo>
                      <a:lnTo>
                        <a:pt x="157" y="748"/>
                      </a:lnTo>
                      <a:lnTo>
                        <a:pt x="158" y="748"/>
                      </a:lnTo>
                      <a:lnTo>
                        <a:pt x="158" y="749"/>
                      </a:lnTo>
                      <a:lnTo>
                        <a:pt x="159" y="749"/>
                      </a:lnTo>
                      <a:lnTo>
                        <a:pt x="160" y="749"/>
                      </a:lnTo>
                      <a:lnTo>
                        <a:pt x="161" y="749"/>
                      </a:lnTo>
                      <a:lnTo>
                        <a:pt x="162" y="749"/>
                      </a:lnTo>
                      <a:lnTo>
                        <a:pt x="163" y="749"/>
                      </a:lnTo>
                      <a:lnTo>
                        <a:pt x="163" y="749"/>
                      </a:lnTo>
                      <a:lnTo>
                        <a:pt x="164" y="749"/>
                      </a:lnTo>
                      <a:lnTo>
                        <a:pt x="165" y="749"/>
                      </a:lnTo>
                      <a:lnTo>
                        <a:pt x="166" y="749"/>
                      </a:lnTo>
                      <a:lnTo>
                        <a:pt x="166" y="749"/>
                      </a:lnTo>
                      <a:lnTo>
                        <a:pt x="167" y="749"/>
                      </a:lnTo>
                      <a:lnTo>
                        <a:pt x="168" y="749"/>
                      </a:lnTo>
                      <a:lnTo>
                        <a:pt x="169" y="749"/>
                      </a:lnTo>
                      <a:lnTo>
                        <a:pt x="170" y="749"/>
                      </a:lnTo>
                      <a:lnTo>
                        <a:pt x="170" y="749"/>
                      </a:lnTo>
                      <a:lnTo>
                        <a:pt x="171" y="749"/>
                      </a:lnTo>
                      <a:lnTo>
                        <a:pt x="172" y="749"/>
                      </a:lnTo>
                      <a:lnTo>
                        <a:pt x="173" y="749"/>
                      </a:lnTo>
                      <a:lnTo>
                        <a:pt x="174" y="749"/>
                      </a:lnTo>
                      <a:lnTo>
                        <a:pt x="175" y="749"/>
                      </a:lnTo>
                      <a:lnTo>
                        <a:pt x="175" y="750"/>
                      </a:lnTo>
                      <a:lnTo>
                        <a:pt x="176" y="750"/>
                      </a:lnTo>
                      <a:lnTo>
                        <a:pt x="177" y="750"/>
                      </a:lnTo>
                      <a:lnTo>
                        <a:pt x="178" y="750"/>
                      </a:lnTo>
                      <a:lnTo>
                        <a:pt x="178" y="750"/>
                      </a:lnTo>
                      <a:lnTo>
                        <a:pt x="179" y="750"/>
                      </a:lnTo>
                      <a:lnTo>
                        <a:pt x="180" y="751"/>
                      </a:lnTo>
                      <a:lnTo>
                        <a:pt x="181" y="751"/>
                      </a:lnTo>
                      <a:lnTo>
                        <a:pt x="182" y="751"/>
                      </a:lnTo>
                      <a:lnTo>
                        <a:pt x="182" y="750"/>
                      </a:lnTo>
                      <a:lnTo>
                        <a:pt x="183" y="750"/>
                      </a:lnTo>
                      <a:lnTo>
                        <a:pt x="184" y="750"/>
                      </a:lnTo>
                      <a:lnTo>
                        <a:pt x="185" y="750"/>
                      </a:lnTo>
                      <a:lnTo>
                        <a:pt x="186" y="750"/>
                      </a:lnTo>
                      <a:lnTo>
                        <a:pt x="186" y="749"/>
                      </a:lnTo>
                      <a:lnTo>
                        <a:pt x="187" y="747"/>
                      </a:lnTo>
                      <a:lnTo>
                        <a:pt x="188" y="744"/>
                      </a:lnTo>
                      <a:lnTo>
                        <a:pt x="189" y="740"/>
                      </a:lnTo>
                      <a:lnTo>
                        <a:pt x="189" y="733"/>
                      </a:lnTo>
                      <a:lnTo>
                        <a:pt x="190" y="724"/>
                      </a:lnTo>
                      <a:lnTo>
                        <a:pt x="191" y="710"/>
                      </a:lnTo>
                      <a:lnTo>
                        <a:pt x="192" y="692"/>
                      </a:lnTo>
                      <a:lnTo>
                        <a:pt x="193" y="667"/>
                      </a:lnTo>
                      <a:lnTo>
                        <a:pt x="194" y="636"/>
                      </a:lnTo>
                      <a:lnTo>
                        <a:pt x="194" y="601"/>
                      </a:lnTo>
                      <a:lnTo>
                        <a:pt x="195" y="559"/>
                      </a:lnTo>
                      <a:lnTo>
                        <a:pt x="196" y="515"/>
                      </a:lnTo>
                      <a:lnTo>
                        <a:pt x="197" y="468"/>
                      </a:lnTo>
                      <a:lnTo>
                        <a:pt x="198" y="420"/>
                      </a:lnTo>
                      <a:lnTo>
                        <a:pt x="198" y="379"/>
                      </a:lnTo>
                      <a:lnTo>
                        <a:pt x="199" y="341"/>
                      </a:lnTo>
                      <a:lnTo>
                        <a:pt x="200" y="312"/>
                      </a:lnTo>
                      <a:lnTo>
                        <a:pt x="201" y="287"/>
                      </a:lnTo>
                      <a:lnTo>
                        <a:pt x="201" y="272"/>
                      </a:lnTo>
                      <a:lnTo>
                        <a:pt x="202" y="264"/>
                      </a:lnTo>
                      <a:lnTo>
                        <a:pt x="203" y="265"/>
                      </a:lnTo>
                      <a:lnTo>
                        <a:pt x="204" y="275"/>
                      </a:lnTo>
                      <a:lnTo>
                        <a:pt x="205" y="295"/>
                      </a:lnTo>
                      <a:lnTo>
                        <a:pt x="206" y="320"/>
                      </a:lnTo>
                      <a:lnTo>
                        <a:pt x="206" y="347"/>
                      </a:lnTo>
                      <a:lnTo>
                        <a:pt x="207" y="380"/>
                      </a:lnTo>
                      <a:lnTo>
                        <a:pt x="208" y="414"/>
                      </a:lnTo>
                      <a:lnTo>
                        <a:pt x="209" y="449"/>
                      </a:lnTo>
                      <a:lnTo>
                        <a:pt x="209" y="482"/>
                      </a:lnTo>
                      <a:lnTo>
                        <a:pt x="210" y="516"/>
                      </a:lnTo>
                      <a:lnTo>
                        <a:pt x="211" y="545"/>
                      </a:lnTo>
                      <a:lnTo>
                        <a:pt x="212" y="572"/>
                      </a:lnTo>
                      <a:lnTo>
                        <a:pt x="213" y="596"/>
                      </a:lnTo>
                      <a:lnTo>
                        <a:pt x="213" y="618"/>
                      </a:lnTo>
                      <a:lnTo>
                        <a:pt x="214" y="637"/>
                      </a:lnTo>
                      <a:lnTo>
                        <a:pt x="215" y="654"/>
                      </a:lnTo>
                      <a:lnTo>
                        <a:pt x="216" y="668"/>
                      </a:lnTo>
                      <a:lnTo>
                        <a:pt x="217" y="679"/>
                      </a:lnTo>
                      <a:lnTo>
                        <a:pt x="218" y="689"/>
                      </a:lnTo>
                      <a:lnTo>
                        <a:pt x="218" y="697"/>
                      </a:lnTo>
                      <a:lnTo>
                        <a:pt x="219" y="704"/>
                      </a:lnTo>
                      <a:lnTo>
                        <a:pt x="220" y="709"/>
                      </a:lnTo>
                      <a:lnTo>
                        <a:pt x="221" y="714"/>
                      </a:lnTo>
                      <a:lnTo>
                        <a:pt x="221" y="717"/>
                      </a:lnTo>
                      <a:lnTo>
                        <a:pt x="222" y="721"/>
                      </a:lnTo>
                      <a:lnTo>
                        <a:pt x="223" y="724"/>
                      </a:lnTo>
                      <a:lnTo>
                        <a:pt x="224" y="725"/>
                      </a:lnTo>
                      <a:lnTo>
                        <a:pt x="224" y="727"/>
                      </a:lnTo>
                      <a:lnTo>
                        <a:pt x="225" y="728"/>
                      </a:lnTo>
                      <a:lnTo>
                        <a:pt x="226" y="729"/>
                      </a:lnTo>
                      <a:lnTo>
                        <a:pt x="227" y="730"/>
                      </a:lnTo>
                      <a:lnTo>
                        <a:pt x="228" y="730"/>
                      </a:lnTo>
                      <a:lnTo>
                        <a:pt x="229" y="731"/>
                      </a:lnTo>
                      <a:lnTo>
                        <a:pt x="229" y="732"/>
                      </a:lnTo>
                      <a:lnTo>
                        <a:pt x="230" y="732"/>
                      </a:lnTo>
                      <a:lnTo>
                        <a:pt x="231" y="733"/>
                      </a:lnTo>
                      <a:lnTo>
                        <a:pt x="232" y="733"/>
                      </a:lnTo>
                      <a:lnTo>
                        <a:pt x="233" y="734"/>
                      </a:lnTo>
                      <a:lnTo>
                        <a:pt x="233" y="735"/>
                      </a:lnTo>
                      <a:lnTo>
                        <a:pt x="234" y="735"/>
                      </a:lnTo>
                      <a:lnTo>
                        <a:pt x="235" y="736"/>
                      </a:lnTo>
                      <a:lnTo>
                        <a:pt x="236" y="736"/>
                      </a:lnTo>
                      <a:lnTo>
                        <a:pt x="236" y="737"/>
                      </a:lnTo>
                      <a:lnTo>
                        <a:pt x="237" y="737"/>
                      </a:lnTo>
                      <a:lnTo>
                        <a:pt x="238" y="736"/>
                      </a:lnTo>
                      <a:lnTo>
                        <a:pt x="239" y="734"/>
                      </a:lnTo>
                      <a:lnTo>
                        <a:pt x="240" y="730"/>
                      </a:lnTo>
                      <a:lnTo>
                        <a:pt x="241" y="724"/>
                      </a:lnTo>
                      <a:lnTo>
                        <a:pt x="241" y="715"/>
                      </a:lnTo>
                      <a:lnTo>
                        <a:pt x="242" y="702"/>
                      </a:lnTo>
                      <a:lnTo>
                        <a:pt x="243" y="682"/>
                      </a:lnTo>
                      <a:lnTo>
                        <a:pt x="244" y="656"/>
                      </a:lnTo>
                      <a:lnTo>
                        <a:pt x="244" y="622"/>
                      </a:lnTo>
                      <a:lnTo>
                        <a:pt x="245" y="580"/>
                      </a:lnTo>
                      <a:lnTo>
                        <a:pt x="246" y="531"/>
                      </a:lnTo>
                      <a:lnTo>
                        <a:pt x="247" y="476"/>
                      </a:lnTo>
                      <a:lnTo>
                        <a:pt x="248" y="416"/>
                      </a:lnTo>
                      <a:lnTo>
                        <a:pt x="248" y="355"/>
                      </a:lnTo>
                      <a:lnTo>
                        <a:pt x="249" y="296"/>
                      </a:lnTo>
                      <a:lnTo>
                        <a:pt x="250" y="244"/>
                      </a:lnTo>
                      <a:lnTo>
                        <a:pt x="251" y="200"/>
                      </a:lnTo>
                      <a:lnTo>
                        <a:pt x="252" y="163"/>
                      </a:lnTo>
                      <a:lnTo>
                        <a:pt x="253" y="136"/>
                      </a:lnTo>
                      <a:lnTo>
                        <a:pt x="253" y="110"/>
                      </a:lnTo>
                      <a:lnTo>
                        <a:pt x="254" y="94"/>
                      </a:lnTo>
                      <a:lnTo>
                        <a:pt x="255" y="94"/>
                      </a:lnTo>
                      <a:lnTo>
                        <a:pt x="256" y="99"/>
                      </a:lnTo>
                      <a:lnTo>
                        <a:pt x="256" y="112"/>
                      </a:lnTo>
                      <a:lnTo>
                        <a:pt x="257" y="130"/>
                      </a:lnTo>
                      <a:lnTo>
                        <a:pt x="258" y="152"/>
                      </a:lnTo>
                      <a:lnTo>
                        <a:pt x="259" y="185"/>
                      </a:lnTo>
                      <a:lnTo>
                        <a:pt x="260" y="221"/>
                      </a:lnTo>
                      <a:lnTo>
                        <a:pt x="260" y="260"/>
                      </a:lnTo>
                      <a:lnTo>
                        <a:pt x="261" y="298"/>
                      </a:lnTo>
                      <a:lnTo>
                        <a:pt x="262" y="335"/>
                      </a:lnTo>
                      <a:lnTo>
                        <a:pt x="263" y="374"/>
                      </a:lnTo>
                      <a:lnTo>
                        <a:pt x="264" y="410"/>
                      </a:lnTo>
                      <a:lnTo>
                        <a:pt x="264" y="444"/>
                      </a:lnTo>
                      <a:lnTo>
                        <a:pt x="265" y="474"/>
                      </a:lnTo>
                      <a:lnTo>
                        <a:pt x="266" y="500"/>
                      </a:lnTo>
                      <a:lnTo>
                        <a:pt x="267" y="525"/>
                      </a:lnTo>
                      <a:lnTo>
                        <a:pt x="268" y="548"/>
                      </a:lnTo>
                      <a:lnTo>
                        <a:pt x="268" y="568"/>
                      </a:lnTo>
                      <a:lnTo>
                        <a:pt x="269" y="587"/>
                      </a:lnTo>
                      <a:lnTo>
                        <a:pt x="270" y="606"/>
                      </a:lnTo>
                      <a:lnTo>
                        <a:pt x="271" y="620"/>
                      </a:lnTo>
                      <a:lnTo>
                        <a:pt x="272" y="633"/>
                      </a:lnTo>
                      <a:lnTo>
                        <a:pt x="272" y="644"/>
                      </a:lnTo>
                      <a:lnTo>
                        <a:pt x="273" y="655"/>
                      </a:lnTo>
                      <a:lnTo>
                        <a:pt x="274" y="665"/>
                      </a:lnTo>
                      <a:lnTo>
                        <a:pt x="275" y="672"/>
                      </a:lnTo>
                      <a:lnTo>
                        <a:pt x="276" y="680"/>
                      </a:lnTo>
                      <a:lnTo>
                        <a:pt x="276" y="686"/>
                      </a:lnTo>
                      <a:lnTo>
                        <a:pt x="277" y="692"/>
                      </a:lnTo>
                      <a:lnTo>
                        <a:pt x="278" y="697"/>
                      </a:lnTo>
                      <a:lnTo>
                        <a:pt x="279" y="701"/>
                      </a:lnTo>
                      <a:lnTo>
                        <a:pt x="279" y="706"/>
                      </a:lnTo>
                      <a:lnTo>
                        <a:pt x="280" y="710"/>
                      </a:lnTo>
                      <a:lnTo>
                        <a:pt x="281" y="714"/>
                      </a:lnTo>
                      <a:lnTo>
                        <a:pt x="282" y="717"/>
                      </a:lnTo>
                      <a:lnTo>
                        <a:pt x="283" y="720"/>
                      </a:lnTo>
                      <a:lnTo>
                        <a:pt x="284" y="723"/>
                      </a:lnTo>
                      <a:lnTo>
                        <a:pt x="284" y="725"/>
                      </a:lnTo>
                      <a:lnTo>
                        <a:pt x="285" y="727"/>
                      </a:lnTo>
                      <a:lnTo>
                        <a:pt x="286" y="729"/>
                      </a:lnTo>
                      <a:lnTo>
                        <a:pt x="287" y="730"/>
                      </a:lnTo>
                      <a:lnTo>
                        <a:pt x="287" y="732"/>
                      </a:lnTo>
                      <a:lnTo>
                        <a:pt x="288" y="733"/>
                      </a:lnTo>
                      <a:lnTo>
                        <a:pt x="289" y="734"/>
                      </a:lnTo>
                      <a:lnTo>
                        <a:pt x="290" y="735"/>
                      </a:lnTo>
                      <a:lnTo>
                        <a:pt x="291" y="735"/>
                      </a:lnTo>
                      <a:lnTo>
                        <a:pt x="291" y="735"/>
                      </a:lnTo>
                      <a:lnTo>
                        <a:pt x="292" y="735"/>
                      </a:lnTo>
                      <a:lnTo>
                        <a:pt x="293" y="735"/>
                      </a:lnTo>
                      <a:lnTo>
                        <a:pt x="294" y="735"/>
                      </a:lnTo>
                      <a:lnTo>
                        <a:pt x="295" y="736"/>
                      </a:lnTo>
                      <a:lnTo>
                        <a:pt x="296" y="735"/>
                      </a:lnTo>
                      <a:lnTo>
                        <a:pt x="296" y="735"/>
                      </a:lnTo>
                      <a:lnTo>
                        <a:pt x="297" y="734"/>
                      </a:lnTo>
                      <a:lnTo>
                        <a:pt x="298" y="734"/>
                      </a:lnTo>
                      <a:lnTo>
                        <a:pt x="299" y="734"/>
                      </a:lnTo>
                      <a:lnTo>
                        <a:pt x="299" y="734"/>
                      </a:lnTo>
                      <a:lnTo>
                        <a:pt x="300" y="734"/>
                      </a:lnTo>
                      <a:lnTo>
                        <a:pt x="301" y="734"/>
                      </a:lnTo>
                      <a:lnTo>
                        <a:pt x="302" y="735"/>
                      </a:lnTo>
                      <a:lnTo>
                        <a:pt x="302" y="735"/>
                      </a:lnTo>
                      <a:lnTo>
                        <a:pt x="303" y="736"/>
                      </a:lnTo>
                      <a:lnTo>
                        <a:pt x="304" y="736"/>
                      </a:lnTo>
                      <a:lnTo>
                        <a:pt x="305" y="737"/>
                      </a:lnTo>
                      <a:lnTo>
                        <a:pt x="306" y="737"/>
                      </a:lnTo>
                      <a:lnTo>
                        <a:pt x="307" y="737"/>
                      </a:lnTo>
                      <a:lnTo>
                        <a:pt x="307" y="738"/>
                      </a:lnTo>
                      <a:lnTo>
                        <a:pt x="308" y="738"/>
                      </a:lnTo>
                      <a:lnTo>
                        <a:pt x="309" y="739"/>
                      </a:lnTo>
                      <a:lnTo>
                        <a:pt x="310" y="739"/>
                      </a:lnTo>
                      <a:lnTo>
                        <a:pt x="311" y="740"/>
                      </a:lnTo>
                      <a:lnTo>
                        <a:pt x="311" y="740"/>
                      </a:lnTo>
                      <a:lnTo>
                        <a:pt x="312" y="740"/>
                      </a:lnTo>
                      <a:lnTo>
                        <a:pt x="313" y="741"/>
                      </a:lnTo>
                      <a:lnTo>
                        <a:pt x="314" y="742"/>
                      </a:lnTo>
                      <a:lnTo>
                        <a:pt x="314" y="742"/>
                      </a:lnTo>
                      <a:lnTo>
                        <a:pt x="315" y="743"/>
                      </a:lnTo>
                      <a:lnTo>
                        <a:pt x="316" y="743"/>
                      </a:lnTo>
                      <a:lnTo>
                        <a:pt x="317" y="743"/>
                      </a:lnTo>
                      <a:lnTo>
                        <a:pt x="318" y="744"/>
                      </a:lnTo>
                      <a:lnTo>
                        <a:pt x="319" y="744"/>
                      </a:lnTo>
                      <a:lnTo>
                        <a:pt x="319" y="744"/>
                      </a:lnTo>
                      <a:lnTo>
                        <a:pt x="320" y="743"/>
                      </a:lnTo>
                      <a:lnTo>
                        <a:pt x="321" y="743"/>
                      </a:lnTo>
                      <a:lnTo>
                        <a:pt x="322" y="742"/>
                      </a:lnTo>
                      <a:lnTo>
                        <a:pt x="322" y="740"/>
                      </a:lnTo>
                      <a:lnTo>
                        <a:pt x="323" y="738"/>
                      </a:lnTo>
                      <a:lnTo>
                        <a:pt x="324" y="736"/>
                      </a:lnTo>
                      <a:lnTo>
                        <a:pt x="325" y="733"/>
                      </a:lnTo>
                      <a:lnTo>
                        <a:pt x="326" y="728"/>
                      </a:lnTo>
                      <a:lnTo>
                        <a:pt x="326" y="723"/>
                      </a:lnTo>
                      <a:lnTo>
                        <a:pt x="327" y="717"/>
                      </a:lnTo>
                      <a:lnTo>
                        <a:pt x="328" y="711"/>
                      </a:lnTo>
                      <a:lnTo>
                        <a:pt x="329" y="705"/>
                      </a:lnTo>
                      <a:lnTo>
                        <a:pt x="330" y="697"/>
                      </a:lnTo>
                      <a:lnTo>
                        <a:pt x="331" y="690"/>
                      </a:lnTo>
                      <a:lnTo>
                        <a:pt x="331" y="684"/>
                      </a:lnTo>
                      <a:lnTo>
                        <a:pt x="332" y="677"/>
                      </a:lnTo>
                      <a:lnTo>
                        <a:pt x="333" y="673"/>
                      </a:lnTo>
                      <a:lnTo>
                        <a:pt x="334" y="669"/>
                      </a:lnTo>
                      <a:lnTo>
                        <a:pt x="334" y="667"/>
                      </a:lnTo>
                      <a:lnTo>
                        <a:pt x="335" y="666"/>
                      </a:lnTo>
                      <a:lnTo>
                        <a:pt x="336" y="667"/>
                      </a:lnTo>
                      <a:lnTo>
                        <a:pt x="337" y="669"/>
                      </a:lnTo>
                      <a:lnTo>
                        <a:pt x="338" y="672"/>
                      </a:lnTo>
                      <a:lnTo>
                        <a:pt x="338" y="674"/>
                      </a:lnTo>
                      <a:lnTo>
                        <a:pt x="339" y="678"/>
                      </a:lnTo>
                      <a:lnTo>
                        <a:pt x="340" y="683"/>
                      </a:lnTo>
                      <a:lnTo>
                        <a:pt x="341" y="687"/>
                      </a:lnTo>
                      <a:lnTo>
                        <a:pt x="342" y="692"/>
                      </a:lnTo>
                      <a:lnTo>
                        <a:pt x="342" y="697"/>
                      </a:lnTo>
                      <a:lnTo>
                        <a:pt x="343" y="702"/>
                      </a:lnTo>
                      <a:lnTo>
                        <a:pt x="344" y="706"/>
                      </a:lnTo>
                      <a:lnTo>
                        <a:pt x="345" y="710"/>
                      </a:lnTo>
                      <a:lnTo>
                        <a:pt x="346" y="714"/>
                      </a:lnTo>
                      <a:lnTo>
                        <a:pt x="346" y="718"/>
                      </a:lnTo>
                      <a:lnTo>
                        <a:pt x="347" y="720"/>
                      </a:lnTo>
                      <a:lnTo>
                        <a:pt x="348" y="723"/>
                      </a:lnTo>
                      <a:lnTo>
                        <a:pt x="349" y="725"/>
                      </a:lnTo>
                      <a:lnTo>
                        <a:pt x="350" y="727"/>
                      </a:lnTo>
                      <a:lnTo>
                        <a:pt x="350" y="728"/>
                      </a:lnTo>
                      <a:lnTo>
                        <a:pt x="351" y="730"/>
                      </a:lnTo>
                      <a:lnTo>
                        <a:pt x="352" y="731"/>
                      </a:lnTo>
                      <a:lnTo>
                        <a:pt x="353" y="732"/>
                      </a:lnTo>
                      <a:lnTo>
                        <a:pt x="354" y="732"/>
                      </a:lnTo>
                      <a:lnTo>
                        <a:pt x="354" y="733"/>
                      </a:lnTo>
                      <a:lnTo>
                        <a:pt x="355" y="733"/>
                      </a:lnTo>
                      <a:lnTo>
                        <a:pt x="356" y="734"/>
                      </a:lnTo>
                      <a:lnTo>
                        <a:pt x="357" y="734"/>
                      </a:lnTo>
                      <a:lnTo>
                        <a:pt x="357" y="734"/>
                      </a:lnTo>
                      <a:lnTo>
                        <a:pt x="358" y="735"/>
                      </a:lnTo>
                      <a:lnTo>
                        <a:pt x="359" y="735"/>
                      </a:lnTo>
                      <a:lnTo>
                        <a:pt x="360" y="736"/>
                      </a:lnTo>
                      <a:lnTo>
                        <a:pt x="361" y="737"/>
                      </a:lnTo>
                      <a:lnTo>
                        <a:pt x="362" y="738"/>
                      </a:lnTo>
                      <a:lnTo>
                        <a:pt x="362" y="738"/>
                      </a:lnTo>
                      <a:lnTo>
                        <a:pt x="363" y="739"/>
                      </a:lnTo>
                      <a:lnTo>
                        <a:pt x="364" y="740"/>
                      </a:lnTo>
                      <a:lnTo>
                        <a:pt x="365" y="741"/>
                      </a:lnTo>
                      <a:lnTo>
                        <a:pt x="366" y="741"/>
                      </a:lnTo>
                      <a:lnTo>
                        <a:pt x="366" y="742"/>
                      </a:lnTo>
                      <a:lnTo>
                        <a:pt x="367" y="743"/>
                      </a:lnTo>
                      <a:lnTo>
                        <a:pt x="368" y="743"/>
                      </a:lnTo>
                      <a:lnTo>
                        <a:pt x="369" y="744"/>
                      </a:lnTo>
                      <a:lnTo>
                        <a:pt x="369" y="744"/>
                      </a:lnTo>
                      <a:lnTo>
                        <a:pt x="370" y="745"/>
                      </a:lnTo>
                      <a:lnTo>
                        <a:pt x="371" y="746"/>
                      </a:lnTo>
                      <a:lnTo>
                        <a:pt x="372" y="746"/>
                      </a:lnTo>
                      <a:lnTo>
                        <a:pt x="373" y="746"/>
                      </a:lnTo>
                      <a:lnTo>
                        <a:pt x="374" y="747"/>
                      </a:lnTo>
                      <a:lnTo>
                        <a:pt x="374" y="747"/>
                      </a:lnTo>
                      <a:lnTo>
                        <a:pt x="375" y="747"/>
                      </a:lnTo>
                      <a:lnTo>
                        <a:pt x="376" y="747"/>
                      </a:lnTo>
                      <a:lnTo>
                        <a:pt x="377" y="748"/>
                      </a:lnTo>
                      <a:lnTo>
                        <a:pt x="377" y="748"/>
                      </a:lnTo>
                      <a:lnTo>
                        <a:pt x="378" y="747"/>
                      </a:lnTo>
                      <a:lnTo>
                        <a:pt x="379" y="747"/>
                      </a:lnTo>
                      <a:lnTo>
                        <a:pt x="380" y="747"/>
                      </a:lnTo>
                      <a:lnTo>
                        <a:pt x="380" y="747"/>
                      </a:lnTo>
                      <a:lnTo>
                        <a:pt x="381" y="746"/>
                      </a:lnTo>
                      <a:lnTo>
                        <a:pt x="382" y="746"/>
                      </a:lnTo>
                      <a:lnTo>
                        <a:pt x="383" y="746"/>
                      </a:lnTo>
                      <a:lnTo>
                        <a:pt x="384" y="745"/>
                      </a:lnTo>
                      <a:lnTo>
                        <a:pt x="385" y="745"/>
                      </a:lnTo>
                      <a:lnTo>
                        <a:pt x="385" y="745"/>
                      </a:lnTo>
                      <a:lnTo>
                        <a:pt x="386" y="744"/>
                      </a:lnTo>
                      <a:lnTo>
                        <a:pt x="387" y="744"/>
                      </a:lnTo>
                      <a:lnTo>
                        <a:pt x="388" y="744"/>
                      </a:lnTo>
                      <a:lnTo>
                        <a:pt x="389" y="743"/>
                      </a:lnTo>
                      <a:lnTo>
                        <a:pt x="389" y="743"/>
                      </a:lnTo>
                      <a:lnTo>
                        <a:pt x="390" y="743"/>
                      </a:lnTo>
                      <a:lnTo>
                        <a:pt x="391" y="742"/>
                      </a:lnTo>
                      <a:lnTo>
                        <a:pt x="392" y="741"/>
                      </a:lnTo>
                      <a:lnTo>
                        <a:pt x="392" y="740"/>
                      </a:lnTo>
                      <a:lnTo>
                        <a:pt x="393" y="739"/>
                      </a:lnTo>
                      <a:lnTo>
                        <a:pt x="394" y="737"/>
                      </a:lnTo>
                      <a:lnTo>
                        <a:pt x="395" y="736"/>
                      </a:lnTo>
                      <a:lnTo>
                        <a:pt x="396" y="734"/>
                      </a:lnTo>
                      <a:lnTo>
                        <a:pt x="397" y="733"/>
                      </a:lnTo>
                      <a:lnTo>
                        <a:pt x="397" y="730"/>
                      </a:lnTo>
                      <a:lnTo>
                        <a:pt x="398" y="730"/>
                      </a:lnTo>
                      <a:lnTo>
                        <a:pt x="399" y="728"/>
                      </a:lnTo>
                      <a:lnTo>
                        <a:pt x="400" y="727"/>
                      </a:lnTo>
                      <a:lnTo>
                        <a:pt x="400" y="726"/>
                      </a:lnTo>
                      <a:lnTo>
                        <a:pt x="401" y="725"/>
                      </a:lnTo>
                      <a:lnTo>
                        <a:pt x="402" y="725"/>
                      </a:lnTo>
                      <a:lnTo>
                        <a:pt x="403" y="725"/>
                      </a:lnTo>
                      <a:lnTo>
                        <a:pt x="404" y="726"/>
                      </a:lnTo>
                      <a:lnTo>
                        <a:pt x="404" y="727"/>
                      </a:lnTo>
                      <a:lnTo>
                        <a:pt x="405" y="729"/>
                      </a:lnTo>
                      <a:lnTo>
                        <a:pt x="406" y="730"/>
                      </a:lnTo>
                      <a:lnTo>
                        <a:pt x="407" y="732"/>
                      </a:lnTo>
                      <a:lnTo>
                        <a:pt x="408" y="734"/>
                      </a:lnTo>
                      <a:lnTo>
                        <a:pt x="409" y="735"/>
                      </a:lnTo>
                      <a:lnTo>
                        <a:pt x="409" y="737"/>
                      </a:lnTo>
                      <a:lnTo>
                        <a:pt x="410" y="739"/>
                      </a:lnTo>
                      <a:lnTo>
                        <a:pt x="411" y="740"/>
                      </a:lnTo>
                      <a:lnTo>
                        <a:pt x="412" y="741"/>
                      </a:lnTo>
                      <a:lnTo>
                        <a:pt x="412" y="743"/>
                      </a:lnTo>
                      <a:lnTo>
                        <a:pt x="413" y="744"/>
                      </a:lnTo>
                      <a:lnTo>
                        <a:pt x="414" y="745"/>
                      </a:lnTo>
                      <a:lnTo>
                        <a:pt x="415" y="746"/>
                      </a:lnTo>
                      <a:lnTo>
                        <a:pt x="416" y="747"/>
                      </a:lnTo>
                      <a:lnTo>
                        <a:pt x="416" y="747"/>
                      </a:lnTo>
                      <a:lnTo>
                        <a:pt x="417" y="748"/>
                      </a:lnTo>
                      <a:lnTo>
                        <a:pt x="418" y="749"/>
                      </a:lnTo>
                      <a:lnTo>
                        <a:pt x="419" y="749"/>
                      </a:lnTo>
                      <a:lnTo>
                        <a:pt x="420" y="750"/>
                      </a:lnTo>
                      <a:lnTo>
                        <a:pt x="420" y="750"/>
                      </a:lnTo>
                      <a:lnTo>
                        <a:pt x="421" y="751"/>
                      </a:lnTo>
                      <a:lnTo>
                        <a:pt x="422" y="751"/>
                      </a:lnTo>
                      <a:lnTo>
                        <a:pt x="423" y="752"/>
                      </a:lnTo>
                      <a:lnTo>
                        <a:pt x="424" y="752"/>
                      </a:lnTo>
                      <a:lnTo>
                        <a:pt x="424" y="752"/>
                      </a:lnTo>
                      <a:lnTo>
                        <a:pt x="425" y="752"/>
                      </a:lnTo>
                      <a:lnTo>
                        <a:pt x="426" y="752"/>
                      </a:lnTo>
                      <a:lnTo>
                        <a:pt x="427" y="753"/>
                      </a:lnTo>
                      <a:lnTo>
                        <a:pt x="428" y="753"/>
                      </a:lnTo>
                      <a:lnTo>
                        <a:pt x="428" y="753"/>
                      </a:lnTo>
                      <a:lnTo>
                        <a:pt x="429" y="753"/>
                      </a:lnTo>
                      <a:lnTo>
                        <a:pt x="430" y="754"/>
                      </a:lnTo>
                      <a:lnTo>
                        <a:pt x="431" y="754"/>
                      </a:lnTo>
                      <a:lnTo>
                        <a:pt x="432" y="754"/>
                      </a:lnTo>
                      <a:lnTo>
                        <a:pt x="432" y="754"/>
                      </a:lnTo>
                      <a:lnTo>
                        <a:pt x="433" y="754"/>
                      </a:lnTo>
                      <a:lnTo>
                        <a:pt x="434" y="754"/>
                      </a:lnTo>
                      <a:lnTo>
                        <a:pt x="435" y="754"/>
                      </a:lnTo>
                      <a:lnTo>
                        <a:pt x="435" y="754"/>
                      </a:lnTo>
                      <a:lnTo>
                        <a:pt x="436" y="755"/>
                      </a:lnTo>
                      <a:lnTo>
                        <a:pt x="437" y="755"/>
                      </a:lnTo>
                      <a:lnTo>
                        <a:pt x="438" y="755"/>
                      </a:lnTo>
                      <a:lnTo>
                        <a:pt x="439" y="755"/>
                      </a:lnTo>
                      <a:lnTo>
                        <a:pt x="440" y="755"/>
                      </a:lnTo>
                      <a:lnTo>
                        <a:pt x="440" y="755"/>
                      </a:lnTo>
                      <a:lnTo>
                        <a:pt x="441" y="755"/>
                      </a:lnTo>
                      <a:lnTo>
                        <a:pt x="442" y="755"/>
                      </a:lnTo>
                      <a:lnTo>
                        <a:pt x="443" y="755"/>
                      </a:lnTo>
                      <a:lnTo>
                        <a:pt x="444" y="755"/>
                      </a:lnTo>
                      <a:lnTo>
                        <a:pt x="444" y="756"/>
                      </a:lnTo>
                      <a:lnTo>
                        <a:pt x="445" y="756"/>
                      </a:lnTo>
                      <a:lnTo>
                        <a:pt x="446" y="756"/>
                      </a:lnTo>
                      <a:lnTo>
                        <a:pt x="447" y="756"/>
                      </a:lnTo>
                      <a:lnTo>
                        <a:pt x="447" y="756"/>
                      </a:lnTo>
                      <a:lnTo>
                        <a:pt x="448" y="756"/>
                      </a:lnTo>
                      <a:lnTo>
                        <a:pt x="449" y="756"/>
                      </a:lnTo>
                      <a:lnTo>
                        <a:pt x="450" y="756"/>
                      </a:lnTo>
                      <a:lnTo>
                        <a:pt x="451" y="756"/>
                      </a:lnTo>
                      <a:lnTo>
                        <a:pt x="452" y="756"/>
                      </a:lnTo>
                      <a:lnTo>
                        <a:pt x="452" y="756"/>
                      </a:lnTo>
                      <a:lnTo>
                        <a:pt x="453" y="757"/>
                      </a:lnTo>
                      <a:lnTo>
                        <a:pt x="454" y="757"/>
                      </a:lnTo>
                      <a:lnTo>
                        <a:pt x="455" y="757"/>
                      </a:lnTo>
                      <a:lnTo>
                        <a:pt x="455" y="757"/>
                      </a:lnTo>
                      <a:lnTo>
                        <a:pt x="456" y="757"/>
                      </a:lnTo>
                      <a:lnTo>
                        <a:pt x="457" y="757"/>
                      </a:lnTo>
                      <a:lnTo>
                        <a:pt x="458" y="757"/>
                      </a:lnTo>
                      <a:lnTo>
                        <a:pt x="459" y="757"/>
                      </a:lnTo>
                      <a:lnTo>
                        <a:pt x="459" y="757"/>
                      </a:lnTo>
                      <a:lnTo>
                        <a:pt x="460" y="757"/>
                      </a:lnTo>
                      <a:lnTo>
                        <a:pt x="461" y="757"/>
                      </a:lnTo>
                      <a:lnTo>
                        <a:pt x="462" y="757"/>
                      </a:lnTo>
                      <a:lnTo>
                        <a:pt x="463" y="757"/>
                      </a:lnTo>
                      <a:lnTo>
                        <a:pt x="463" y="757"/>
                      </a:lnTo>
                      <a:lnTo>
                        <a:pt x="464" y="757"/>
                      </a:lnTo>
                      <a:lnTo>
                        <a:pt x="465" y="757"/>
                      </a:lnTo>
                      <a:lnTo>
                        <a:pt x="466" y="757"/>
                      </a:lnTo>
                      <a:lnTo>
                        <a:pt x="467" y="757"/>
                      </a:lnTo>
                      <a:lnTo>
                        <a:pt x="467" y="757"/>
                      </a:lnTo>
                      <a:lnTo>
                        <a:pt x="468" y="757"/>
                      </a:lnTo>
                      <a:lnTo>
                        <a:pt x="469" y="757"/>
                      </a:lnTo>
                      <a:lnTo>
                        <a:pt x="470" y="757"/>
                      </a:lnTo>
                      <a:lnTo>
                        <a:pt x="470" y="757"/>
                      </a:lnTo>
                      <a:lnTo>
                        <a:pt x="471" y="757"/>
                      </a:lnTo>
                      <a:lnTo>
                        <a:pt x="472" y="757"/>
                      </a:lnTo>
                      <a:lnTo>
                        <a:pt x="473" y="757"/>
                      </a:lnTo>
                      <a:lnTo>
                        <a:pt x="474" y="757"/>
                      </a:lnTo>
                      <a:lnTo>
                        <a:pt x="475" y="757"/>
                      </a:lnTo>
                      <a:lnTo>
                        <a:pt x="475" y="757"/>
                      </a:lnTo>
                      <a:lnTo>
                        <a:pt x="476" y="757"/>
                      </a:lnTo>
                      <a:lnTo>
                        <a:pt x="477" y="757"/>
                      </a:lnTo>
                      <a:lnTo>
                        <a:pt x="478" y="757"/>
                      </a:lnTo>
                      <a:lnTo>
                        <a:pt x="478" y="757"/>
                      </a:lnTo>
                      <a:lnTo>
                        <a:pt x="479" y="756"/>
                      </a:lnTo>
                      <a:lnTo>
                        <a:pt x="480" y="756"/>
                      </a:lnTo>
                      <a:lnTo>
                        <a:pt x="481" y="756"/>
                      </a:lnTo>
                      <a:lnTo>
                        <a:pt x="482" y="755"/>
                      </a:lnTo>
                      <a:lnTo>
                        <a:pt x="482" y="755"/>
                      </a:lnTo>
                      <a:lnTo>
                        <a:pt x="483" y="755"/>
                      </a:lnTo>
                      <a:lnTo>
                        <a:pt x="484" y="755"/>
                      </a:lnTo>
                      <a:lnTo>
                        <a:pt x="485" y="754"/>
                      </a:lnTo>
                      <a:lnTo>
                        <a:pt x="486" y="754"/>
                      </a:lnTo>
                      <a:lnTo>
                        <a:pt x="487" y="753"/>
                      </a:lnTo>
                      <a:lnTo>
                        <a:pt x="487" y="753"/>
                      </a:lnTo>
                      <a:lnTo>
                        <a:pt x="488" y="752"/>
                      </a:lnTo>
                      <a:lnTo>
                        <a:pt x="489" y="752"/>
                      </a:lnTo>
                      <a:lnTo>
                        <a:pt x="490" y="752"/>
                      </a:lnTo>
                      <a:lnTo>
                        <a:pt x="490" y="752"/>
                      </a:lnTo>
                      <a:lnTo>
                        <a:pt x="491" y="751"/>
                      </a:lnTo>
                      <a:lnTo>
                        <a:pt x="492" y="751"/>
                      </a:lnTo>
                      <a:lnTo>
                        <a:pt x="493" y="751"/>
                      </a:lnTo>
                      <a:lnTo>
                        <a:pt x="493" y="751"/>
                      </a:lnTo>
                      <a:lnTo>
                        <a:pt x="494" y="751"/>
                      </a:lnTo>
                      <a:lnTo>
                        <a:pt x="495" y="751"/>
                      </a:lnTo>
                      <a:lnTo>
                        <a:pt x="496" y="751"/>
                      </a:lnTo>
                      <a:lnTo>
                        <a:pt x="497" y="751"/>
                      </a:lnTo>
                      <a:lnTo>
                        <a:pt x="498" y="752"/>
                      </a:lnTo>
                      <a:lnTo>
                        <a:pt x="498" y="752"/>
                      </a:lnTo>
                      <a:lnTo>
                        <a:pt x="499" y="752"/>
                      </a:lnTo>
                      <a:lnTo>
                        <a:pt x="500" y="752"/>
                      </a:lnTo>
                      <a:lnTo>
                        <a:pt x="501" y="752"/>
                      </a:lnTo>
                      <a:lnTo>
                        <a:pt x="502" y="753"/>
                      </a:lnTo>
                      <a:lnTo>
                        <a:pt x="502" y="753"/>
                      </a:lnTo>
                      <a:lnTo>
                        <a:pt x="503" y="753"/>
                      </a:lnTo>
                      <a:lnTo>
                        <a:pt x="504" y="753"/>
                      </a:lnTo>
                      <a:lnTo>
                        <a:pt x="505" y="753"/>
                      </a:lnTo>
                      <a:lnTo>
                        <a:pt x="506" y="753"/>
                      </a:lnTo>
                      <a:lnTo>
                        <a:pt x="506" y="753"/>
                      </a:lnTo>
                      <a:lnTo>
                        <a:pt x="507" y="753"/>
                      </a:lnTo>
                      <a:lnTo>
                        <a:pt x="508" y="752"/>
                      </a:lnTo>
                      <a:lnTo>
                        <a:pt x="509" y="752"/>
                      </a:lnTo>
                      <a:lnTo>
                        <a:pt x="510" y="751"/>
                      </a:lnTo>
                      <a:lnTo>
                        <a:pt x="510" y="750"/>
                      </a:lnTo>
                      <a:lnTo>
                        <a:pt x="511" y="750"/>
                      </a:lnTo>
                      <a:lnTo>
                        <a:pt x="512" y="749"/>
                      </a:lnTo>
                      <a:lnTo>
                        <a:pt x="513" y="748"/>
                      </a:lnTo>
                      <a:lnTo>
                        <a:pt x="513" y="747"/>
                      </a:lnTo>
                      <a:lnTo>
                        <a:pt x="514" y="747"/>
                      </a:lnTo>
                      <a:lnTo>
                        <a:pt x="515" y="746"/>
                      </a:lnTo>
                      <a:lnTo>
                        <a:pt x="516" y="745"/>
                      </a:lnTo>
                      <a:lnTo>
                        <a:pt x="517" y="745"/>
                      </a:lnTo>
                      <a:lnTo>
                        <a:pt x="518" y="745"/>
                      </a:lnTo>
                      <a:lnTo>
                        <a:pt x="518" y="744"/>
                      </a:lnTo>
                      <a:lnTo>
                        <a:pt x="519" y="744"/>
                      </a:lnTo>
                      <a:lnTo>
                        <a:pt x="520" y="744"/>
                      </a:lnTo>
                      <a:lnTo>
                        <a:pt x="521" y="744"/>
                      </a:lnTo>
                      <a:lnTo>
                        <a:pt x="522" y="745"/>
                      </a:lnTo>
                      <a:lnTo>
                        <a:pt x="522" y="745"/>
                      </a:lnTo>
                      <a:lnTo>
                        <a:pt x="523" y="745"/>
                      </a:lnTo>
                      <a:lnTo>
                        <a:pt x="524" y="745"/>
                      </a:lnTo>
                      <a:lnTo>
                        <a:pt x="525" y="746"/>
                      </a:lnTo>
                      <a:lnTo>
                        <a:pt x="525" y="746"/>
                      </a:lnTo>
                      <a:lnTo>
                        <a:pt x="526" y="747"/>
                      </a:lnTo>
                      <a:lnTo>
                        <a:pt x="527" y="747"/>
                      </a:lnTo>
                      <a:lnTo>
                        <a:pt x="528" y="748"/>
                      </a:lnTo>
                      <a:lnTo>
                        <a:pt x="529" y="748"/>
                      </a:lnTo>
                      <a:lnTo>
                        <a:pt x="530" y="749"/>
                      </a:lnTo>
                      <a:lnTo>
                        <a:pt x="530" y="750"/>
                      </a:lnTo>
                      <a:lnTo>
                        <a:pt x="531" y="750"/>
                      </a:lnTo>
                      <a:lnTo>
                        <a:pt x="532" y="750"/>
                      </a:lnTo>
                      <a:lnTo>
                        <a:pt x="533" y="751"/>
                      </a:lnTo>
                      <a:lnTo>
                        <a:pt x="533" y="752"/>
                      </a:lnTo>
                      <a:lnTo>
                        <a:pt x="534" y="752"/>
                      </a:lnTo>
                      <a:lnTo>
                        <a:pt x="535" y="752"/>
                      </a:lnTo>
                      <a:lnTo>
                        <a:pt x="536" y="752"/>
                      </a:lnTo>
                      <a:lnTo>
                        <a:pt x="537" y="752"/>
                      </a:lnTo>
                      <a:lnTo>
                        <a:pt x="537" y="753"/>
                      </a:lnTo>
                      <a:lnTo>
                        <a:pt x="538" y="753"/>
                      </a:lnTo>
                      <a:lnTo>
                        <a:pt x="539" y="753"/>
                      </a:lnTo>
                      <a:lnTo>
                        <a:pt x="540" y="753"/>
                      </a:lnTo>
                      <a:lnTo>
                        <a:pt x="541" y="753"/>
                      </a:lnTo>
                      <a:lnTo>
                        <a:pt x="542" y="753"/>
                      </a:lnTo>
                      <a:lnTo>
                        <a:pt x="542" y="752"/>
                      </a:lnTo>
                      <a:lnTo>
                        <a:pt x="543" y="753"/>
                      </a:lnTo>
                      <a:lnTo>
                        <a:pt x="544" y="753"/>
                      </a:lnTo>
                      <a:lnTo>
                        <a:pt x="545" y="753"/>
                      </a:lnTo>
                      <a:lnTo>
                        <a:pt x="545" y="752"/>
                      </a:lnTo>
                      <a:lnTo>
                        <a:pt x="546" y="753"/>
                      </a:lnTo>
                      <a:lnTo>
                        <a:pt x="547" y="753"/>
                      </a:lnTo>
                      <a:lnTo>
                        <a:pt x="548" y="752"/>
                      </a:lnTo>
                      <a:lnTo>
                        <a:pt x="548" y="753"/>
                      </a:lnTo>
                      <a:lnTo>
                        <a:pt x="549" y="753"/>
                      </a:lnTo>
                      <a:lnTo>
                        <a:pt x="550" y="754"/>
                      </a:lnTo>
                      <a:lnTo>
                        <a:pt x="551" y="753"/>
                      </a:lnTo>
                      <a:lnTo>
                        <a:pt x="552" y="754"/>
                      </a:lnTo>
                      <a:lnTo>
                        <a:pt x="553" y="754"/>
                      </a:lnTo>
                      <a:lnTo>
                        <a:pt x="553" y="754"/>
                      </a:lnTo>
                      <a:lnTo>
                        <a:pt x="554" y="754"/>
                      </a:lnTo>
                      <a:lnTo>
                        <a:pt x="555" y="755"/>
                      </a:lnTo>
                      <a:lnTo>
                        <a:pt x="556" y="755"/>
                      </a:lnTo>
                      <a:lnTo>
                        <a:pt x="556" y="755"/>
                      </a:lnTo>
                      <a:lnTo>
                        <a:pt x="557" y="755"/>
                      </a:lnTo>
                      <a:lnTo>
                        <a:pt x="558" y="755"/>
                      </a:lnTo>
                      <a:lnTo>
                        <a:pt x="559" y="756"/>
                      </a:lnTo>
                      <a:lnTo>
                        <a:pt x="560" y="756"/>
                      </a:lnTo>
                      <a:lnTo>
                        <a:pt x="560" y="756"/>
                      </a:lnTo>
                      <a:lnTo>
                        <a:pt x="561" y="757"/>
                      </a:lnTo>
                      <a:lnTo>
                        <a:pt x="562" y="757"/>
                      </a:lnTo>
                      <a:lnTo>
                        <a:pt x="563" y="757"/>
                      </a:lnTo>
                      <a:lnTo>
                        <a:pt x="564" y="757"/>
                      </a:lnTo>
                      <a:lnTo>
                        <a:pt x="565" y="757"/>
                      </a:lnTo>
                      <a:lnTo>
                        <a:pt x="565" y="757"/>
                      </a:lnTo>
                      <a:lnTo>
                        <a:pt x="566" y="757"/>
                      </a:lnTo>
                      <a:lnTo>
                        <a:pt x="567" y="757"/>
                      </a:lnTo>
                      <a:lnTo>
                        <a:pt x="568" y="757"/>
                      </a:lnTo>
                      <a:lnTo>
                        <a:pt x="568" y="757"/>
                      </a:lnTo>
                      <a:lnTo>
                        <a:pt x="569" y="758"/>
                      </a:lnTo>
                      <a:lnTo>
                        <a:pt x="570" y="758"/>
                      </a:lnTo>
                      <a:lnTo>
                        <a:pt x="571" y="758"/>
                      </a:lnTo>
                      <a:lnTo>
                        <a:pt x="571" y="757"/>
                      </a:lnTo>
                      <a:lnTo>
                        <a:pt x="572" y="758"/>
                      </a:lnTo>
                      <a:lnTo>
                        <a:pt x="573" y="758"/>
                      </a:lnTo>
                      <a:lnTo>
                        <a:pt x="574" y="758"/>
                      </a:lnTo>
                      <a:lnTo>
                        <a:pt x="575" y="758"/>
                      </a:lnTo>
                      <a:lnTo>
                        <a:pt x="576" y="758"/>
                      </a:lnTo>
                      <a:lnTo>
                        <a:pt x="576" y="758"/>
                      </a:lnTo>
                      <a:lnTo>
                        <a:pt x="577" y="758"/>
                      </a:lnTo>
                      <a:lnTo>
                        <a:pt x="578" y="758"/>
                      </a:lnTo>
                      <a:lnTo>
                        <a:pt x="579" y="758"/>
                      </a:lnTo>
                      <a:lnTo>
                        <a:pt x="580" y="758"/>
                      </a:lnTo>
                      <a:lnTo>
                        <a:pt x="580" y="758"/>
                      </a:lnTo>
                      <a:lnTo>
                        <a:pt x="581" y="758"/>
                      </a:lnTo>
                      <a:lnTo>
                        <a:pt x="582" y="758"/>
                      </a:lnTo>
                      <a:lnTo>
                        <a:pt x="583" y="758"/>
                      </a:lnTo>
                      <a:lnTo>
                        <a:pt x="584" y="758"/>
                      </a:lnTo>
                      <a:lnTo>
                        <a:pt x="584" y="758"/>
                      </a:lnTo>
                      <a:lnTo>
                        <a:pt x="585" y="758"/>
                      </a:lnTo>
                      <a:lnTo>
                        <a:pt x="586" y="758"/>
                      </a:lnTo>
                      <a:lnTo>
                        <a:pt x="587" y="758"/>
                      </a:lnTo>
                      <a:lnTo>
                        <a:pt x="588" y="758"/>
                      </a:lnTo>
                      <a:lnTo>
                        <a:pt x="588" y="758"/>
                      </a:lnTo>
                      <a:lnTo>
                        <a:pt x="589" y="758"/>
                      </a:lnTo>
                      <a:lnTo>
                        <a:pt x="590" y="757"/>
                      </a:lnTo>
                      <a:lnTo>
                        <a:pt x="591" y="757"/>
                      </a:lnTo>
                      <a:lnTo>
                        <a:pt x="591" y="757"/>
                      </a:lnTo>
                      <a:lnTo>
                        <a:pt x="592" y="757"/>
                      </a:lnTo>
                      <a:lnTo>
                        <a:pt x="593" y="757"/>
                      </a:lnTo>
                      <a:lnTo>
                        <a:pt x="594" y="757"/>
                      </a:lnTo>
                      <a:lnTo>
                        <a:pt x="595" y="757"/>
                      </a:lnTo>
                      <a:lnTo>
                        <a:pt x="596" y="757"/>
                      </a:lnTo>
                      <a:lnTo>
                        <a:pt x="596" y="757"/>
                      </a:lnTo>
                      <a:lnTo>
                        <a:pt x="597" y="757"/>
                      </a:lnTo>
                      <a:lnTo>
                        <a:pt x="598" y="757"/>
                      </a:lnTo>
                      <a:lnTo>
                        <a:pt x="599" y="757"/>
                      </a:lnTo>
                      <a:lnTo>
                        <a:pt x="600" y="757"/>
                      </a:lnTo>
                      <a:lnTo>
                        <a:pt x="600" y="757"/>
                      </a:lnTo>
                      <a:lnTo>
                        <a:pt x="601" y="757"/>
                      </a:lnTo>
                      <a:lnTo>
                        <a:pt x="602" y="756"/>
                      </a:lnTo>
                      <a:lnTo>
                        <a:pt x="603" y="756"/>
                      </a:lnTo>
                      <a:lnTo>
                        <a:pt x="603" y="755"/>
                      </a:lnTo>
                      <a:lnTo>
                        <a:pt x="604" y="754"/>
                      </a:lnTo>
                      <a:lnTo>
                        <a:pt x="605" y="752"/>
                      </a:lnTo>
                      <a:lnTo>
                        <a:pt x="606" y="750"/>
                      </a:lnTo>
                      <a:lnTo>
                        <a:pt x="607" y="747"/>
                      </a:lnTo>
                      <a:lnTo>
                        <a:pt x="608" y="743"/>
                      </a:lnTo>
                      <a:lnTo>
                        <a:pt x="608" y="739"/>
                      </a:lnTo>
                      <a:lnTo>
                        <a:pt x="609" y="734"/>
                      </a:lnTo>
                      <a:lnTo>
                        <a:pt x="610" y="727"/>
                      </a:lnTo>
                      <a:lnTo>
                        <a:pt x="611" y="721"/>
                      </a:lnTo>
                      <a:lnTo>
                        <a:pt x="611" y="714"/>
                      </a:lnTo>
                      <a:lnTo>
                        <a:pt x="612" y="707"/>
                      </a:lnTo>
                      <a:lnTo>
                        <a:pt x="613" y="700"/>
                      </a:lnTo>
                      <a:lnTo>
                        <a:pt x="614" y="695"/>
                      </a:lnTo>
                      <a:lnTo>
                        <a:pt x="615" y="690"/>
                      </a:lnTo>
                      <a:lnTo>
                        <a:pt x="615" y="685"/>
                      </a:lnTo>
                      <a:lnTo>
                        <a:pt x="616" y="682"/>
                      </a:lnTo>
                      <a:lnTo>
                        <a:pt x="617" y="682"/>
                      </a:lnTo>
                      <a:lnTo>
                        <a:pt x="618" y="681"/>
                      </a:lnTo>
                      <a:lnTo>
                        <a:pt x="619" y="682"/>
                      </a:lnTo>
                      <a:lnTo>
                        <a:pt x="620" y="684"/>
                      </a:lnTo>
                      <a:lnTo>
                        <a:pt x="620" y="686"/>
                      </a:lnTo>
                      <a:lnTo>
                        <a:pt x="621" y="690"/>
                      </a:lnTo>
                      <a:lnTo>
                        <a:pt x="622" y="694"/>
                      </a:lnTo>
                      <a:lnTo>
                        <a:pt x="623" y="699"/>
                      </a:lnTo>
                      <a:lnTo>
                        <a:pt x="623" y="704"/>
                      </a:lnTo>
                      <a:lnTo>
                        <a:pt x="624" y="709"/>
                      </a:lnTo>
                      <a:lnTo>
                        <a:pt x="625" y="715"/>
                      </a:lnTo>
                      <a:lnTo>
                        <a:pt x="626" y="718"/>
                      </a:lnTo>
                      <a:lnTo>
                        <a:pt x="626" y="722"/>
                      </a:lnTo>
                      <a:lnTo>
                        <a:pt x="627" y="726"/>
                      </a:lnTo>
                      <a:lnTo>
                        <a:pt x="628" y="729"/>
                      </a:lnTo>
                      <a:lnTo>
                        <a:pt x="629" y="731"/>
                      </a:lnTo>
                      <a:lnTo>
                        <a:pt x="630" y="732"/>
                      </a:lnTo>
                      <a:lnTo>
                        <a:pt x="631" y="732"/>
                      </a:lnTo>
                      <a:lnTo>
                        <a:pt x="631" y="731"/>
                      </a:lnTo>
                      <a:lnTo>
                        <a:pt x="632" y="729"/>
                      </a:lnTo>
                      <a:lnTo>
                        <a:pt x="633" y="724"/>
                      </a:lnTo>
                      <a:lnTo>
                        <a:pt x="634" y="717"/>
                      </a:lnTo>
                      <a:lnTo>
                        <a:pt x="635" y="708"/>
                      </a:lnTo>
                      <a:lnTo>
                        <a:pt x="635" y="697"/>
                      </a:lnTo>
                      <a:lnTo>
                        <a:pt x="636" y="684"/>
                      </a:lnTo>
                      <a:lnTo>
                        <a:pt x="637" y="670"/>
                      </a:lnTo>
                      <a:lnTo>
                        <a:pt x="638" y="653"/>
                      </a:lnTo>
                      <a:lnTo>
                        <a:pt x="638" y="637"/>
                      </a:lnTo>
                      <a:lnTo>
                        <a:pt x="639" y="620"/>
                      </a:lnTo>
                      <a:lnTo>
                        <a:pt x="640" y="606"/>
                      </a:lnTo>
                      <a:lnTo>
                        <a:pt x="641" y="592"/>
                      </a:lnTo>
                      <a:lnTo>
                        <a:pt x="642" y="581"/>
                      </a:lnTo>
                      <a:lnTo>
                        <a:pt x="643" y="571"/>
                      </a:lnTo>
                      <a:lnTo>
                        <a:pt x="643" y="564"/>
                      </a:lnTo>
                      <a:lnTo>
                        <a:pt x="644" y="559"/>
                      </a:lnTo>
                      <a:lnTo>
                        <a:pt x="645" y="558"/>
                      </a:lnTo>
                      <a:lnTo>
                        <a:pt x="646" y="559"/>
                      </a:lnTo>
                      <a:lnTo>
                        <a:pt x="646" y="563"/>
                      </a:lnTo>
                      <a:lnTo>
                        <a:pt x="647" y="571"/>
                      </a:lnTo>
                      <a:lnTo>
                        <a:pt x="648" y="581"/>
                      </a:lnTo>
                      <a:lnTo>
                        <a:pt x="649" y="591"/>
                      </a:lnTo>
                      <a:lnTo>
                        <a:pt x="650" y="604"/>
                      </a:lnTo>
                      <a:lnTo>
                        <a:pt x="650" y="616"/>
                      </a:lnTo>
                      <a:lnTo>
                        <a:pt x="651" y="631"/>
                      </a:lnTo>
                      <a:lnTo>
                        <a:pt x="652" y="645"/>
                      </a:lnTo>
                      <a:lnTo>
                        <a:pt x="653" y="658"/>
                      </a:lnTo>
                      <a:lnTo>
                        <a:pt x="654" y="672"/>
                      </a:lnTo>
                      <a:lnTo>
                        <a:pt x="654" y="684"/>
                      </a:lnTo>
                      <a:lnTo>
                        <a:pt x="655" y="695"/>
                      </a:lnTo>
                      <a:lnTo>
                        <a:pt x="656" y="704"/>
                      </a:lnTo>
                      <a:lnTo>
                        <a:pt x="657" y="714"/>
                      </a:lnTo>
                      <a:lnTo>
                        <a:pt x="658" y="720"/>
                      </a:lnTo>
                      <a:lnTo>
                        <a:pt x="658" y="726"/>
                      </a:lnTo>
                      <a:lnTo>
                        <a:pt x="659" y="731"/>
                      </a:lnTo>
                      <a:lnTo>
                        <a:pt x="660" y="735"/>
                      </a:lnTo>
                      <a:lnTo>
                        <a:pt x="661" y="738"/>
                      </a:lnTo>
                      <a:lnTo>
                        <a:pt x="661" y="740"/>
                      </a:lnTo>
                      <a:lnTo>
                        <a:pt x="662" y="742"/>
                      </a:lnTo>
                      <a:lnTo>
                        <a:pt x="663" y="744"/>
                      </a:lnTo>
                      <a:lnTo>
                        <a:pt x="664" y="744"/>
                      </a:lnTo>
                      <a:lnTo>
                        <a:pt x="665" y="745"/>
                      </a:lnTo>
                      <a:lnTo>
                        <a:pt x="666" y="744"/>
                      </a:lnTo>
                      <a:lnTo>
                        <a:pt x="666" y="744"/>
                      </a:lnTo>
                      <a:lnTo>
                        <a:pt x="667" y="743"/>
                      </a:lnTo>
                      <a:lnTo>
                        <a:pt x="668" y="741"/>
                      </a:lnTo>
                      <a:lnTo>
                        <a:pt x="669" y="739"/>
                      </a:lnTo>
                      <a:lnTo>
                        <a:pt x="669" y="737"/>
                      </a:lnTo>
                      <a:lnTo>
                        <a:pt x="670" y="734"/>
                      </a:lnTo>
                      <a:lnTo>
                        <a:pt x="671" y="731"/>
                      </a:lnTo>
                      <a:lnTo>
                        <a:pt x="672" y="728"/>
                      </a:lnTo>
                      <a:lnTo>
                        <a:pt x="673" y="725"/>
                      </a:lnTo>
                      <a:lnTo>
                        <a:pt x="673" y="723"/>
                      </a:lnTo>
                      <a:lnTo>
                        <a:pt x="674" y="722"/>
                      </a:lnTo>
                      <a:lnTo>
                        <a:pt x="675" y="720"/>
                      </a:lnTo>
                      <a:lnTo>
                        <a:pt x="676" y="719"/>
                      </a:lnTo>
                      <a:lnTo>
                        <a:pt x="677" y="719"/>
                      </a:lnTo>
                      <a:lnTo>
                        <a:pt x="678" y="719"/>
                      </a:lnTo>
                      <a:lnTo>
                        <a:pt x="678" y="721"/>
                      </a:lnTo>
                      <a:lnTo>
                        <a:pt x="679" y="722"/>
                      </a:lnTo>
                      <a:lnTo>
                        <a:pt x="680" y="724"/>
                      </a:lnTo>
                      <a:lnTo>
                        <a:pt x="681" y="726"/>
                      </a:lnTo>
                      <a:lnTo>
                        <a:pt x="681" y="728"/>
                      </a:lnTo>
                      <a:lnTo>
                        <a:pt x="682" y="730"/>
                      </a:lnTo>
                      <a:lnTo>
                        <a:pt x="683" y="733"/>
                      </a:lnTo>
                      <a:lnTo>
                        <a:pt x="684" y="735"/>
                      </a:lnTo>
                      <a:lnTo>
                        <a:pt x="685" y="738"/>
                      </a:lnTo>
                      <a:lnTo>
                        <a:pt x="686" y="740"/>
                      </a:lnTo>
                      <a:lnTo>
                        <a:pt x="686" y="742"/>
                      </a:lnTo>
                      <a:lnTo>
                        <a:pt x="687" y="744"/>
                      </a:lnTo>
                      <a:lnTo>
                        <a:pt x="688" y="745"/>
                      </a:lnTo>
                      <a:lnTo>
                        <a:pt x="689" y="747"/>
                      </a:lnTo>
                      <a:lnTo>
                        <a:pt x="689" y="748"/>
                      </a:lnTo>
                      <a:lnTo>
                        <a:pt x="690" y="749"/>
                      </a:lnTo>
                      <a:lnTo>
                        <a:pt x="691" y="750"/>
                      </a:lnTo>
                      <a:lnTo>
                        <a:pt x="692" y="751"/>
                      </a:lnTo>
                      <a:lnTo>
                        <a:pt x="693" y="751"/>
                      </a:lnTo>
                      <a:lnTo>
                        <a:pt x="693" y="752"/>
                      </a:lnTo>
                      <a:lnTo>
                        <a:pt x="694" y="752"/>
                      </a:lnTo>
                      <a:lnTo>
                        <a:pt x="695" y="753"/>
                      </a:lnTo>
                      <a:lnTo>
                        <a:pt x="696" y="753"/>
                      </a:lnTo>
                      <a:lnTo>
                        <a:pt x="697" y="753"/>
                      </a:lnTo>
                      <a:lnTo>
                        <a:pt x="698" y="753"/>
                      </a:lnTo>
                      <a:lnTo>
                        <a:pt x="698" y="753"/>
                      </a:lnTo>
                      <a:lnTo>
                        <a:pt x="699" y="753"/>
                      </a:lnTo>
                      <a:lnTo>
                        <a:pt x="700" y="752"/>
                      </a:lnTo>
                      <a:lnTo>
                        <a:pt x="701" y="752"/>
                      </a:lnTo>
                      <a:lnTo>
                        <a:pt x="701" y="751"/>
                      </a:lnTo>
                      <a:lnTo>
                        <a:pt x="702" y="750"/>
                      </a:lnTo>
                      <a:lnTo>
                        <a:pt x="703" y="748"/>
                      </a:lnTo>
                      <a:lnTo>
                        <a:pt x="704" y="746"/>
                      </a:lnTo>
                      <a:lnTo>
                        <a:pt x="704" y="743"/>
                      </a:lnTo>
                      <a:lnTo>
                        <a:pt x="705" y="741"/>
                      </a:lnTo>
                      <a:lnTo>
                        <a:pt x="706" y="737"/>
                      </a:lnTo>
                      <a:lnTo>
                        <a:pt x="707" y="734"/>
                      </a:lnTo>
                      <a:lnTo>
                        <a:pt x="708" y="730"/>
                      </a:lnTo>
                      <a:lnTo>
                        <a:pt x="709" y="727"/>
                      </a:lnTo>
                      <a:lnTo>
                        <a:pt x="709" y="724"/>
                      </a:lnTo>
                      <a:lnTo>
                        <a:pt x="710" y="721"/>
                      </a:lnTo>
                      <a:lnTo>
                        <a:pt x="711" y="719"/>
                      </a:lnTo>
                      <a:lnTo>
                        <a:pt x="712" y="716"/>
                      </a:lnTo>
                      <a:lnTo>
                        <a:pt x="713" y="715"/>
                      </a:lnTo>
                      <a:lnTo>
                        <a:pt x="713" y="715"/>
                      </a:lnTo>
                      <a:lnTo>
                        <a:pt x="714" y="714"/>
                      </a:lnTo>
                      <a:lnTo>
                        <a:pt x="715" y="714"/>
                      </a:lnTo>
                      <a:lnTo>
                        <a:pt x="716" y="715"/>
                      </a:lnTo>
                      <a:lnTo>
                        <a:pt x="716" y="717"/>
                      </a:lnTo>
                      <a:lnTo>
                        <a:pt x="717" y="718"/>
                      </a:lnTo>
                      <a:lnTo>
                        <a:pt x="718" y="720"/>
                      </a:lnTo>
                      <a:lnTo>
                        <a:pt x="719" y="723"/>
                      </a:lnTo>
                      <a:lnTo>
                        <a:pt x="720" y="726"/>
                      </a:lnTo>
                      <a:lnTo>
                        <a:pt x="721" y="729"/>
                      </a:lnTo>
                      <a:lnTo>
                        <a:pt x="721" y="731"/>
                      </a:lnTo>
                      <a:lnTo>
                        <a:pt x="722" y="734"/>
                      </a:lnTo>
                      <a:lnTo>
                        <a:pt x="723" y="736"/>
                      </a:lnTo>
                      <a:lnTo>
                        <a:pt x="724" y="738"/>
                      </a:lnTo>
                      <a:lnTo>
                        <a:pt x="724" y="740"/>
                      </a:lnTo>
                      <a:lnTo>
                        <a:pt x="725" y="741"/>
                      </a:lnTo>
                      <a:lnTo>
                        <a:pt x="726" y="743"/>
                      </a:lnTo>
                      <a:lnTo>
                        <a:pt x="727" y="745"/>
                      </a:lnTo>
                      <a:lnTo>
                        <a:pt x="728" y="746"/>
                      </a:lnTo>
                      <a:lnTo>
                        <a:pt x="728" y="747"/>
                      </a:lnTo>
                      <a:lnTo>
                        <a:pt x="729" y="747"/>
                      </a:lnTo>
                      <a:lnTo>
                        <a:pt x="730" y="749"/>
                      </a:lnTo>
                      <a:lnTo>
                        <a:pt x="731" y="749"/>
                      </a:lnTo>
                      <a:lnTo>
                        <a:pt x="732" y="750"/>
                      </a:lnTo>
                      <a:lnTo>
                        <a:pt x="733" y="750"/>
                      </a:lnTo>
                      <a:lnTo>
                        <a:pt x="733" y="751"/>
                      </a:lnTo>
                      <a:lnTo>
                        <a:pt x="734" y="752"/>
                      </a:lnTo>
                      <a:lnTo>
                        <a:pt x="735" y="752"/>
                      </a:lnTo>
                      <a:lnTo>
                        <a:pt x="736" y="752"/>
                      </a:lnTo>
                      <a:lnTo>
                        <a:pt x="736" y="752"/>
                      </a:lnTo>
                      <a:lnTo>
                        <a:pt x="737" y="753"/>
                      </a:lnTo>
                      <a:lnTo>
                        <a:pt x="738" y="753"/>
                      </a:lnTo>
                      <a:lnTo>
                        <a:pt x="739" y="753"/>
                      </a:lnTo>
                      <a:lnTo>
                        <a:pt x="739" y="753"/>
                      </a:lnTo>
                      <a:lnTo>
                        <a:pt x="740" y="754"/>
                      </a:lnTo>
                      <a:lnTo>
                        <a:pt x="741" y="754"/>
                      </a:lnTo>
                      <a:lnTo>
                        <a:pt x="742" y="754"/>
                      </a:lnTo>
                      <a:lnTo>
                        <a:pt x="743" y="754"/>
                      </a:lnTo>
                      <a:lnTo>
                        <a:pt x="744" y="754"/>
                      </a:lnTo>
                      <a:lnTo>
                        <a:pt x="744" y="754"/>
                      </a:lnTo>
                      <a:lnTo>
                        <a:pt x="745" y="754"/>
                      </a:lnTo>
                      <a:lnTo>
                        <a:pt x="746" y="754"/>
                      </a:lnTo>
                      <a:lnTo>
                        <a:pt x="747" y="754"/>
                      </a:lnTo>
                      <a:lnTo>
                        <a:pt x="747" y="754"/>
                      </a:lnTo>
                      <a:lnTo>
                        <a:pt x="748" y="753"/>
                      </a:lnTo>
                      <a:lnTo>
                        <a:pt x="749" y="753"/>
                      </a:lnTo>
                      <a:lnTo>
                        <a:pt x="750" y="752"/>
                      </a:lnTo>
                      <a:lnTo>
                        <a:pt x="751" y="752"/>
                      </a:lnTo>
                      <a:lnTo>
                        <a:pt x="751" y="751"/>
                      </a:lnTo>
                      <a:lnTo>
                        <a:pt x="752" y="750"/>
                      </a:lnTo>
                      <a:lnTo>
                        <a:pt x="753" y="749"/>
                      </a:lnTo>
                      <a:lnTo>
                        <a:pt x="754" y="747"/>
                      </a:lnTo>
                      <a:lnTo>
                        <a:pt x="755" y="745"/>
                      </a:lnTo>
                      <a:lnTo>
                        <a:pt x="756" y="742"/>
                      </a:lnTo>
                      <a:lnTo>
                        <a:pt x="756" y="738"/>
                      </a:lnTo>
                      <a:lnTo>
                        <a:pt x="757" y="732"/>
                      </a:lnTo>
                      <a:lnTo>
                        <a:pt x="758" y="725"/>
                      </a:lnTo>
                      <a:lnTo>
                        <a:pt x="759" y="715"/>
                      </a:lnTo>
                      <a:lnTo>
                        <a:pt x="759" y="704"/>
                      </a:lnTo>
                      <a:lnTo>
                        <a:pt x="760" y="689"/>
                      </a:lnTo>
                      <a:lnTo>
                        <a:pt x="761" y="674"/>
                      </a:lnTo>
                      <a:lnTo>
                        <a:pt x="762" y="657"/>
                      </a:lnTo>
                      <a:lnTo>
                        <a:pt x="763" y="637"/>
                      </a:lnTo>
                      <a:lnTo>
                        <a:pt x="764" y="619"/>
                      </a:lnTo>
                      <a:lnTo>
                        <a:pt x="764" y="598"/>
                      </a:lnTo>
                      <a:lnTo>
                        <a:pt x="765" y="579"/>
                      </a:lnTo>
                      <a:lnTo>
                        <a:pt x="766" y="561"/>
                      </a:lnTo>
                      <a:lnTo>
                        <a:pt x="767" y="544"/>
                      </a:lnTo>
                      <a:lnTo>
                        <a:pt x="767" y="530"/>
                      </a:lnTo>
                      <a:lnTo>
                        <a:pt x="768" y="519"/>
                      </a:lnTo>
                      <a:lnTo>
                        <a:pt x="769" y="508"/>
                      </a:lnTo>
                      <a:lnTo>
                        <a:pt x="770" y="502"/>
                      </a:lnTo>
                      <a:lnTo>
                        <a:pt x="771" y="500"/>
                      </a:lnTo>
                      <a:lnTo>
                        <a:pt x="771" y="500"/>
                      </a:lnTo>
                      <a:lnTo>
                        <a:pt x="772" y="505"/>
                      </a:lnTo>
                      <a:lnTo>
                        <a:pt x="773" y="511"/>
                      </a:lnTo>
                      <a:lnTo>
                        <a:pt x="774" y="521"/>
                      </a:lnTo>
                      <a:lnTo>
                        <a:pt x="775" y="532"/>
                      </a:lnTo>
                      <a:lnTo>
                        <a:pt x="775" y="545"/>
                      </a:lnTo>
                      <a:lnTo>
                        <a:pt x="776" y="559"/>
                      </a:lnTo>
                      <a:lnTo>
                        <a:pt x="777" y="574"/>
                      </a:lnTo>
                      <a:lnTo>
                        <a:pt x="778" y="589"/>
                      </a:lnTo>
                      <a:lnTo>
                        <a:pt x="779" y="604"/>
                      </a:lnTo>
                      <a:lnTo>
                        <a:pt x="779" y="618"/>
                      </a:lnTo>
                      <a:lnTo>
                        <a:pt x="780" y="632"/>
                      </a:lnTo>
                      <a:lnTo>
                        <a:pt x="781" y="645"/>
                      </a:lnTo>
                      <a:lnTo>
                        <a:pt x="782" y="656"/>
                      </a:lnTo>
                      <a:lnTo>
                        <a:pt x="782" y="667"/>
                      </a:lnTo>
                      <a:lnTo>
                        <a:pt x="783" y="677"/>
                      </a:lnTo>
                      <a:lnTo>
                        <a:pt x="784" y="685"/>
                      </a:lnTo>
                      <a:lnTo>
                        <a:pt x="785" y="693"/>
                      </a:lnTo>
                      <a:lnTo>
                        <a:pt x="786" y="699"/>
                      </a:lnTo>
                      <a:lnTo>
                        <a:pt x="787" y="704"/>
                      </a:lnTo>
                      <a:lnTo>
                        <a:pt x="787" y="710"/>
                      </a:lnTo>
                      <a:lnTo>
                        <a:pt x="788" y="714"/>
                      </a:lnTo>
                      <a:lnTo>
                        <a:pt x="789" y="719"/>
                      </a:lnTo>
                      <a:lnTo>
                        <a:pt x="790" y="722"/>
                      </a:lnTo>
                      <a:lnTo>
                        <a:pt x="791" y="725"/>
                      </a:lnTo>
                      <a:lnTo>
                        <a:pt x="791" y="727"/>
                      </a:lnTo>
                      <a:lnTo>
                        <a:pt x="792" y="729"/>
                      </a:lnTo>
                      <a:lnTo>
                        <a:pt x="793" y="731"/>
                      </a:lnTo>
                      <a:lnTo>
                        <a:pt x="794" y="733"/>
                      </a:lnTo>
                      <a:lnTo>
                        <a:pt x="794" y="735"/>
                      </a:lnTo>
                      <a:lnTo>
                        <a:pt x="795" y="736"/>
                      </a:lnTo>
                      <a:lnTo>
                        <a:pt x="796" y="738"/>
                      </a:lnTo>
                      <a:lnTo>
                        <a:pt x="797" y="739"/>
                      </a:lnTo>
                      <a:lnTo>
                        <a:pt x="798" y="740"/>
                      </a:lnTo>
                      <a:lnTo>
                        <a:pt x="799" y="740"/>
                      </a:lnTo>
                      <a:lnTo>
                        <a:pt x="799" y="741"/>
                      </a:lnTo>
                      <a:lnTo>
                        <a:pt x="800" y="742"/>
                      </a:lnTo>
                      <a:lnTo>
                        <a:pt x="801" y="743"/>
                      </a:lnTo>
                      <a:lnTo>
                        <a:pt x="802" y="743"/>
                      </a:lnTo>
                      <a:lnTo>
                        <a:pt x="802" y="744"/>
                      </a:lnTo>
                      <a:lnTo>
                        <a:pt x="803" y="745"/>
                      </a:lnTo>
                      <a:lnTo>
                        <a:pt x="804" y="745"/>
                      </a:lnTo>
                      <a:lnTo>
                        <a:pt x="805" y="746"/>
                      </a:lnTo>
                      <a:lnTo>
                        <a:pt x="806" y="746"/>
                      </a:lnTo>
                      <a:lnTo>
                        <a:pt x="806" y="747"/>
                      </a:lnTo>
                      <a:lnTo>
                        <a:pt x="807" y="747"/>
                      </a:lnTo>
                      <a:lnTo>
                        <a:pt x="808" y="747"/>
                      </a:lnTo>
                      <a:lnTo>
                        <a:pt x="809" y="748"/>
                      </a:lnTo>
                      <a:lnTo>
                        <a:pt x="810" y="748"/>
                      </a:lnTo>
                      <a:lnTo>
                        <a:pt x="811" y="749"/>
                      </a:lnTo>
                      <a:lnTo>
                        <a:pt x="811" y="749"/>
                      </a:lnTo>
                      <a:lnTo>
                        <a:pt x="812" y="749"/>
                      </a:lnTo>
                      <a:lnTo>
                        <a:pt x="813" y="750"/>
                      </a:lnTo>
                      <a:lnTo>
                        <a:pt x="814" y="750"/>
                      </a:lnTo>
                    </a:path>
                  </a:pathLst>
                </a:custGeom>
                <a:noFill/>
                <a:ln w="0" cap="flat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93" name="Freeform 98">
                  <a:extLst>
                    <a:ext uri="{FF2B5EF4-FFF2-40B4-BE49-F238E27FC236}">
                      <a16:creationId xmlns:a16="http://schemas.microsoft.com/office/drawing/2014/main" id="{675FFDA1-A619-489D-9EDE-2EE7534E2E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9" y="2660"/>
                  <a:ext cx="814" cy="304"/>
                </a:xfrm>
                <a:custGeom>
                  <a:avLst/>
                  <a:gdLst>
                    <a:gd name="T0" fmla="*/ 12 w 814"/>
                    <a:gd name="T1" fmla="*/ 295 h 304"/>
                    <a:gd name="T2" fmla="*/ 26 w 814"/>
                    <a:gd name="T3" fmla="*/ 297 h 304"/>
                    <a:gd name="T4" fmla="*/ 39 w 814"/>
                    <a:gd name="T5" fmla="*/ 295 h 304"/>
                    <a:gd name="T6" fmla="*/ 53 w 814"/>
                    <a:gd name="T7" fmla="*/ 295 h 304"/>
                    <a:gd name="T8" fmla="*/ 66 w 814"/>
                    <a:gd name="T9" fmla="*/ 300 h 304"/>
                    <a:gd name="T10" fmla="*/ 80 w 814"/>
                    <a:gd name="T11" fmla="*/ 300 h 304"/>
                    <a:gd name="T12" fmla="*/ 93 w 814"/>
                    <a:gd name="T13" fmla="*/ 300 h 304"/>
                    <a:gd name="T14" fmla="*/ 107 w 814"/>
                    <a:gd name="T15" fmla="*/ 299 h 304"/>
                    <a:gd name="T16" fmla="*/ 121 w 814"/>
                    <a:gd name="T17" fmla="*/ 301 h 304"/>
                    <a:gd name="T18" fmla="*/ 134 w 814"/>
                    <a:gd name="T19" fmla="*/ 301 h 304"/>
                    <a:gd name="T20" fmla="*/ 148 w 814"/>
                    <a:gd name="T21" fmla="*/ 302 h 304"/>
                    <a:gd name="T22" fmla="*/ 161 w 814"/>
                    <a:gd name="T23" fmla="*/ 299 h 304"/>
                    <a:gd name="T24" fmla="*/ 175 w 814"/>
                    <a:gd name="T25" fmla="*/ 293 h 304"/>
                    <a:gd name="T26" fmla="*/ 188 w 814"/>
                    <a:gd name="T27" fmla="*/ 289 h 304"/>
                    <a:gd name="T28" fmla="*/ 202 w 814"/>
                    <a:gd name="T29" fmla="*/ 296 h 304"/>
                    <a:gd name="T30" fmla="*/ 215 w 814"/>
                    <a:gd name="T31" fmla="*/ 295 h 304"/>
                    <a:gd name="T32" fmla="*/ 229 w 814"/>
                    <a:gd name="T33" fmla="*/ 295 h 304"/>
                    <a:gd name="T34" fmla="*/ 242 w 814"/>
                    <a:gd name="T35" fmla="*/ 39 h 304"/>
                    <a:gd name="T36" fmla="*/ 256 w 814"/>
                    <a:gd name="T37" fmla="*/ 193 h 304"/>
                    <a:gd name="T38" fmla="*/ 269 w 814"/>
                    <a:gd name="T39" fmla="*/ 296 h 304"/>
                    <a:gd name="T40" fmla="*/ 283 w 814"/>
                    <a:gd name="T41" fmla="*/ 301 h 304"/>
                    <a:gd name="T42" fmla="*/ 297 w 814"/>
                    <a:gd name="T43" fmla="*/ 300 h 304"/>
                    <a:gd name="T44" fmla="*/ 310 w 814"/>
                    <a:gd name="T45" fmla="*/ 297 h 304"/>
                    <a:gd name="T46" fmla="*/ 324 w 814"/>
                    <a:gd name="T47" fmla="*/ 302 h 304"/>
                    <a:gd name="T48" fmla="*/ 337 w 814"/>
                    <a:gd name="T49" fmla="*/ 302 h 304"/>
                    <a:gd name="T50" fmla="*/ 351 w 814"/>
                    <a:gd name="T51" fmla="*/ 303 h 304"/>
                    <a:gd name="T52" fmla="*/ 364 w 814"/>
                    <a:gd name="T53" fmla="*/ 298 h 304"/>
                    <a:gd name="T54" fmla="*/ 378 w 814"/>
                    <a:gd name="T55" fmla="*/ 203 h 304"/>
                    <a:gd name="T56" fmla="*/ 391 w 814"/>
                    <a:gd name="T57" fmla="*/ 257 h 304"/>
                    <a:gd name="T58" fmla="*/ 405 w 814"/>
                    <a:gd name="T59" fmla="*/ 287 h 304"/>
                    <a:gd name="T60" fmla="*/ 418 w 814"/>
                    <a:gd name="T61" fmla="*/ 295 h 304"/>
                    <a:gd name="T62" fmla="*/ 432 w 814"/>
                    <a:gd name="T63" fmla="*/ 298 h 304"/>
                    <a:gd name="T64" fmla="*/ 445 w 814"/>
                    <a:gd name="T65" fmla="*/ 300 h 304"/>
                    <a:gd name="T66" fmla="*/ 459 w 814"/>
                    <a:gd name="T67" fmla="*/ 300 h 304"/>
                    <a:gd name="T68" fmla="*/ 472 w 814"/>
                    <a:gd name="T69" fmla="*/ 301 h 304"/>
                    <a:gd name="T70" fmla="*/ 486 w 814"/>
                    <a:gd name="T71" fmla="*/ 302 h 304"/>
                    <a:gd name="T72" fmla="*/ 500 w 814"/>
                    <a:gd name="T73" fmla="*/ 302 h 304"/>
                    <a:gd name="T74" fmla="*/ 513 w 814"/>
                    <a:gd name="T75" fmla="*/ 302 h 304"/>
                    <a:gd name="T76" fmla="*/ 526 w 814"/>
                    <a:gd name="T77" fmla="*/ 303 h 304"/>
                    <a:gd name="T78" fmla="*/ 540 w 814"/>
                    <a:gd name="T79" fmla="*/ 300 h 304"/>
                    <a:gd name="T80" fmla="*/ 554 w 814"/>
                    <a:gd name="T81" fmla="*/ 301 h 304"/>
                    <a:gd name="T82" fmla="*/ 567 w 814"/>
                    <a:gd name="T83" fmla="*/ 302 h 304"/>
                    <a:gd name="T84" fmla="*/ 581 w 814"/>
                    <a:gd name="T85" fmla="*/ 303 h 304"/>
                    <a:gd name="T86" fmla="*/ 594 w 814"/>
                    <a:gd name="T87" fmla="*/ 303 h 304"/>
                    <a:gd name="T88" fmla="*/ 608 w 814"/>
                    <a:gd name="T89" fmla="*/ 292 h 304"/>
                    <a:gd name="T90" fmla="*/ 621 w 814"/>
                    <a:gd name="T91" fmla="*/ 293 h 304"/>
                    <a:gd name="T92" fmla="*/ 635 w 814"/>
                    <a:gd name="T93" fmla="*/ 302 h 304"/>
                    <a:gd name="T94" fmla="*/ 648 w 814"/>
                    <a:gd name="T95" fmla="*/ 303 h 304"/>
                    <a:gd name="T96" fmla="*/ 662 w 814"/>
                    <a:gd name="T97" fmla="*/ 304 h 304"/>
                    <a:gd name="T98" fmla="*/ 675 w 814"/>
                    <a:gd name="T99" fmla="*/ 290 h 304"/>
                    <a:gd name="T100" fmla="*/ 689 w 814"/>
                    <a:gd name="T101" fmla="*/ 286 h 304"/>
                    <a:gd name="T102" fmla="*/ 702 w 814"/>
                    <a:gd name="T103" fmla="*/ 299 h 304"/>
                    <a:gd name="T104" fmla="*/ 716 w 814"/>
                    <a:gd name="T105" fmla="*/ 300 h 304"/>
                    <a:gd name="T106" fmla="*/ 729 w 814"/>
                    <a:gd name="T107" fmla="*/ 303 h 304"/>
                    <a:gd name="T108" fmla="*/ 743 w 814"/>
                    <a:gd name="T109" fmla="*/ 303 h 304"/>
                    <a:gd name="T110" fmla="*/ 757 w 814"/>
                    <a:gd name="T111" fmla="*/ 299 h 304"/>
                    <a:gd name="T112" fmla="*/ 770 w 814"/>
                    <a:gd name="T113" fmla="*/ 303 h 304"/>
                    <a:gd name="T114" fmla="*/ 784 w 814"/>
                    <a:gd name="T115" fmla="*/ 304 h 304"/>
                    <a:gd name="T116" fmla="*/ 797 w 814"/>
                    <a:gd name="T117" fmla="*/ 303 h 304"/>
                    <a:gd name="T118" fmla="*/ 811 w 814"/>
                    <a:gd name="T119" fmla="*/ 303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14" h="304">
                      <a:moveTo>
                        <a:pt x="0" y="292"/>
                      </a:moveTo>
                      <a:lnTo>
                        <a:pt x="0" y="292"/>
                      </a:lnTo>
                      <a:lnTo>
                        <a:pt x="1" y="292"/>
                      </a:lnTo>
                      <a:lnTo>
                        <a:pt x="2" y="293"/>
                      </a:lnTo>
                      <a:lnTo>
                        <a:pt x="3" y="293"/>
                      </a:lnTo>
                      <a:lnTo>
                        <a:pt x="3" y="294"/>
                      </a:lnTo>
                      <a:lnTo>
                        <a:pt x="4" y="293"/>
                      </a:lnTo>
                      <a:lnTo>
                        <a:pt x="5" y="294"/>
                      </a:lnTo>
                      <a:lnTo>
                        <a:pt x="6" y="294"/>
                      </a:lnTo>
                      <a:lnTo>
                        <a:pt x="7" y="294"/>
                      </a:lnTo>
                      <a:lnTo>
                        <a:pt x="8" y="294"/>
                      </a:lnTo>
                      <a:lnTo>
                        <a:pt x="8" y="294"/>
                      </a:lnTo>
                      <a:lnTo>
                        <a:pt x="9" y="295"/>
                      </a:lnTo>
                      <a:lnTo>
                        <a:pt x="10" y="295"/>
                      </a:lnTo>
                      <a:lnTo>
                        <a:pt x="11" y="295"/>
                      </a:lnTo>
                      <a:lnTo>
                        <a:pt x="12" y="295"/>
                      </a:lnTo>
                      <a:lnTo>
                        <a:pt x="12" y="295"/>
                      </a:lnTo>
                      <a:lnTo>
                        <a:pt x="13" y="296"/>
                      </a:lnTo>
                      <a:lnTo>
                        <a:pt x="14" y="296"/>
                      </a:lnTo>
                      <a:lnTo>
                        <a:pt x="15" y="296"/>
                      </a:lnTo>
                      <a:lnTo>
                        <a:pt x="15" y="296"/>
                      </a:lnTo>
                      <a:lnTo>
                        <a:pt x="16" y="296"/>
                      </a:lnTo>
                      <a:lnTo>
                        <a:pt x="17" y="296"/>
                      </a:lnTo>
                      <a:lnTo>
                        <a:pt x="18" y="296"/>
                      </a:lnTo>
                      <a:lnTo>
                        <a:pt x="19" y="296"/>
                      </a:lnTo>
                      <a:lnTo>
                        <a:pt x="20" y="296"/>
                      </a:lnTo>
                      <a:lnTo>
                        <a:pt x="20" y="296"/>
                      </a:lnTo>
                      <a:lnTo>
                        <a:pt x="21" y="296"/>
                      </a:lnTo>
                      <a:lnTo>
                        <a:pt x="22" y="296"/>
                      </a:lnTo>
                      <a:lnTo>
                        <a:pt x="23" y="296"/>
                      </a:lnTo>
                      <a:lnTo>
                        <a:pt x="23" y="296"/>
                      </a:lnTo>
                      <a:lnTo>
                        <a:pt x="24" y="297"/>
                      </a:lnTo>
                      <a:lnTo>
                        <a:pt x="25" y="297"/>
                      </a:lnTo>
                      <a:lnTo>
                        <a:pt x="26" y="297"/>
                      </a:lnTo>
                      <a:lnTo>
                        <a:pt x="27" y="297"/>
                      </a:lnTo>
                      <a:lnTo>
                        <a:pt x="27" y="297"/>
                      </a:lnTo>
                      <a:lnTo>
                        <a:pt x="28" y="297"/>
                      </a:lnTo>
                      <a:lnTo>
                        <a:pt x="29" y="297"/>
                      </a:lnTo>
                      <a:lnTo>
                        <a:pt x="30" y="297"/>
                      </a:lnTo>
                      <a:lnTo>
                        <a:pt x="31" y="297"/>
                      </a:lnTo>
                      <a:lnTo>
                        <a:pt x="31" y="297"/>
                      </a:lnTo>
                      <a:lnTo>
                        <a:pt x="32" y="297"/>
                      </a:lnTo>
                      <a:lnTo>
                        <a:pt x="33" y="297"/>
                      </a:lnTo>
                      <a:lnTo>
                        <a:pt x="34" y="297"/>
                      </a:lnTo>
                      <a:lnTo>
                        <a:pt x="35" y="296"/>
                      </a:lnTo>
                      <a:lnTo>
                        <a:pt x="35" y="297"/>
                      </a:lnTo>
                      <a:lnTo>
                        <a:pt x="36" y="296"/>
                      </a:lnTo>
                      <a:lnTo>
                        <a:pt x="37" y="296"/>
                      </a:lnTo>
                      <a:lnTo>
                        <a:pt x="38" y="296"/>
                      </a:lnTo>
                      <a:lnTo>
                        <a:pt x="39" y="296"/>
                      </a:lnTo>
                      <a:lnTo>
                        <a:pt x="39" y="295"/>
                      </a:lnTo>
                      <a:lnTo>
                        <a:pt x="40" y="295"/>
                      </a:lnTo>
                      <a:lnTo>
                        <a:pt x="41" y="294"/>
                      </a:lnTo>
                      <a:lnTo>
                        <a:pt x="42" y="294"/>
                      </a:lnTo>
                      <a:lnTo>
                        <a:pt x="43" y="294"/>
                      </a:lnTo>
                      <a:lnTo>
                        <a:pt x="43" y="293"/>
                      </a:lnTo>
                      <a:lnTo>
                        <a:pt x="44" y="293"/>
                      </a:lnTo>
                      <a:lnTo>
                        <a:pt x="45" y="292"/>
                      </a:lnTo>
                      <a:lnTo>
                        <a:pt x="46" y="292"/>
                      </a:lnTo>
                      <a:lnTo>
                        <a:pt x="46" y="292"/>
                      </a:lnTo>
                      <a:lnTo>
                        <a:pt x="47" y="292"/>
                      </a:lnTo>
                      <a:lnTo>
                        <a:pt x="48" y="292"/>
                      </a:lnTo>
                      <a:lnTo>
                        <a:pt x="49" y="293"/>
                      </a:lnTo>
                      <a:lnTo>
                        <a:pt x="50" y="293"/>
                      </a:lnTo>
                      <a:lnTo>
                        <a:pt x="51" y="293"/>
                      </a:lnTo>
                      <a:lnTo>
                        <a:pt x="51" y="294"/>
                      </a:lnTo>
                      <a:lnTo>
                        <a:pt x="52" y="294"/>
                      </a:lnTo>
                      <a:lnTo>
                        <a:pt x="53" y="295"/>
                      </a:lnTo>
                      <a:lnTo>
                        <a:pt x="54" y="295"/>
                      </a:lnTo>
                      <a:lnTo>
                        <a:pt x="55" y="296"/>
                      </a:lnTo>
                      <a:lnTo>
                        <a:pt x="55" y="296"/>
                      </a:lnTo>
                      <a:lnTo>
                        <a:pt x="56" y="297"/>
                      </a:lnTo>
                      <a:lnTo>
                        <a:pt x="57" y="297"/>
                      </a:lnTo>
                      <a:lnTo>
                        <a:pt x="58" y="297"/>
                      </a:lnTo>
                      <a:lnTo>
                        <a:pt x="58" y="298"/>
                      </a:lnTo>
                      <a:lnTo>
                        <a:pt x="59" y="298"/>
                      </a:lnTo>
                      <a:lnTo>
                        <a:pt x="60" y="298"/>
                      </a:lnTo>
                      <a:lnTo>
                        <a:pt x="61" y="299"/>
                      </a:lnTo>
                      <a:lnTo>
                        <a:pt x="62" y="299"/>
                      </a:lnTo>
                      <a:lnTo>
                        <a:pt x="63" y="299"/>
                      </a:lnTo>
                      <a:lnTo>
                        <a:pt x="63" y="299"/>
                      </a:lnTo>
                      <a:lnTo>
                        <a:pt x="64" y="299"/>
                      </a:lnTo>
                      <a:lnTo>
                        <a:pt x="65" y="299"/>
                      </a:lnTo>
                      <a:lnTo>
                        <a:pt x="66" y="300"/>
                      </a:lnTo>
                      <a:lnTo>
                        <a:pt x="66" y="300"/>
                      </a:lnTo>
                      <a:lnTo>
                        <a:pt x="67" y="300"/>
                      </a:lnTo>
                      <a:lnTo>
                        <a:pt x="68" y="300"/>
                      </a:lnTo>
                      <a:lnTo>
                        <a:pt x="69" y="300"/>
                      </a:lnTo>
                      <a:lnTo>
                        <a:pt x="70" y="300"/>
                      </a:lnTo>
                      <a:lnTo>
                        <a:pt x="70" y="300"/>
                      </a:lnTo>
                      <a:lnTo>
                        <a:pt x="71" y="300"/>
                      </a:lnTo>
                      <a:lnTo>
                        <a:pt x="72" y="300"/>
                      </a:lnTo>
                      <a:lnTo>
                        <a:pt x="73" y="300"/>
                      </a:lnTo>
                      <a:lnTo>
                        <a:pt x="74" y="300"/>
                      </a:lnTo>
                      <a:lnTo>
                        <a:pt x="75" y="300"/>
                      </a:lnTo>
                      <a:lnTo>
                        <a:pt x="75" y="300"/>
                      </a:lnTo>
                      <a:lnTo>
                        <a:pt x="76" y="300"/>
                      </a:lnTo>
                      <a:lnTo>
                        <a:pt x="77" y="300"/>
                      </a:lnTo>
                      <a:lnTo>
                        <a:pt x="78" y="301"/>
                      </a:lnTo>
                      <a:lnTo>
                        <a:pt x="78" y="300"/>
                      </a:lnTo>
                      <a:lnTo>
                        <a:pt x="79" y="300"/>
                      </a:lnTo>
                      <a:lnTo>
                        <a:pt x="80" y="300"/>
                      </a:lnTo>
                      <a:lnTo>
                        <a:pt x="81" y="301"/>
                      </a:lnTo>
                      <a:lnTo>
                        <a:pt x="81" y="300"/>
                      </a:lnTo>
                      <a:lnTo>
                        <a:pt x="82" y="300"/>
                      </a:lnTo>
                      <a:lnTo>
                        <a:pt x="83" y="300"/>
                      </a:lnTo>
                      <a:lnTo>
                        <a:pt x="84" y="300"/>
                      </a:lnTo>
                      <a:lnTo>
                        <a:pt x="85" y="301"/>
                      </a:lnTo>
                      <a:lnTo>
                        <a:pt x="86" y="300"/>
                      </a:lnTo>
                      <a:lnTo>
                        <a:pt x="86" y="300"/>
                      </a:lnTo>
                      <a:lnTo>
                        <a:pt x="87" y="300"/>
                      </a:lnTo>
                      <a:lnTo>
                        <a:pt x="88" y="300"/>
                      </a:lnTo>
                      <a:lnTo>
                        <a:pt x="89" y="300"/>
                      </a:lnTo>
                      <a:lnTo>
                        <a:pt x="90" y="300"/>
                      </a:lnTo>
                      <a:lnTo>
                        <a:pt x="90" y="300"/>
                      </a:lnTo>
                      <a:lnTo>
                        <a:pt x="91" y="300"/>
                      </a:lnTo>
                      <a:lnTo>
                        <a:pt x="92" y="300"/>
                      </a:lnTo>
                      <a:lnTo>
                        <a:pt x="93" y="300"/>
                      </a:lnTo>
                      <a:lnTo>
                        <a:pt x="93" y="300"/>
                      </a:lnTo>
                      <a:lnTo>
                        <a:pt x="94" y="300"/>
                      </a:lnTo>
                      <a:lnTo>
                        <a:pt x="95" y="300"/>
                      </a:lnTo>
                      <a:lnTo>
                        <a:pt x="96" y="300"/>
                      </a:lnTo>
                      <a:lnTo>
                        <a:pt x="97" y="299"/>
                      </a:lnTo>
                      <a:lnTo>
                        <a:pt x="98" y="299"/>
                      </a:lnTo>
                      <a:lnTo>
                        <a:pt x="98" y="299"/>
                      </a:lnTo>
                      <a:lnTo>
                        <a:pt x="99" y="299"/>
                      </a:lnTo>
                      <a:lnTo>
                        <a:pt x="100" y="299"/>
                      </a:lnTo>
                      <a:lnTo>
                        <a:pt x="101" y="299"/>
                      </a:lnTo>
                      <a:lnTo>
                        <a:pt x="101" y="299"/>
                      </a:lnTo>
                      <a:lnTo>
                        <a:pt x="102" y="299"/>
                      </a:lnTo>
                      <a:lnTo>
                        <a:pt x="103" y="299"/>
                      </a:lnTo>
                      <a:lnTo>
                        <a:pt x="104" y="299"/>
                      </a:lnTo>
                      <a:lnTo>
                        <a:pt x="105" y="299"/>
                      </a:lnTo>
                      <a:lnTo>
                        <a:pt x="105" y="299"/>
                      </a:lnTo>
                      <a:lnTo>
                        <a:pt x="106" y="299"/>
                      </a:lnTo>
                      <a:lnTo>
                        <a:pt x="107" y="299"/>
                      </a:lnTo>
                      <a:lnTo>
                        <a:pt x="108" y="299"/>
                      </a:lnTo>
                      <a:lnTo>
                        <a:pt x="109" y="299"/>
                      </a:lnTo>
                      <a:lnTo>
                        <a:pt x="110" y="299"/>
                      </a:lnTo>
                      <a:lnTo>
                        <a:pt x="110" y="299"/>
                      </a:lnTo>
                      <a:lnTo>
                        <a:pt x="111" y="299"/>
                      </a:lnTo>
                      <a:lnTo>
                        <a:pt x="112" y="300"/>
                      </a:lnTo>
                      <a:lnTo>
                        <a:pt x="113" y="300"/>
                      </a:lnTo>
                      <a:lnTo>
                        <a:pt x="113" y="300"/>
                      </a:lnTo>
                      <a:lnTo>
                        <a:pt x="114" y="300"/>
                      </a:lnTo>
                      <a:lnTo>
                        <a:pt x="115" y="300"/>
                      </a:lnTo>
                      <a:lnTo>
                        <a:pt x="116" y="300"/>
                      </a:lnTo>
                      <a:lnTo>
                        <a:pt x="117" y="300"/>
                      </a:lnTo>
                      <a:lnTo>
                        <a:pt x="117" y="300"/>
                      </a:lnTo>
                      <a:lnTo>
                        <a:pt x="118" y="300"/>
                      </a:lnTo>
                      <a:lnTo>
                        <a:pt x="119" y="300"/>
                      </a:lnTo>
                      <a:lnTo>
                        <a:pt x="120" y="301"/>
                      </a:lnTo>
                      <a:lnTo>
                        <a:pt x="121" y="301"/>
                      </a:lnTo>
                      <a:lnTo>
                        <a:pt x="121" y="301"/>
                      </a:lnTo>
                      <a:lnTo>
                        <a:pt x="122" y="301"/>
                      </a:lnTo>
                      <a:lnTo>
                        <a:pt x="123" y="301"/>
                      </a:lnTo>
                      <a:lnTo>
                        <a:pt x="124" y="301"/>
                      </a:lnTo>
                      <a:lnTo>
                        <a:pt x="124" y="301"/>
                      </a:lnTo>
                      <a:lnTo>
                        <a:pt x="125" y="301"/>
                      </a:lnTo>
                      <a:lnTo>
                        <a:pt x="126" y="301"/>
                      </a:lnTo>
                      <a:lnTo>
                        <a:pt x="127" y="301"/>
                      </a:lnTo>
                      <a:lnTo>
                        <a:pt x="128" y="301"/>
                      </a:lnTo>
                      <a:lnTo>
                        <a:pt x="129" y="301"/>
                      </a:lnTo>
                      <a:lnTo>
                        <a:pt x="129" y="301"/>
                      </a:lnTo>
                      <a:lnTo>
                        <a:pt x="130" y="301"/>
                      </a:lnTo>
                      <a:lnTo>
                        <a:pt x="131" y="301"/>
                      </a:lnTo>
                      <a:lnTo>
                        <a:pt x="132" y="301"/>
                      </a:lnTo>
                      <a:lnTo>
                        <a:pt x="133" y="301"/>
                      </a:lnTo>
                      <a:lnTo>
                        <a:pt x="133" y="301"/>
                      </a:lnTo>
                      <a:lnTo>
                        <a:pt x="134" y="301"/>
                      </a:lnTo>
                      <a:lnTo>
                        <a:pt x="135" y="301"/>
                      </a:lnTo>
                      <a:lnTo>
                        <a:pt x="136" y="301"/>
                      </a:lnTo>
                      <a:lnTo>
                        <a:pt x="136" y="302"/>
                      </a:lnTo>
                      <a:lnTo>
                        <a:pt x="137" y="302"/>
                      </a:lnTo>
                      <a:lnTo>
                        <a:pt x="138" y="301"/>
                      </a:lnTo>
                      <a:lnTo>
                        <a:pt x="139" y="302"/>
                      </a:lnTo>
                      <a:lnTo>
                        <a:pt x="140" y="302"/>
                      </a:lnTo>
                      <a:lnTo>
                        <a:pt x="141" y="302"/>
                      </a:lnTo>
                      <a:lnTo>
                        <a:pt x="141" y="302"/>
                      </a:lnTo>
                      <a:lnTo>
                        <a:pt x="142" y="301"/>
                      </a:lnTo>
                      <a:lnTo>
                        <a:pt x="143" y="302"/>
                      </a:lnTo>
                      <a:lnTo>
                        <a:pt x="144" y="301"/>
                      </a:lnTo>
                      <a:lnTo>
                        <a:pt x="144" y="302"/>
                      </a:lnTo>
                      <a:lnTo>
                        <a:pt x="145" y="302"/>
                      </a:lnTo>
                      <a:lnTo>
                        <a:pt x="146" y="302"/>
                      </a:lnTo>
                      <a:lnTo>
                        <a:pt x="147" y="302"/>
                      </a:lnTo>
                      <a:lnTo>
                        <a:pt x="148" y="302"/>
                      </a:lnTo>
                      <a:lnTo>
                        <a:pt x="148" y="302"/>
                      </a:lnTo>
                      <a:lnTo>
                        <a:pt x="149" y="302"/>
                      </a:lnTo>
                      <a:lnTo>
                        <a:pt x="150" y="301"/>
                      </a:lnTo>
                      <a:lnTo>
                        <a:pt x="151" y="301"/>
                      </a:lnTo>
                      <a:lnTo>
                        <a:pt x="152" y="301"/>
                      </a:lnTo>
                      <a:lnTo>
                        <a:pt x="153" y="301"/>
                      </a:lnTo>
                      <a:lnTo>
                        <a:pt x="153" y="301"/>
                      </a:lnTo>
                      <a:lnTo>
                        <a:pt x="154" y="301"/>
                      </a:lnTo>
                      <a:lnTo>
                        <a:pt x="155" y="301"/>
                      </a:lnTo>
                      <a:lnTo>
                        <a:pt x="156" y="300"/>
                      </a:lnTo>
                      <a:lnTo>
                        <a:pt x="156" y="300"/>
                      </a:lnTo>
                      <a:lnTo>
                        <a:pt x="157" y="300"/>
                      </a:lnTo>
                      <a:lnTo>
                        <a:pt x="158" y="300"/>
                      </a:lnTo>
                      <a:lnTo>
                        <a:pt x="159" y="300"/>
                      </a:lnTo>
                      <a:lnTo>
                        <a:pt x="159" y="299"/>
                      </a:lnTo>
                      <a:lnTo>
                        <a:pt x="160" y="299"/>
                      </a:lnTo>
                      <a:lnTo>
                        <a:pt x="161" y="299"/>
                      </a:lnTo>
                      <a:lnTo>
                        <a:pt x="162" y="299"/>
                      </a:lnTo>
                      <a:lnTo>
                        <a:pt x="163" y="299"/>
                      </a:lnTo>
                      <a:lnTo>
                        <a:pt x="164" y="299"/>
                      </a:lnTo>
                      <a:lnTo>
                        <a:pt x="164" y="299"/>
                      </a:lnTo>
                      <a:lnTo>
                        <a:pt x="165" y="299"/>
                      </a:lnTo>
                      <a:lnTo>
                        <a:pt x="166" y="299"/>
                      </a:lnTo>
                      <a:lnTo>
                        <a:pt x="167" y="299"/>
                      </a:lnTo>
                      <a:lnTo>
                        <a:pt x="168" y="299"/>
                      </a:lnTo>
                      <a:lnTo>
                        <a:pt x="168" y="299"/>
                      </a:lnTo>
                      <a:lnTo>
                        <a:pt x="169" y="298"/>
                      </a:lnTo>
                      <a:lnTo>
                        <a:pt x="170" y="298"/>
                      </a:lnTo>
                      <a:lnTo>
                        <a:pt x="171" y="297"/>
                      </a:lnTo>
                      <a:lnTo>
                        <a:pt x="171" y="297"/>
                      </a:lnTo>
                      <a:lnTo>
                        <a:pt x="172" y="296"/>
                      </a:lnTo>
                      <a:lnTo>
                        <a:pt x="173" y="295"/>
                      </a:lnTo>
                      <a:lnTo>
                        <a:pt x="174" y="294"/>
                      </a:lnTo>
                      <a:lnTo>
                        <a:pt x="175" y="293"/>
                      </a:lnTo>
                      <a:lnTo>
                        <a:pt x="176" y="292"/>
                      </a:lnTo>
                      <a:lnTo>
                        <a:pt x="176" y="291"/>
                      </a:lnTo>
                      <a:lnTo>
                        <a:pt x="177" y="291"/>
                      </a:lnTo>
                      <a:lnTo>
                        <a:pt x="178" y="289"/>
                      </a:lnTo>
                      <a:lnTo>
                        <a:pt x="179" y="289"/>
                      </a:lnTo>
                      <a:lnTo>
                        <a:pt x="179" y="288"/>
                      </a:lnTo>
                      <a:lnTo>
                        <a:pt x="180" y="288"/>
                      </a:lnTo>
                      <a:lnTo>
                        <a:pt x="181" y="288"/>
                      </a:lnTo>
                      <a:lnTo>
                        <a:pt x="182" y="287"/>
                      </a:lnTo>
                      <a:lnTo>
                        <a:pt x="183" y="287"/>
                      </a:lnTo>
                      <a:lnTo>
                        <a:pt x="183" y="287"/>
                      </a:lnTo>
                      <a:lnTo>
                        <a:pt x="184" y="287"/>
                      </a:lnTo>
                      <a:lnTo>
                        <a:pt x="185" y="288"/>
                      </a:lnTo>
                      <a:lnTo>
                        <a:pt x="186" y="288"/>
                      </a:lnTo>
                      <a:lnTo>
                        <a:pt x="187" y="288"/>
                      </a:lnTo>
                      <a:lnTo>
                        <a:pt x="188" y="289"/>
                      </a:lnTo>
                      <a:lnTo>
                        <a:pt x="188" y="289"/>
                      </a:lnTo>
                      <a:lnTo>
                        <a:pt x="189" y="290"/>
                      </a:lnTo>
                      <a:lnTo>
                        <a:pt x="190" y="291"/>
                      </a:lnTo>
                      <a:lnTo>
                        <a:pt x="191" y="291"/>
                      </a:lnTo>
                      <a:lnTo>
                        <a:pt x="191" y="291"/>
                      </a:lnTo>
                      <a:lnTo>
                        <a:pt x="192" y="292"/>
                      </a:lnTo>
                      <a:lnTo>
                        <a:pt x="193" y="292"/>
                      </a:lnTo>
                      <a:lnTo>
                        <a:pt x="194" y="292"/>
                      </a:lnTo>
                      <a:lnTo>
                        <a:pt x="195" y="293"/>
                      </a:lnTo>
                      <a:lnTo>
                        <a:pt x="195" y="293"/>
                      </a:lnTo>
                      <a:lnTo>
                        <a:pt x="196" y="294"/>
                      </a:lnTo>
                      <a:lnTo>
                        <a:pt x="197" y="294"/>
                      </a:lnTo>
                      <a:lnTo>
                        <a:pt x="198" y="294"/>
                      </a:lnTo>
                      <a:lnTo>
                        <a:pt x="199" y="295"/>
                      </a:lnTo>
                      <a:lnTo>
                        <a:pt x="199" y="295"/>
                      </a:lnTo>
                      <a:lnTo>
                        <a:pt x="200" y="295"/>
                      </a:lnTo>
                      <a:lnTo>
                        <a:pt x="201" y="296"/>
                      </a:lnTo>
                      <a:lnTo>
                        <a:pt x="202" y="296"/>
                      </a:lnTo>
                      <a:lnTo>
                        <a:pt x="203" y="296"/>
                      </a:lnTo>
                      <a:lnTo>
                        <a:pt x="203" y="296"/>
                      </a:lnTo>
                      <a:lnTo>
                        <a:pt x="204" y="296"/>
                      </a:lnTo>
                      <a:lnTo>
                        <a:pt x="205" y="296"/>
                      </a:lnTo>
                      <a:lnTo>
                        <a:pt x="206" y="296"/>
                      </a:lnTo>
                      <a:lnTo>
                        <a:pt x="207" y="296"/>
                      </a:lnTo>
                      <a:lnTo>
                        <a:pt x="207" y="296"/>
                      </a:lnTo>
                      <a:lnTo>
                        <a:pt x="208" y="296"/>
                      </a:lnTo>
                      <a:lnTo>
                        <a:pt x="209" y="295"/>
                      </a:lnTo>
                      <a:lnTo>
                        <a:pt x="210" y="296"/>
                      </a:lnTo>
                      <a:lnTo>
                        <a:pt x="211" y="295"/>
                      </a:lnTo>
                      <a:lnTo>
                        <a:pt x="211" y="295"/>
                      </a:lnTo>
                      <a:lnTo>
                        <a:pt x="212" y="294"/>
                      </a:lnTo>
                      <a:lnTo>
                        <a:pt x="213" y="294"/>
                      </a:lnTo>
                      <a:lnTo>
                        <a:pt x="214" y="295"/>
                      </a:lnTo>
                      <a:lnTo>
                        <a:pt x="214" y="295"/>
                      </a:lnTo>
                      <a:lnTo>
                        <a:pt x="215" y="295"/>
                      </a:lnTo>
                      <a:lnTo>
                        <a:pt x="216" y="295"/>
                      </a:lnTo>
                      <a:lnTo>
                        <a:pt x="217" y="296"/>
                      </a:lnTo>
                      <a:lnTo>
                        <a:pt x="218" y="296"/>
                      </a:lnTo>
                      <a:lnTo>
                        <a:pt x="219" y="296"/>
                      </a:lnTo>
                      <a:lnTo>
                        <a:pt x="219" y="297"/>
                      </a:lnTo>
                      <a:lnTo>
                        <a:pt x="220" y="297"/>
                      </a:lnTo>
                      <a:lnTo>
                        <a:pt x="221" y="298"/>
                      </a:lnTo>
                      <a:lnTo>
                        <a:pt x="222" y="298"/>
                      </a:lnTo>
                      <a:lnTo>
                        <a:pt x="222" y="298"/>
                      </a:lnTo>
                      <a:lnTo>
                        <a:pt x="223" y="299"/>
                      </a:lnTo>
                      <a:lnTo>
                        <a:pt x="224" y="299"/>
                      </a:lnTo>
                      <a:lnTo>
                        <a:pt x="225" y="299"/>
                      </a:lnTo>
                      <a:lnTo>
                        <a:pt x="226" y="299"/>
                      </a:lnTo>
                      <a:lnTo>
                        <a:pt x="226" y="298"/>
                      </a:lnTo>
                      <a:lnTo>
                        <a:pt x="227" y="298"/>
                      </a:lnTo>
                      <a:lnTo>
                        <a:pt x="228" y="297"/>
                      </a:lnTo>
                      <a:lnTo>
                        <a:pt x="229" y="295"/>
                      </a:lnTo>
                      <a:lnTo>
                        <a:pt x="230" y="293"/>
                      </a:lnTo>
                      <a:lnTo>
                        <a:pt x="231" y="289"/>
                      </a:lnTo>
                      <a:lnTo>
                        <a:pt x="231" y="285"/>
                      </a:lnTo>
                      <a:lnTo>
                        <a:pt x="232" y="279"/>
                      </a:lnTo>
                      <a:lnTo>
                        <a:pt x="233" y="271"/>
                      </a:lnTo>
                      <a:lnTo>
                        <a:pt x="234" y="260"/>
                      </a:lnTo>
                      <a:lnTo>
                        <a:pt x="234" y="246"/>
                      </a:lnTo>
                      <a:lnTo>
                        <a:pt x="235" y="230"/>
                      </a:lnTo>
                      <a:lnTo>
                        <a:pt x="236" y="211"/>
                      </a:lnTo>
                      <a:lnTo>
                        <a:pt x="237" y="190"/>
                      </a:lnTo>
                      <a:lnTo>
                        <a:pt x="237" y="168"/>
                      </a:lnTo>
                      <a:lnTo>
                        <a:pt x="238" y="141"/>
                      </a:lnTo>
                      <a:lnTo>
                        <a:pt x="239" y="119"/>
                      </a:lnTo>
                      <a:lnTo>
                        <a:pt x="240" y="94"/>
                      </a:lnTo>
                      <a:lnTo>
                        <a:pt x="241" y="76"/>
                      </a:lnTo>
                      <a:lnTo>
                        <a:pt x="242" y="55"/>
                      </a:lnTo>
                      <a:lnTo>
                        <a:pt x="242" y="39"/>
                      </a:lnTo>
                      <a:lnTo>
                        <a:pt x="243" y="24"/>
                      </a:lnTo>
                      <a:lnTo>
                        <a:pt x="244" y="16"/>
                      </a:lnTo>
                      <a:lnTo>
                        <a:pt x="245" y="8"/>
                      </a:lnTo>
                      <a:lnTo>
                        <a:pt x="246" y="1"/>
                      </a:lnTo>
                      <a:lnTo>
                        <a:pt x="246" y="0"/>
                      </a:lnTo>
                      <a:lnTo>
                        <a:pt x="247" y="0"/>
                      </a:lnTo>
                      <a:lnTo>
                        <a:pt x="248" y="6"/>
                      </a:lnTo>
                      <a:lnTo>
                        <a:pt x="249" y="20"/>
                      </a:lnTo>
                      <a:lnTo>
                        <a:pt x="249" y="32"/>
                      </a:lnTo>
                      <a:lnTo>
                        <a:pt x="250" y="46"/>
                      </a:lnTo>
                      <a:lnTo>
                        <a:pt x="251" y="64"/>
                      </a:lnTo>
                      <a:lnTo>
                        <a:pt x="252" y="84"/>
                      </a:lnTo>
                      <a:lnTo>
                        <a:pt x="253" y="104"/>
                      </a:lnTo>
                      <a:lnTo>
                        <a:pt x="254" y="127"/>
                      </a:lnTo>
                      <a:lnTo>
                        <a:pt x="254" y="149"/>
                      </a:lnTo>
                      <a:lnTo>
                        <a:pt x="255" y="172"/>
                      </a:lnTo>
                      <a:lnTo>
                        <a:pt x="256" y="193"/>
                      </a:lnTo>
                      <a:lnTo>
                        <a:pt x="257" y="210"/>
                      </a:lnTo>
                      <a:lnTo>
                        <a:pt x="257" y="226"/>
                      </a:lnTo>
                      <a:lnTo>
                        <a:pt x="258" y="239"/>
                      </a:lnTo>
                      <a:lnTo>
                        <a:pt x="259" y="250"/>
                      </a:lnTo>
                      <a:lnTo>
                        <a:pt x="260" y="260"/>
                      </a:lnTo>
                      <a:lnTo>
                        <a:pt x="261" y="267"/>
                      </a:lnTo>
                      <a:lnTo>
                        <a:pt x="261" y="274"/>
                      </a:lnTo>
                      <a:lnTo>
                        <a:pt x="262" y="279"/>
                      </a:lnTo>
                      <a:lnTo>
                        <a:pt x="263" y="283"/>
                      </a:lnTo>
                      <a:lnTo>
                        <a:pt x="264" y="286"/>
                      </a:lnTo>
                      <a:lnTo>
                        <a:pt x="265" y="289"/>
                      </a:lnTo>
                      <a:lnTo>
                        <a:pt x="266" y="291"/>
                      </a:lnTo>
                      <a:lnTo>
                        <a:pt x="266" y="292"/>
                      </a:lnTo>
                      <a:lnTo>
                        <a:pt x="267" y="294"/>
                      </a:lnTo>
                      <a:lnTo>
                        <a:pt x="268" y="295"/>
                      </a:lnTo>
                      <a:lnTo>
                        <a:pt x="269" y="296"/>
                      </a:lnTo>
                      <a:lnTo>
                        <a:pt x="269" y="296"/>
                      </a:lnTo>
                      <a:lnTo>
                        <a:pt x="270" y="297"/>
                      </a:lnTo>
                      <a:lnTo>
                        <a:pt x="271" y="297"/>
                      </a:lnTo>
                      <a:lnTo>
                        <a:pt x="272" y="298"/>
                      </a:lnTo>
                      <a:lnTo>
                        <a:pt x="273" y="298"/>
                      </a:lnTo>
                      <a:lnTo>
                        <a:pt x="273" y="299"/>
                      </a:lnTo>
                      <a:lnTo>
                        <a:pt x="274" y="299"/>
                      </a:lnTo>
                      <a:lnTo>
                        <a:pt x="275" y="299"/>
                      </a:lnTo>
                      <a:lnTo>
                        <a:pt x="276" y="300"/>
                      </a:lnTo>
                      <a:lnTo>
                        <a:pt x="277" y="300"/>
                      </a:lnTo>
                      <a:lnTo>
                        <a:pt x="277" y="300"/>
                      </a:lnTo>
                      <a:lnTo>
                        <a:pt x="278" y="300"/>
                      </a:lnTo>
                      <a:lnTo>
                        <a:pt x="279" y="301"/>
                      </a:lnTo>
                      <a:lnTo>
                        <a:pt x="280" y="301"/>
                      </a:lnTo>
                      <a:lnTo>
                        <a:pt x="281" y="301"/>
                      </a:lnTo>
                      <a:lnTo>
                        <a:pt x="281" y="301"/>
                      </a:lnTo>
                      <a:lnTo>
                        <a:pt x="282" y="301"/>
                      </a:lnTo>
                      <a:lnTo>
                        <a:pt x="283" y="301"/>
                      </a:lnTo>
                      <a:lnTo>
                        <a:pt x="284" y="301"/>
                      </a:lnTo>
                      <a:lnTo>
                        <a:pt x="285" y="301"/>
                      </a:lnTo>
                      <a:lnTo>
                        <a:pt x="285" y="301"/>
                      </a:lnTo>
                      <a:lnTo>
                        <a:pt x="286" y="301"/>
                      </a:lnTo>
                      <a:lnTo>
                        <a:pt x="287" y="301"/>
                      </a:lnTo>
                      <a:lnTo>
                        <a:pt x="288" y="301"/>
                      </a:lnTo>
                      <a:lnTo>
                        <a:pt x="289" y="301"/>
                      </a:lnTo>
                      <a:lnTo>
                        <a:pt x="289" y="301"/>
                      </a:lnTo>
                      <a:lnTo>
                        <a:pt x="290" y="301"/>
                      </a:lnTo>
                      <a:lnTo>
                        <a:pt x="291" y="301"/>
                      </a:lnTo>
                      <a:lnTo>
                        <a:pt x="292" y="301"/>
                      </a:lnTo>
                      <a:lnTo>
                        <a:pt x="292" y="301"/>
                      </a:lnTo>
                      <a:lnTo>
                        <a:pt x="293" y="301"/>
                      </a:lnTo>
                      <a:lnTo>
                        <a:pt x="294" y="301"/>
                      </a:lnTo>
                      <a:lnTo>
                        <a:pt x="295" y="300"/>
                      </a:lnTo>
                      <a:lnTo>
                        <a:pt x="296" y="300"/>
                      </a:lnTo>
                      <a:lnTo>
                        <a:pt x="297" y="300"/>
                      </a:lnTo>
                      <a:lnTo>
                        <a:pt x="297" y="300"/>
                      </a:lnTo>
                      <a:lnTo>
                        <a:pt x="298" y="299"/>
                      </a:lnTo>
                      <a:lnTo>
                        <a:pt x="299" y="298"/>
                      </a:lnTo>
                      <a:lnTo>
                        <a:pt x="300" y="298"/>
                      </a:lnTo>
                      <a:lnTo>
                        <a:pt x="301" y="298"/>
                      </a:lnTo>
                      <a:lnTo>
                        <a:pt x="301" y="297"/>
                      </a:lnTo>
                      <a:lnTo>
                        <a:pt x="302" y="297"/>
                      </a:lnTo>
                      <a:lnTo>
                        <a:pt x="303" y="297"/>
                      </a:lnTo>
                      <a:lnTo>
                        <a:pt x="304" y="296"/>
                      </a:lnTo>
                      <a:lnTo>
                        <a:pt x="304" y="296"/>
                      </a:lnTo>
                      <a:lnTo>
                        <a:pt x="305" y="296"/>
                      </a:lnTo>
                      <a:lnTo>
                        <a:pt x="306" y="296"/>
                      </a:lnTo>
                      <a:lnTo>
                        <a:pt x="307" y="296"/>
                      </a:lnTo>
                      <a:lnTo>
                        <a:pt x="308" y="296"/>
                      </a:lnTo>
                      <a:lnTo>
                        <a:pt x="309" y="296"/>
                      </a:lnTo>
                      <a:lnTo>
                        <a:pt x="309" y="296"/>
                      </a:lnTo>
                      <a:lnTo>
                        <a:pt x="310" y="297"/>
                      </a:lnTo>
                      <a:lnTo>
                        <a:pt x="311" y="297"/>
                      </a:lnTo>
                      <a:lnTo>
                        <a:pt x="312" y="297"/>
                      </a:lnTo>
                      <a:lnTo>
                        <a:pt x="312" y="298"/>
                      </a:lnTo>
                      <a:lnTo>
                        <a:pt x="313" y="298"/>
                      </a:lnTo>
                      <a:lnTo>
                        <a:pt x="314" y="299"/>
                      </a:lnTo>
                      <a:lnTo>
                        <a:pt x="315" y="299"/>
                      </a:lnTo>
                      <a:lnTo>
                        <a:pt x="315" y="299"/>
                      </a:lnTo>
                      <a:lnTo>
                        <a:pt x="316" y="300"/>
                      </a:lnTo>
                      <a:lnTo>
                        <a:pt x="317" y="300"/>
                      </a:lnTo>
                      <a:lnTo>
                        <a:pt x="318" y="301"/>
                      </a:lnTo>
                      <a:lnTo>
                        <a:pt x="319" y="301"/>
                      </a:lnTo>
                      <a:lnTo>
                        <a:pt x="320" y="301"/>
                      </a:lnTo>
                      <a:lnTo>
                        <a:pt x="320" y="301"/>
                      </a:lnTo>
                      <a:lnTo>
                        <a:pt x="321" y="301"/>
                      </a:lnTo>
                      <a:lnTo>
                        <a:pt x="322" y="302"/>
                      </a:lnTo>
                      <a:lnTo>
                        <a:pt x="323" y="302"/>
                      </a:lnTo>
                      <a:lnTo>
                        <a:pt x="324" y="302"/>
                      </a:lnTo>
                      <a:lnTo>
                        <a:pt x="324" y="302"/>
                      </a:lnTo>
                      <a:lnTo>
                        <a:pt x="325" y="302"/>
                      </a:lnTo>
                      <a:lnTo>
                        <a:pt x="326" y="302"/>
                      </a:lnTo>
                      <a:lnTo>
                        <a:pt x="327" y="302"/>
                      </a:lnTo>
                      <a:lnTo>
                        <a:pt x="327" y="302"/>
                      </a:lnTo>
                      <a:lnTo>
                        <a:pt x="328" y="302"/>
                      </a:lnTo>
                      <a:lnTo>
                        <a:pt x="329" y="302"/>
                      </a:lnTo>
                      <a:lnTo>
                        <a:pt x="330" y="302"/>
                      </a:lnTo>
                      <a:lnTo>
                        <a:pt x="331" y="302"/>
                      </a:lnTo>
                      <a:lnTo>
                        <a:pt x="332" y="302"/>
                      </a:lnTo>
                      <a:lnTo>
                        <a:pt x="332" y="302"/>
                      </a:lnTo>
                      <a:lnTo>
                        <a:pt x="333" y="302"/>
                      </a:lnTo>
                      <a:lnTo>
                        <a:pt x="334" y="302"/>
                      </a:lnTo>
                      <a:lnTo>
                        <a:pt x="335" y="302"/>
                      </a:lnTo>
                      <a:lnTo>
                        <a:pt x="335" y="302"/>
                      </a:lnTo>
                      <a:lnTo>
                        <a:pt x="336" y="302"/>
                      </a:lnTo>
                      <a:lnTo>
                        <a:pt x="337" y="302"/>
                      </a:lnTo>
                      <a:lnTo>
                        <a:pt x="338" y="302"/>
                      </a:lnTo>
                      <a:lnTo>
                        <a:pt x="339" y="302"/>
                      </a:lnTo>
                      <a:lnTo>
                        <a:pt x="339" y="302"/>
                      </a:lnTo>
                      <a:lnTo>
                        <a:pt x="340" y="302"/>
                      </a:lnTo>
                      <a:lnTo>
                        <a:pt x="341" y="302"/>
                      </a:lnTo>
                      <a:lnTo>
                        <a:pt x="342" y="303"/>
                      </a:lnTo>
                      <a:lnTo>
                        <a:pt x="343" y="302"/>
                      </a:lnTo>
                      <a:lnTo>
                        <a:pt x="344" y="303"/>
                      </a:lnTo>
                      <a:lnTo>
                        <a:pt x="344" y="303"/>
                      </a:lnTo>
                      <a:lnTo>
                        <a:pt x="345" y="303"/>
                      </a:lnTo>
                      <a:lnTo>
                        <a:pt x="346" y="303"/>
                      </a:lnTo>
                      <a:lnTo>
                        <a:pt x="347" y="303"/>
                      </a:lnTo>
                      <a:lnTo>
                        <a:pt x="347" y="303"/>
                      </a:lnTo>
                      <a:lnTo>
                        <a:pt x="348" y="303"/>
                      </a:lnTo>
                      <a:lnTo>
                        <a:pt x="349" y="303"/>
                      </a:lnTo>
                      <a:lnTo>
                        <a:pt x="350" y="303"/>
                      </a:lnTo>
                      <a:lnTo>
                        <a:pt x="351" y="303"/>
                      </a:lnTo>
                      <a:lnTo>
                        <a:pt x="351" y="303"/>
                      </a:lnTo>
                      <a:lnTo>
                        <a:pt x="352" y="303"/>
                      </a:lnTo>
                      <a:lnTo>
                        <a:pt x="353" y="303"/>
                      </a:lnTo>
                      <a:lnTo>
                        <a:pt x="354" y="303"/>
                      </a:lnTo>
                      <a:lnTo>
                        <a:pt x="355" y="303"/>
                      </a:lnTo>
                      <a:lnTo>
                        <a:pt x="355" y="303"/>
                      </a:lnTo>
                      <a:lnTo>
                        <a:pt x="356" y="303"/>
                      </a:lnTo>
                      <a:lnTo>
                        <a:pt x="357" y="303"/>
                      </a:lnTo>
                      <a:lnTo>
                        <a:pt x="358" y="303"/>
                      </a:lnTo>
                      <a:lnTo>
                        <a:pt x="359" y="303"/>
                      </a:lnTo>
                      <a:lnTo>
                        <a:pt x="359" y="303"/>
                      </a:lnTo>
                      <a:lnTo>
                        <a:pt x="360" y="302"/>
                      </a:lnTo>
                      <a:lnTo>
                        <a:pt x="361" y="302"/>
                      </a:lnTo>
                      <a:lnTo>
                        <a:pt x="362" y="302"/>
                      </a:lnTo>
                      <a:lnTo>
                        <a:pt x="363" y="301"/>
                      </a:lnTo>
                      <a:lnTo>
                        <a:pt x="363" y="300"/>
                      </a:lnTo>
                      <a:lnTo>
                        <a:pt x="364" y="298"/>
                      </a:lnTo>
                      <a:lnTo>
                        <a:pt x="365" y="296"/>
                      </a:lnTo>
                      <a:lnTo>
                        <a:pt x="366" y="293"/>
                      </a:lnTo>
                      <a:lnTo>
                        <a:pt x="367" y="290"/>
                      </a:lnTo>
                      <a:lnTo>
                        <a:pt x="367" y="285"/>
                      </a:lnTo>
                      <a:lnTo>
                        <a:pt x="368" y="280"/>
                      </a:lnTo>
                      <a:lnTo>
                        <a:pt x="369" y="274"/>
                      </a:lnTo>
                      <a:lnTo>
                        <a:pt x="370" y="267"/>
                      </a:lnTo>
                      <a:lnTo>
                        <a:pt x="370" y="259"/>
                      </a:lnTo>
                      <a:lnTo>
                        <a:pt x="371" y="251"/>
                      </a:lnTo>
                      <a:lnTo>
                        <a:pt x="372" y="243"/>
                      </a:lnTo>
                      <a:lnTo>
                        <a:pt x="373" y="235"/>
                      </a:lnTo>
                      <a:lnTo>
                        <a:pt x="374" y="228"/>
                      </a:lnTo>
                      <a:lnTo>
                        <a:pt x="375" y="221"/>
                      </a:lnTo>
                      <a:lnTo>
                        <a:pt x="375" y="215"/>
                      </a:lnTo>
                      <a:lnTo>
                        <a:pt x="376" y="209"/>
                      </a:lnTo>
                      <a:lnTo>
                        <a:pt x="377" y="205"/>
                      </a:lnTo>
                      <a:lnTo>
                        <a:pt x="378" y="203"/>
                      </a:lnTo>
                      <a:lnTo>
                        <a:pt x="379" y="200"/>
                      </a:lnTo>
                      <a:lnTo>
                        <a:pt x="379" y="198"/>
                      </a:lnTo>
                      <a:lnTo>
                        <a:pt x="380" y="199"/>
                      </a:lnTo>
                      <a:lnTo>
                        <a:pt x="381" y="201"/>
                      </a:lnTo>
                      <a:lnTo>
                        <a:pt x="382" y="203"/>
                      </a:lnTo>
                      <a:lnTo>
                        <a:pt x="382" y="209"/>
                      </a:lnTo>
                      <a:lnTo>
                        <a:pt x="383" y="213"/>
                      </a:lnTo>
                      <a:lnTo>
                        <a:pt x="384" y="217"/>
                      </a:lnTo>
                      <a:lnTo>
                        <a:pt x="385" y="222"/>
                      </a:lnTo>
                      <a:lnTo>
                        <a:pt x="386" y="227"/>
                      </a:lnTo>
                      <a:lnTo>
                        <a:pt x="387" y="232"/>
                      </a:lnTo>
                      <a:lnTo>
                        <a:pt x="387" y="236"/>
                      </a:lnTo>
                      <a:lnTo>
                        <a:pt x="388" y="240"/>
                      </a:lnTo>
                      <a:lnTo>
                        <a:pt x="389" y="245"/>
                      </a:lnTo>
                      <a:lnTo>
                        <a:pt x="390" y="249"/>
                      </a:lnTo>
                      <a:lnTo>
                        <a:pt x="390" y="253"/>
                      </a:lnTo>
                      <a:lnTo>
                        <a:pt x="391" y="257"/>
                      </a:lnTo>
                      <a:lnTo>
                        <a:pt x="392" y="261"/>
                      </a:lnTo>
                      <a:lnTo>
                        <a:pt x="393" y="264"/>
                      </a:lnTo>
                      <a:lnTo>
                        <a:pt x="394" y="266"/>
                      </a:lnTo>
                      <a:lnTo>
                        <a:pt x="394" y="269"/>
                      </a:lnTo>
                      <a:lnTo>
                        <a:pt x="395" y="271"/>
                      </a:lnTo>
                      <a:lnTo>
                        <a:pt x="396" y="274"/>
                      </a:lnTo>
                      <a:lnTo>
                        <a:pt x="397" y="276"/>
                      </a:lnTo>
                      <a:lnTo>
                        <a:pt x="398" y="277"/>
                      </a:lnTo>
                      <a:lnTo>
                        <a:pt x="399" y="279"/>
                      </a:lnTo>
                      <a:lnTo>
                        <a:pt x="399" y="281"/>
                      </a:lnTo>
                      <a:lnTo>
                        <a:pt x="400" y="282"/>
                      </a:lnTo>
                      <a:lnTo>
                        <a:pt x="401" y="283"/>
                      </a:lnTo>
                      <a:lnTo>
                        <a:pt x="402" y="284"/>
                      </a:lnTo>
                      <a:lnTo>
                        <a:pt x="402" y="285"/>
                      </a:lnTo>
                      <a:lnTo>
                        <a:pt x="403" y="286"/>
                      </a:lnTo>
                      <a:lnTo>
                        <a:pt x="404" y="287"/>
                      </a:lnTo>
                      <a:lnTo>
                        <a:pt x="405" y="287"/>
                      </a:lnTo>
                      <a:lnTo>
                        <a:pt x="405" y="288"/>
                      </a:lnTo>
                      <a:lnTo>
                        <a:pt x="406" y="289"/>
                      </a:lnTo>
                      <a:lnTo>
                        <a:pt x="407" y="289"/>
                      </a:lnTo>
                      <a:lnTo>
                        <a:pt x="408" y="290"/>
                      </a:lnTo>
                      <a:lnTo>
                        <a:pt x="409" y="291"/>
                      </a:lnTo>
                      <a:lnTo>
                        <a:pt x="410" y="291"/>
                      </a:lnTo>
                      <a:lnTo>
                        <a:pt x="410" y="291"/>
                      </a:lnTo>
                      <a:lnTo>
                        <a:pt x="411" y="292"/>
                      </a:lnTo>
                      <a:lnTo>
                        <a:pt x="412" y="292"/>
                      </a:lnTo>
                      <a:lnTo>
                        <a:pt x="413" y="293"/>
                      </a:lnTo>
                      <a:lnTo>
                        <a:pt x="413" y="293"/>
                      </a:lnTo>
                      <a:lnTo>
                        <a:pt x="414" y="293"/>
                      </a:lnTo>
                      <a:lnTo>
                        <a:pt x="415" y="294"/>
                      </a:lnTo>
                      <a:lnTo>
                        <a:pt x="416" y="294"/>
                      </a:lnTo>
                      <a:lnTo>
                        <a:pt x="417" y="294"/>
                      </a:lnTo>
                      <a:lnTo>
                        <a:pt x="417" y="295"/>
                      </a:lnTo>
                      <a:lnTo>
                        <a:pt x="418" y="295"/>
                      </a:lnTo>
                      <a:lnTo>
                        <a:pt x="419" y="295"/>
                      </a:lnTo>
                      <a:lnTo>
                        <a:pt x="420" y="296"/>
                      </a:lnTo>
                      <a:lnTo>
                        <a:pt x="421" y="296"/>
                      </a:lnTo>
                      <a:lnTo>
                        <a:pt x="422" y="296"/>
                      </a:lnTo>
                      <a:lnTo>
                        <a:pt x="422" y="296"/>
                      </a:lnTo>
                      <a:lnTo>
                        <a:pt x="423" y="296"/>
                      </a:lnTo>
                      <a:lnTo>
                        <a:pt x="424" y="297"/>
                      </a:lnTo>
                      <a:lnTo>
                        <a:pt x="425" y="297"/>
                      </a:lnTo>
                      <a:lnTo>
                        <a:pt x="425" y="297"/>
                      </a:lnTo>
                      <a:lnTo>
                        <a:pt x="426" y="297"/>
                      </a:lnTo>
                      <a:lnTo>
                        <a:pt x="427" y="297"/>
                      </a:lnTo>
                      <a:lnTo>
                        <a:pt x="428" y="297"/>
                      </a:lnTo>
                      <a:lnTo>
                        <a:pt x="429" y="297"/>
                      </a:lnTo>
                      <a:lnTo>
                        <a:pt x="429" y="298"/>
                      </a:lnTo>
                      <a:lnTo>
                        <a:pt x="430" y="298"/>
                      </a:lnTo>
                      <a:lnTo>
                        <a:pt x="431" y="298"/>
                      </a:lnTo>
                      <a:lnTo>
                        <a:pt x="432" y="298"/>
                      </a:lnTo>
                      <a:lnTo>
                        <a:pt x="433" y="298"/>
                      </a:lnTo>
                      <a:lnTo>
                        <a:pt x="433" y="298"/>
                      </a:lnTo>
                      <a:lnTo>
                        <a:pt x="434" y="298"/>
                      </a:lnTo>
                      <a:lnTo>
                        <a:pt x="435" y="299"/>
                      </a:lnTo>
                      <a:lnTo>
                        <a:pt x="436" y="299"/>
                      </a:lnTo>
                      <a:lnTo>
                        <a:pt x="437" y="299"/>
                      </a:lnTo>
                      <a:lnTo>
                        <a:pt x="437" y="299"/>
                      </a:lnTo>
                      <a:lnTo>
                        <a:pt x="438" y="299"/>
                      </a:lnTo>
                      <a:lnTo>
                        <a:pt x="439" y="299"/>
                      </a:lnTo>
                      <a:lnTo>
                        <a:pt x="440" y="299"/>
                      </a:lnTo>
                      <a:lnTo>
                        <a:pt x="441" y="299"/>
                      </a:lnTo>
                      <a:lnTo>
                        <a:pt x="441" y="299"/>
                      </a:lnTo>
                      <a:lnTo>
                        <a:pt x="442" y="300"/>
                      </a:lnTo>
                      <a:lnTo>
                        <a:pt x="443" y="300"/>
                      </a:lnTo>
                      <a:lnTo>
                        <a:pt x="444" y="300"/>
                      </a:lnTo>
                      <a:lnTo>
                        <a:pt x="445" y="300"/>
                      </a:lnTo>
                      <a:lnTo>
                        <a:pt x="445" y="300"/>
                      </a:lnTo>
                      <a:lnTo>
                        <a:pt x="446" y="300"/>
                      </a:lnTo>
                      <a:lnTo>
                        <a:pt x="447" y="300"/>
                      </a:lnTo>
                      <a:lnTo>
                        <a:pt x="448" y="300"/>
                      </a:lnTo>
                      <a:lnTo>
                        <a:pt x="448" y="300"/>
                      </a:lnTo>
                      <a:lnTo>
                        <a:pt x="449" y="300"/>
                      </a:lnTo>
                      <a:lnTo>
                        <a:pt x="450" y="300"/>
                      </a:lnTo>
                      <a:lnTo>
                        <a:pt x="451" y="300"/>
                      </a:lnTo>
                      <a:lnTo>
                        <a:pt x="452" y="300"/>
                      </a:lnTo>
                      <a:lnTo>
                        <a:pt x="453" y="300"/>
                      </a:lnTo>
                      <a:lnTo>
                        <a:pt x="453" y="300"/>
                      </a:lnTo>
                      <a:lnTo>
                        <a:pt x="454" y="300"/>
                      </a:lnTo>
                      <a:lnTo>
                        <a:pt x="455" y="300"/>
                      </a:lnTo>
                      <a:lnTo>
                        <a:pt x="456" y="300"/>
                      </a:lnTo>
                      <a:lnTo>
                        <a:pt x="457" y="300"/>
                      </a:lnTo>
                      <a:lnTo>
                        <a:pt x="457" y="300"/>
                      </a:lnTo>
                      <a:lnTo>
                        <a:pt x="458" y="300"/>
                      </a:lnTo>
                      <a:lnTo>
                        <a:pt x="459" y="300"/>
                      </a:lnTo>
                      <a:lnTo>
                        <a:pt x="460" y="300"/>
                      </a:lnTo>
                      <a:lnTo>
                        <a:pt x="460" y="300"/>
                      </a:lnTo>
                      <a:lnTo>
                        <a:pt x="461" y="300"/>
                      </a:lnTo>
                      <a:lnTo>
                        <a:pt x="462" y="300"/>
                      </a:lnTo>
                      <a:lnTo>
                        <a:pt x="463" y="300"/>
                      </a:lnTo>
                      <a:lnTo>
                        <a:pt x="464" y="300"/>
                      </a:lnTo>
                      <a:lnTo>
                        <a:pt x="465" y="300"/>
                      </a:lnTo>
                      <a:lnTo>
                        <a:pt x="465" y="300"/>
                      </a:lnTo>
                      <a:lnTo>
                        <a:pt x="466" y="301"/>
                      </a:lnTo>
                      <a:lnTo>
                        <a:pt x="467" y="301"/>
                      </a:lnTo>
                      <a:lnTo>
                        <a:pt x="468" y="301"/>
                      </a:lnTo>
                      <a:lnTo>
                        <a:pt x="468" y="301"/>
                      </a:lnTo>
                      <a:lnTo>
                        <a:pt x="469" y="301"/>
                      </a:lnTo>
                      <a:lnTo>
                        <a:pt x="470" y="301"/>
                      </a:lnTo>
                      <a:lnTo>
                        <a:pt x="471" y="301"/>
                      </a:lnTo>
                      <a:lnTo>
                        <a:pt x="472" y="301"/>
                      </a:lnTo>
                      <a:lnTo>
                        <a:pt x="472" y="301"/>
                      </a:lnTo>
                      <a:lnTo>
                        <a:pt x="473" y="301"/>
                      </a:lnTo>
                      <a:lnTo>
                        <a:pt x="474" y="301"/>
                      </a:lnTo>
                      <a:lnTo>
                        <a:pt x="475" y="302"/>
                      </a:lnTo>
                      <a:lnTo>
                        <a:pt x="476" y="302"/>
                      </a:lnTo>
                      <a:lnTo>
                        <a:pt x="477" y="302"/>
                      </a:lnTo>
                      <a:lnTo>
                        <a:pt x="477" y="302"/>
                      </a:lnTo>
                      <a:lnTo>
                        <a:pt x="478" y="302"/>
                      </a:lnTo>
                      <a:lnTo>
                        <a:pt x="479" y="302"/>
                      </a:lnTo>
                      <a:lnTo>
                        <a:pt x="480" y="302"/>
                      </a:lnTo>
                      <a:lnTo>
                        <a:pt x="480" y="302"/>
                      </a:lnTo>
                      <a:lnTo>
                        <a:pt x="481" y="302"/>
                      </a:lnTo>
                      <a:lnTo>
                        <a:pt x="482" y="302"/>
                      </a:lnTo>
                      <a:lnTo>
                        <a:pt x="483" y="302"/>
                      </a:lnTo>
                      <a:lnTo>
                        <a:pt x="483" y="302"/>
                      </a:lnTo>
                      <a:lnTo>
                        <a:pt x="484" y="302"/>
                      </a:lnTo>
                      <a:lnTo>
                        <a:pt x="485" y="302"/>
                      </a:lnTo>
                      <a:lnTo>
                        <a:pt x="486" y="302"/>
                      </a:lnTo>
                      <a:lnTo>
                        <a:pt x="487" y="302"/>
                      </a:lnTo>
                      <a:lnTo>
                        <a:pt x="488" y="302"/>
                      </a:lnTo>
                      <a:lnTo>
                        <a:pt x="488" y="302"/>
                      </a:lnTo>
                      <a:lnTo>
                        <a:pt x="489" y="302"/>
                      </a:lnTo>
                      <a:lnTo>
                        <a:pt x="490" y="302"/>
                      </a:lnTo>
                      <a:lnTo>
                        <a:pt x="491" y="302"/>
                      </a:lnTo>
                      <a:lnTo>
                        <a:pt x="492" y="302"/>
                      </a:lnTo>
                      <a:lnTo>
                        <a:pt x="492" y="302"/>
                      </a:lnTo>
                      <a:lnTo>
                        <a:pt x="493" y="302"/>
                      </a:lnTo>
                      <a:lnTo>
                        <a:pt x="494" y="302"/>
                      </a:lnTo>
                      <a:lnTo>
                        <a:pt x="495" y="302"/>
                      </a:lnTo>
                      <a:lnTo>
                        <a:pt x="495" y="302"/>
                      </a:lnTo>
                      <a:lnTo>
                        <a:pt x="496" y="302"/>
                      </a:lnTo>
                      <a:lnTo>
                        <a:pt x="497" y="302"/>
                      </a:lnTo>
                      <a:lnTo>
                        <a:pt x="498" y="302"/>
                      </a:lnTo>
                      <a:lnTo>
                        <a:pt x="499" y="302"/>
                      </a:lnTo>
                      <a:lnTo>
                        <a:pt x="500" y="302"/>
                      </a:lnTo>
                      <a:lnTo>
                        <a:pt x="500" y="302"/>
                      </a:lnTo>
                      <a:lnTo>
                        <a:pt x="501" y="302"/>
                      </a:lnTo>
                      <a:lnTo>
                        <a:pt x="502" y="302"/>
                      </a:lnTo>
                      <a:lnTo>
                        <a:pt x="503" y="302"/>
                      </a:lnTo>
                      <a:lnTo>
                        <a:pt x="503" y="302"/>
                      </a:lnTo>
                      <a:lnTo>
                        <a:pt x="504" y="302"/>
                      </a:lnTo>
                      <a:lnTo>
                        <a:pt x="505" y="302"/>
                      </a:lnTo>
                      <a:lnTo>
                        <a:pt x="506" y="302"/>
                      </a:lnTo>
                      <a:lnTo>
                        <a:pt x="507" y="302"/>
                      </a:lnTo>
                      <a:lnTo>
                        <a:pt x="507" y="302"/>
                      </a:lnTo>
                      <a:lnTo>
                        <a:pt x="508" y="302"/>
                      </a:lnTo>
                      <a:lnTo>
                        <a:pt x="509" y="302"/>
                      </a:lnTo>
                      <a:lnTo>
                        <a:pt x="510" y="302"/>
                      </a:lnTo>
                      <a:lnTo>
                        <a:pt x="511" y="302"/>
                      </a:lnTo>
                      <a:lnTo>
                        <a:pt x="511" y="302"/>
                      </a:lnTo>
                      <a:lnTo>
                        <a:pt x="512" y="302"/>
                      </a:lnTo>
                      <a:lnTo>
                        <a:pt x="513" y="302"/>
                      </a:lnTo>
                      <a:lnTo>
                        <a:pt x="514" y="303"/>
                      </a:lnTo>
                      <a:lnTo>
                        <a:pt x="515" y="303"/>
                      </a:lnTo>
                      <a:lnTo>
                        <a:pt x="515" y="303"/>
                      </a:lnTo>
                      <a:lnTo>
                        <a:pt x="516" y="303"/>
                      </a:lnTo>
                      <a:lnTo>
                        <a:pt x="517" y="303"/>
                      </a:lnTo>
                      <a:lnTo>
                        <a:pt x="518" y="303"/>
                      </a:lnTo>
                      <a:lnTo>
                        <a:pt x="519" y="303"/>
                      </a:lnTo>
                      <a:lnTo>
                        <a:pt x="519" y="303"/>
                      </a:lnTo>
                      <a:lnTo>
                        <a:pt x="520" y="303"/>
                      </a:lnTo>
                      <a:lnTo>
                        <a:pt x="521" y="303"/>
                      </a:lnTo>
                      <a:lnTo>
                        <a:pt x="522" y="303"/>
                      </a:lnTo>
                      <a:lnTo>
                        <a:pt x="523" y="303"/>
                      </a:lnTo>
                      <a:lnTo>
                        <a:pt x="523" y="303"/>
                      </a:lnTo>
                      <a:lnTo>
                        <a:pt x="524" y="303"/>
                      </a:lnTo>
                      <a:lnTo>
                        <a:pt x="525" y="303"/>
                      </a:lnTo>
                      <a:lnTo>
                        <a:pt x="526" y="303"/>
                      </a:lnTo>
                      <a:lnTo>
                        <a:pt x="526" y="303"/>
                      </a:lnTo>
                      <a:lnTo>
                        <a:pt x="527" y="303"/>
                      </a:lnTo>
                      <a:lnTo>
                        <a:pt x="528" y="303"/>
                      </a:lnTo>
                      <a:lnTo>
                        <a:pt x="529" y="303"/>
                      </a:lnTo>
                      <a:lnTo>
                        <a:pt x="530" y="303"/>
                      </a:lnTo>
                      <a:lnTo>
                        <a:pt x="531" y="303"/>
                      </a:lnTo>
                      <a:lnTo>
                        <a:pt x="531" y="303"/>
                      </a:lnTo>
                      <a:lnTo>
                        <a:pt x="532" y="302"/>
                      </a:lnTo>
                      <a:lnTo>
                        <a:pt x="533" y="302"/>
                      </a:lnTo>
                      <a:lnTo>
                        <a:pt x="534" y="302"/>
                      </a:lnTo>
                      <a:lnTo>
                        <a:pt x="535" y="302"/>
                      </a:lnTo>
                      <a:lnTo>
                        <a:pt x="535" y="302"/>
                      </a:lnTo>
                      <a:lnTo>
                        <a:pt x="536" y="302"/>
                      </a:lnTo>
                      <a:lnTo>
                        <a:pt x="537" y="301"/>
                      </a:lnTo>
                      <a:lnTo>
                        <a:pt x="538" y="301"/>
                      </a:lnTo>
                      <a:lnTo>
                        <a:pt x="538" y="301"/>
                      </a:lnTo>
                      <a:lnTo>
                        <a:pt x="539" y="301"/>
                      </a:lnTo>
                      <a:lnTo>
                        <a:pt x="540" y="300"/>
                      </a:lnTo>
                      <a:lnTo>
                        <a:pt x="541" y="300"/>
                      </a:lnTo>
                      <a:lnTo>
                        <a:pt x="542" y="300"/>
                      </a:lnTo>
                      <a:lnTo>
                        <a:pt x="543" y="300"/>
                      </a:lnTo>
                      <a:lnTo>
                        <a:pt x="543" y="300"/>
                      </a:lnTo>
                      <a:lnTo>
                        <a:pt x="544" y="300"/>
                      </a:lnTo>
                      <a:lnTo>
                        <a:pt x="545" y="300"/>
                      </a:lnTo>
                      <a:lnTo>
                        <a:pt x="546" y="300"/>
                      </a:lnTo>
                      <a:lnTo>
                        <a:pt x="546" y="300"/>
                      </a:lnTo>
                      <a:lnTo>
                        <a:pt x="547" y="300"/>
                      </a:lnTo>
                      <a:lnTo>
                        <a:pt x="548" y="300"/>
                      </a:lnTo>
                      <a:lnTo>
                        <a:pt x="549" y="300"/>
                      </a:lnTo>
                      <a:lnTo>
                        <a:pt x="550" y="301"/>
                      </a:lnTo>
                      <a:lnTo>
                        <a:pt x="550" y="301"/>
                      </a:lnTo>
                      <a:lnTo>
                        <a:pt x="551" y="301"/>
                      </a:lnTo>
                      <a:lnTo>
                        <a:pt x="552" y="301"/>
                      </a:lnTo>
                      <a:lnTo>
                        <a:pt x="553" y="301"/>
                      </a:lnTo>
                      <a:lnTo>
                        <a:pt x="554" y="301"/>
                      </a:lnTo>
                      <a:lnTo>
                        <a:pt x="555" y="301"/>
                      </a:lnTo>
                      <a:lnTo>
                        <a:pt x="555" y="301"/>
                      </a:lnTo>
                      <a:lnTo>
                        <a:pt x="556" y="301"/>
                      </a:lnTo>
                      <a:lnTo>
                        <a:pt x="557" y="301"/>
                      </a:lnTo>
                      <a:lnTo>
                        <a:pt x="558" y="301"/>
                      </a:lnTo>
                      <a:lnTo>
                        <a:pt x="558" y="302"/>
                      </a:lnTo>
                      <a:lnTo>
                        <a:pt x="559" y="302"/>
                      </a:lnTo>
                      <a:lnTo>
                        <a:pt x="560" y="302"/>
                      </a:lnTo>
                      <a:lnTo>
                        <a:pt x="561" y="302"/>
                      </a:lnTo>
                      <a:lnTo>
                        <a:pt x="561" y="302"/>
                      </a:lnTo>
                      <a:lnTo>
                        <a:pt x="562" y="302"/>
                      </a:lnTo>
                      <a:lnTo>
                        <a:pt x="563" y="302"/>
                      </a:lnTo>
                      <a:lnTo>
                        <a:pt x="564" y="302"/>
                      </a:lnTo>
                      <a:lnTo>
                        <a:pt x="565" y="302"/>
                      </a:lnTo>
                      <a:lnTo>
                        <a:pt x="566" y="302"/>
                      </a:lnTo>
                      <a:lnTo>
                        <a:pt x="566" y="302"/>
                      </a:lnTo>
                      <a:lnTo>
                        <a:pt x="567" y="302"/>
                      </a:lnTo>
                      <a:lnTo>
                        <a:pt x="568" y="302"/>
                      </a:lnTo>
                      <a:lnTo>
                        <a:pt x="569" y="302"/>
                      </a:lnTo>
                      <a:lnTo>
                        <a:pt x="570" y="302"/>
                      </a:lnTo>
                      <a:lnTo>
                        <a:pt x="570" y="302"/>
                      </a:lnTo>
                      <a:lnTo>
                        <a:pt x="571" y="303"/>
                      </a:lnTo>
                      <a:lnTo>
                        <a:pt x="572" y="303"/>
                      </a:lnTo>
                      <a:lnTo>
                        <a:pt x="573" y="303"/>
                      </a:lnTo>
                      <a:lnTo>
                        <a:pt x="573" y="303"/>
                      </a:lnTo>
                      <a:lnTo>
                        <a:pt x="574" y="303"/>
                      </a:lnTo>
                      <a:lnTo>
                        <a:pt x="575" y="303"/>
                      </a:lnTo>
                      <a:lnTo>
                        <a:pt x="576" y="303"/>
                      </a:lnTo>
                      <a:lnTo>
                        <a:pt x="577" y="303"/>
                      </a:lnTo>
                      <a:lnTo>
                        <a:pt x="578" y="303"/>
                      </a:lnTo>
                      <a:lnTo>
                        <a:pt x="578" y="303"/>
                      </a:lnTo>
                      <a:lnTo>
                        <a:pt x="579" y="303"/>
                      </a:lnTo>
                      <a:lnTo>
                        <a:pt x="580" y="303"/>
                      </a:lnTo>
                      <a:lnTo>
                        <a:pt x="581" y="303"/>
                      </a:lnTo>
                      <a:lnTo>
                        <a:pt x="581" y="303"/>
                      </a:lnTo>
                      <a:lnTo>
                        <a:pt x="582" y="303"/>
                      </a:lnTo>
                      <a:lnTo>
                        <a:pt x="583" y="303"/>
                      </a:lnTo>
                      <a:lnTo>
                        <a:pt x="584" y="303"/>
                      </a:lnTo>
                      <a:lnTo>
                        <a:pt x="585" y="303"/>
                      </a:lnTo>
                      <a:lnTo>
                        <a:pt x="585" y="303"/>
                      </a:lnTo>
                      <a:lnTo>
                        <a:pt x="586" y="303"/>
                      </a:lnTo>
                      <a:lnTo>
                        <a:pt x="587" y="303"/>
                      </a:lnTo>
                      <a:lnTo>
                        <a:pt x="588" y="303"/>
                      </a:lnTo>
                      <a:lnTo>
                        <a:pt x="589" y="303"/>
                      </a:lnTo>
                      <a:lnTo>
                        <a:pt x="590" y="303"/>
                      </a:lnTo>
                      <a:lnTo>
                        <a:pt x="590" y="303"/>
                      </a:lnTo>
                      <a:lnTo>
                        <a:pt x="591" y="303"/>
                      </a:lnTo>
                      <a:lnTo>
                        <a:pt x="592" y="303"/>
                      </a:lnTo>
                      <a:lnTo>
                        <a:pt x="593" y="303"/>
                      </a:lnTo>
                      <a:lnTo>
                        <a:pt x="593" y="303"/>
                      </a:lnTo>
                      <a:lnTo>
                        <a:pt x="594" y="303"/>
                      </a:lnTo>
                      <a:lnTo>
                        <a:pt x="595" y="303"/>
                      </a:lnTo>
                      <a:lnTo>
                        <a:pt x="596" y="303"/>
                      </a:lnTo>
                      <a:lnTo>
                        <a:pt x="597" y="303"/>
                      </a:lnTo>
                      <a:lnTo>
                        <a:pt x="597" y="302"/>
                      </a:lnTo>
                      <a:lnTo>
                        <a:pt x="598" y="302"/>
                      </a:lnTo>
                      <a:lnTo>
                        <a:pt x="599" y="302"/>
                      </a:lnTo>
                      <a:lnTo>
                        <a:pt x="600" y="302"/>
                      </a:lnTo>
                      <a:lnTo>
                        <a:pt x="601" y="301"/>
                      </a:lnTo>
                      <a:lnTo>
                        <a:pt x="601" y="301"/>
                      </a:lnTo>
                      <a:lnTo>
                        <a:pt x="602" y="300"/>
                      </a:lnTo>
                      <a:lnTo>
                        <a:pt x="603" y="299"/>
                      </a:lnTo>
                      <a:lnTo>
                        <a:pt x="604" y="298"/>
                      </a:lnTo>
                      <a:lnTo>
                        <a:pt x="604" y="297"/>
                      </a:lnTo>
                      <a:lnTo>
                        <a:pt x="605" y="296"/>
                      </a:lnTo>
                      <a:lnTo>
                        <a:pt x="606" y="295"/>
                      </a:lnTo>
                      <a:lnTo>
                        <a:pt x="607" y="293"/>
                      </a:lnTo>
                      <a:lnTo>
                        <a:pt x="608" y="292"/>
                      </a:lnTo>
                      <a:lnTo>
                        <a:pt x="609" y="291"/>
                      </a:lnTo>
                      <a:lnTo>
                        <a:pt x="609" y="290"/>
                      </a:lnTo>
                      <a:lnTo>
                        <a:pt x="610" y="289"/>
                      </a:lnTo>
                      <a:lnTo>
                        <a:pt x="611" y="288"/>
                      </a:lnTo>
                      <a:lnTo>
                        <a:pt x="612" y="287"/>
                      </a:lnTo>
                      <a:lnTo>
                        <a:pt x="613" y="287"/>
                      </a:lnTo>
                      <a:lnTo>
                        <a:pt x="613" y="287"/>
                      </a:lnTo>
                      <a:lnTo>
                        <a:pt x="614" y="286"/>
                      </a:lnTo>
                      <a:lnTo>
                        <a:pt x="615" y="286"/>
                      </a:lnTo>
                      <a:lnTo>
                        <a:pt x="616" y="287"/>
                      </a:lnTo>
                      <a:lnTo>
                        <a:pt x="616" y="287"/>
                      </a:lnTo>
                      <a:lnTo>
                        <a:pt x="617" y="287"/>
                      </a:lnTo>
                      <a:lnTo>
                        <a:pt x="618" y="289"/>
                      </a:lnTo>
                      <a:lnTo>
                        <a:pt x="619" y="289"/>
                      </a:lnTo>
                      <a:lnTo>
                        <a:pt x="620" y="290"/>
                      </a:lnTo>
                      <a:lnTo>
                        <a:pt x="621" y="291"/>
                      </a:lnTo>
                      <a:lnTo>
                        <a:pt x="621" y="293"/>
                      </a:lnTo>
                      <a:lnTo>
                        <a:pt x="622" y="294"/>
                      </a:lnTo>
                      <a:lnTo>
                        <a:pt x="623" y="295"/>
                      </a:lnTo>
                      <a:lnTo>
                        <a:pt x="624" y="296"/>
                      </a:lnTo>
                      <a:lnTo>
                        <a:pt x="624" y="296"/>
                      </a:lnTo>
                      <a:lnTo>
                        <a:pt x="625" y="297"/>
                      </a:lnTo>
                      <a:lnTo>
                        <a:pt x="626" y="298"/>
                      </a:lnTo>
                      <a:lnTo>
                        <a:pt x="627" y="299"/>
                      </a:lnTo>
                      <a:lnTo>
                        <a:pt x="628" y="299"/>
                      </a:lnTo>
                      <a:lnTo>
                        <a:pt x="628" y="300"/>
                      </a:lnTo>
                      <a:lnTo>
                        <a:pt x="629" y="301"/>
                      </a:lnTo>
                      <a:lnTo>
                        <a:pt x="630" y="301"/>
                      </a:lnTo>
                      <a:lnTo>
                        <a:pt x="631" y="301"/>
                      </a:lnTo>
                      <a:lnTo>
                        <a:pt x="632" y="301"/>
                      </a:lnTo>
                      <a:lnTo>
                        <a:pt x="633" y="302"/>
                      </a:lnTo>
                      <a:lnTo>
                        <a:pt x="633" y="302"/>
                      </a:lnTo>
                      <a:lnTo>
                        <a:pt x="634" y="302"/>
                      </a:lnTo>
                      <a:lnTo>
                        <a:pt x="635" y="302"/>
                      </a:lnTo>
                      <a:lnTo>
                        <a:pt x="636" y="302"/>
                      </a:lnTo>
                      <a:lnTo>
                        <a:pt x="636" y="302"/>
                      </a:lnTo>
                      <a:lnTo>
                        <a:pt x="637" y="303"/>
                      </a:lnTo>
                      <a:lnTo>
                        <a:pt x="638" y="303"/>
                      </a:lnTo>
                      <a:lnTo>
                        <a:pt x="639" y="303"/>
                      </a:lnTo>
                      <a:lnTo>
                        <a:pt x="639" y="303"/>
                      </a:lnTo>
                      <a:lnTo>
                        <a:pt x="640" y="303"/>
                      </a:lnTo>
                      <a:lnTo>
                        <a:pt x="641" y="303"/>
                      </a:lnTo>
                      <a:lnTo>
                        <a:pt x="642" y="303"/>
                      </a:lnTo>
                      <a:lnTo>
                        <a:pt x="643" y="303"/>
                      </a:lnTo>
                      <a:lnTo>
                        <a:pt x="644" y="303"/>
                      </a:lnTo>
                      <a:lnTo>
                        <a:pt x="644" y="303"/>
                      </a:lnTo>
                      <a:lnTo>
                        <a:pt x="645" y="303"/>
                      </a:lnTo>
                      <a:lnTo>
                        <a:pt x="646" y="303"/>
                      </a:lnTo>
                      <a:lnTo>
                        <a:pt x="647" y="303"/>
                      </a:lnTo>
                      <a:lnTo>
                        <a:pt x="648" y="303"/>
                      </a:lnTo>
                      <a:lnTo>
                        <a:pt x="648" y="303"/>
                      </a:lnTo>
                      <a:lnTo>
                        <a:pt x="649" y="303"/>
                      </a:lnTo>
                      <a:lnTo>
                        <a:pt x="650" y="303"/>
                      </a:lnTo>
                      <a:lnTo>
                        <a:pt x="651" y="303"/>
                      </a:lnTo>
                      <a:lnTo>
                        <a:pt x="651" y="303"/>
                      </a:lnTo>
                      <a:lnTo>
                        <a:pt x="652" y="303"/>
                      </a:lnTo>
                      <a:lnTo>
                        <a:pt x="653" y="303"/>
                      </a:lnTo>
                      <a:lnTo>
                        <a:pt x="654" y="303"/>
                      </a:lnTo>
                      <a:lnTo>
                        <a:pt x="655" y="303"/>
                      </a:lnTo>
                      <a:lnTo>
                        <a:pt x="656" y="304"/>
                      </a:lnTo>
                      <a:lnTo>
                        <a:pt x="656" y="304"/>
                      </a:lnTo>
                      <a:lnTo>
                        <a:pt x="657" y="304"/>
                      </a:lnTo>
                      <a:lnTo>
                        <a:pt x="658" y="304"/>
                      </a:lnTo>
                      <a:lnTo>
                        <a:pt x="659" y="304"/>
                      </a:lnTo>
                      <a:lnTo>
                        <a:pt x="659" y="304"/>
                      </a:lnTo>
                      <a:lnTo>
                        <a:pt x="660" y="304"/>
                      </a:lnTo>
                      <a:lnTo>
                        <a:pt x="661" y="304"/>
                      </a:lnTo>
                      <a:lnTo>
                        <a:pt x="662" y="304"/>
                      </a:lnTo>
                      <a:lnTo>
                        <a:pt x="663" y="304"/>
                      </a:lnTo>
                      <a:lnTo>
                        <a:pt x="663" y="304"/>
                      </a:lnTo>
                      <a:lnTo>
                        <a:pt x="664" y="303"/>
                      </a:lnTo>
                      <a:lnTo>
                        <a:pt x="665" y="303"/>
                      </a:lnTo>
                      <a:lnTo>
                        <a:pt x="666" y="303"/>
                      </a:lnTo>
                      <a:lnTo>
                        <a:pt x="667" y="302"/>
                      </a:lnTo>
                      <a:lnTo>
                        <a:pt x="668" y="302"/>
                      </a:lnTo>
                      <a:lnTo>
                        <a:pt x="668" y="302"/>
                      </a:lnTo>
                      <a:lnTo>
                        <a:pt x="669" y="301"/>
                      </a:lnTo>
                      <a:lnTo>
                        <a:pt x="670" y="300"/>
                      </a:lnTo>
                      <a:lnTo>
                        <a:pt x="671" y="299"/>
                      </a:lnTo>
                      <a:lnTo>
                        <a:pt x="671" y="298"/>
                      </a:lnTo>
                      <a:lnTo>
                        <a:pt x="672" y="297"/>
                      </a:lnTo>
                      <a:lnTo>
                        <a:pt x="673" y="295"/>
                      </a:lnTo>
                      <a:lnTo>
                        <a:pt x="674" y="294"/>
                      </a:lnTo>
                      <a:lnTo>
                        <a:pt x="675" y="292"/>
                      </a:lnTo>
                      <a:lnTo>
                        <a:pt x="675" y="290"/>
                      </a:lnTo>
                      <a:lnTo>
                        <a:pt x="676" y="289"/>
                      </a:lnTo>
                      <a:lnTo>
                        <a:pt x="677" y="287"/>
                      </a:lnTo>
                      <a:lnTo>
                        <a:pt x="678" y="285"/>
                      </a:lnTo>
                      <a:lnTo>
                        <a:pt x="679" y="283"/>
                      </a:lnTo>
                      <a:lnTo>
                        <a:pt x="679" y="282"/>
                      </a:lnTo>
                      <a:lnTo>
                        <a:pt x="680" y="281"/>
                      </a:lnTo>
                      <a:lnTo>
                        <a:pt x="681" y="280"/>
                      </a:lnTo>
                      <a:lnTo>
                        <a:pt x="682" y="279"/>
                      </a:lnTo>
                      <a:lnTo>
                        <a:pt x="683" y="279"/>
                      </a:lnTo>
                      <a:lnTo>
                        <a:pt x="683" y="279"/>
                      </a:lnTo>
                      <a:lnTo>
                        <a:pt x="684" y="279"/>
                      </a:lnTo>
                      <a:lnTo>
                        <a:pt x="685" y="280"/>
                      </a:lnTo>
                      <a:lnTo>
                        <a:pt x="686" y="281"/>
                      </a:lnTo>
                      <a:lnTo>
                        <a:pt x="687" y="282"/>
                      </a:lnTo>
                      <a:lnTo>
                        <a:pt x="687" y="283"/>
                      </a:lnTo>
                      <a:lnTo>
                        <a:pt x="688" y="285"/>
                      </a:lnTo>
                      <a:lnTo>
                        <a:pt x="689" y="286"/>
                      </a:lnTo>
                      <a:lnTo>
                        <a:pt x="690" y="287"/>
                      </a:lnTo>
                      <a:lnTo>
                        <a:pt x="691" y="289"/>
                      </a:lnTo>
                      <a:lnTo>
                        <a:pt x="691" y="290"/>
                      </a:lnTo>
                      <a:lnTo>
                        <a:pt x="692" y="291"/>
                      </a:lnTo>
                      <a:lnTo>
                        <a:pt x="693" y="292"/>
                      </a:lnTo>
                      <a:lnTo>
                        <a:pt x="694" y="294"/>
                      </a:lnTo>
                      <a:lnTo>
                        <a:pt x="694" y="295"/>
                      </a:lnTo>
                      <a:lnTo>
                        <a:pt x="695" y="296"/>
                      </a:lnTo>
                      <a:lnTo>
                        <a:pt x="696" y="296"/>
                      </a:lnTo>
                      <a:lnTo>
                        <a:pt x="697" y="297"/>
                      </a:lnTo>
                      <a:lnTo>
                        <a:pt x="698" y="297"/>
                      </a:lnTo>
                      <a:lnTo>
                        <a:pt x="699" y="298"/>
                      </a:lnTo>
                      <a:lnTo>
                        <a:pt x="699" y="298"/>
                      </a:lnTo>
                      <a:lnTo>
                        <a:pt x="700" y="299"/>
                      </a:lnTo>
                      <a:lnTo>
                        <a:pt x="701" y="299"/>
                      </a:lnTo>
                      <a:lnTo>
                        <a:pt x="702" y="299"/>
                      </a:lnTo>
                      <a:lnTo>
                        <a:pt x="702" y="299"/>
                      </a:lnTo>
                      <a:lnTo>
                        <a:pt x="703" y="299"/>
                      </a:lnTo>
                      <a:lnTo>
                        <a:pt x="704" y="299"/>
                      </a:lnTo>
                      <a:lnTo>
                        <a:pt x="705" y="299"/>
                      </a:lnTo>
                      <a:lnTo>
                        <a:pt x="706" y="299"/>
                      </a:lnTo>
                      <a:lnTo>
                        <a:pt x="706" y="299"/>
                      </a:lnTo>
                      <a:lnTo>
                        <a:pt x="707" y="299"/>
                      </a:lnTo>
                      <a:lnTo>
                        <a:pt x="708" y="299"/>
                      </a:lnTo>
                      <a:lnTo>
                        <a:pt x="709" y="299"/>
                      </a:lnTo>
                      <a:lnTo>
                        <a:pt x="710" y="299"/>
                      </a:lnTo>
                      <a:lnTo>
                        <a:pt x="711" y="299"/>
                      </a:lnTo>
                      <a:lnTo>
                        <a:pt x="711" y="299"/>
                      </a:lnTo>
                      <a:lnTo>
                        <a:pt x="712" y="299"/>
                      </a:lnTo>
                      <a:lnTo>
                        <a:pt x="713" y="300"/>
                      </a:lnTo>
                      <a:lnTo>
                        <a:pt x="714" y="300"/>
                      </a:lnTo>
                      <a:lnTo>
                        <a:pt x="714" y="300"/>
                      </a:lnTo>
                      <a:lnTo>
                        <a:pt x="715" y="300"/>
                      </a:lnTo>
                      <a:lnTo>
                        <a:pt x="716" y="300"/>
                      </a:lnTo>
                      <a:lnTo>
                        <a:pt x="717" y="300"/>
                      </a:lnTo>
                      <a:lnTo>
                        <a:pt x="717" y="301"/>
                      </a:lnTo>
                      <a:lnTo>
                        <a:pt x="718" y="301"/>
                      </a:lnTo>
                      <a:lnTo>
                        <a:pt x="719" y="301"/>
                      </a:lnTo>
                      <a:lnTo>
                        <a:pt x="720" y="301"/>
                      </a:lnTo>
                      <a:lnTo>
                        <a:pt x="721" y="301"/>
                      </a:lnTo>
                      <a:lnTo>
                        <a:pt x="722" y="302"/>
                      </a:lnTo>
                      <a:lnTo>
                        <a:pt x="722" y="302"/>
                      </a:lnTo>
                      <a:lnTo>
                        <a:pt x="723" y="302"/>
                      </a:lnTo>
                      <a:lnTo>
                        <a:pt x="724" y="302"/>
                      </a:lnTo>
                      <a:lnTo>
                        <a:pt x="725" y="302"/>
                      </a:lnTo>
                      <a:lnTo>
                        <a:pt x="726" y="302"/>
                      </a:lnTo>
                      <a:lnTo>
                        <a:pt x="726" y="302"/>
                      </a:lnTo>
                      <a:lnTo>
                        <a:pt x="727" y="303"/>
                      </a:lnTo>
                      <a:lnTo>
                        <a:pt x="728" y="303"/>
                      </a:lnTo>
                      <a:lnTo>
                        <a:pt x="729" y="303"/>
                      </a:lnTo>
                      <a:lnTo>
                        <a:pt x="729" y="303"/>
                      </a:lnTo>
                      <a:lnTo>
                        <a:pt x="730" y="303"/>
                      </a:lnTo>
                      <a:lnTo>
                        <a:pt x="731" y="303"/>
                      </a:lnTo>
                      <a:lnTo>
                        <a:pt x="732" y="303"/>
                      </a:lnTo>
                      <a:lnTo>
                        <a:pt x="733" y="303"/>
                      </a:lnTo>
                      <a:lnTo>
                        <a:pt x="734" y="303"/>
                      </a:lnTo>
                      <a:lnTo>
                        <a:pt x="734" y="303"/>
                      </a:lnTo>
                      <a:lnTo>
                        <a:pt x="735" y="303"/>
                      </a:lnTo>
                      <a:lnTo>
                        <a:pt x="736" y="303"/>
                      </a:lnTo>
                      <a:lnTo>
                        <a:pt x="737" y="303"/>
                      </a:lnTo>
                      <a:lnTo>
                        <a:pt x="737" y="303"/>
                      </a:lnTo>
                      <a:lnTo>
                        <a:pt x="738" y="303"/>
                      </a:lnTo>
                      <a:lnTo>
                        <a:pt x="739" y="303"/>
                      </a:lnTo>
                      <a:lnTo>
                        <a:pt x="740" y="303"/>
                      </a:lnTo>
                      <a:lnTo>
                        <a:pt x="741" y="303"/>
                      </a:lnTo>
                      <a:lnTo>
                        <a:pt x="741" y="303"/>
                      </a:lnTo>
                      <a:lnTo>
                        <a:pt x="742" y="303"/>
                      </a:lnTo>
                      <a:lnTo>
                        <a:pt x="743" y="303"/>
                      </a:lnTo>
                      <a:lnTo>
                        <a:pt x="744" y="302"/>
                      </a:lnTo>
                      <a:lnTo>
                        <a:pt x="745" y="302"/>
                      </a:lnTo>
                      <a:lnTo>
                        <a:pt x="746" y="302"/>
                      </a:lnTo>
                      <a:lnTo>
                        <a:pt x="746" y="302"/>
                      </a:lnTo>
                      <a:lnTo>
                        <a:pt x="747" y="302"/>
                      </a:lnTo>
                      <a:lnTo>
                        <a:pt x="748" y="302"/>
                      </a:lnTo>
                      <a:lnTo>
                        <a:pt x="749" y="301"/>
                      </a:lnTo>
                      <a:lnTo>
                        <a:pt x="749" y="301"/>
                      </a:lnTo>
                      <a:lnTo>
                        <a:pt x="750" y="301"/>
                      </a:lnTo>
                      <a:lnTo>
                        <a:pt x="751" y="300"/>
                      </a:lnTo>
                      <a:lnTo>
                        <a:pt x="752" y="300"/>
                      </a:lnTo>
                      <a:lnTo>
                        <a:pt x="753" y="300"/>
                      </a:lnTo>
                      <a:lnTo>
                        <a:pt x="753" y="300"/>
                      </a:lnTo>
                      <a:lnTo>
                        <a:pt x="754" y="299"/>
                      </a:lnTo>
                      <a:lnTo>
                        <a:pt x="755" y="299"/>
                      </a:lnTo>
                      <a:lnTo>
                        <a:pt x="756" y="299"/>
                      </a:lnTo>
                      <a:lnTo>
                        <a:pt x="757" y="299"/>
                      </a:lnTo>
                      <a:lnTo>
                        <a:pt x="757" y="300"/>
                      </a:lnTo>
                      <a:lnTo>
                        <a:pt x="758" y="299"/>
                      </a:lnTo>
                      <a:lnTo>
                        <a:pt x="759" y="300"/>
                      </a:lnTo>
                      <a:lnTo>
                        <a:pt x="760" y="300"/>
                      </a:lnTo>
                      <a:lnTo>
                        <a:pt x="761" y="300"/>
                      </a:lnTo>
                      <a:lnTo>
                        <a:pt x="761" y="300"/>
                      </a:lnTo>
                      <a:lnTo>
                        <a:pt x="762" y="301"/>
                      </a:lnTo>
                      <a:lnTo>
                        <a:pt x="763" y="301"/>
                      </a:lnTo>
                      <a:lnTo>
                        <a:pt x="764" y="301"/>
                      </a:lnTo>
                      <a:lnTo>
                        <a:pt x="765" y="302"/>
                      </a:lnTo>
                      <a:lnTo>
                        <a:pt x="765" y="302"/>
                      </a:lnTo>
                      <a:lnTo>
                        <a:pt x="766" y="302"/>
                      </a:lnTo>
                      <a:lnTo>
                        <a:pt x="767" y="302"/>
                      </a:lnTo>
                      <a:lnTo>
                        <a:pt x="768" y="302"/>
                      </a:lnTo>
                      <a:lnTo>
                        <a:pt x="769" y="303"/>
                      </a:lnTo>
                      <a:lnTo>
                        <a:pt x="769" y="303"/>
                      </a:lnTo>
                      <a:lnTo>
                        <a:pt x="770" y="303"/>
                      </a:lnTo>
                      <a:lnTo>
                        <a:pt x="771" y="303"/>
                      </a:lnTo>
                      <a:lnTo>
                        <a:pt x="772" y="303"/>
                      </a:lnTo>
                      <a:lnTo>
                        <a:pt x="772" y="303"/>
                      </a:lnTo>
                      <a:lnTo>
                        <a:pt x="773" y="304"/>
                      </a:lnTo>
                      <a:lnTo>
                        <a:pt x="774" y="304"/>
                      </a:lnTo>
                      <a:lnTo>
                        <a:pt x="775" y="304"/>
                      </a:lnTo>
                      <a:lnTo>
                        <a:pt x="776" y="304"/>
                      </a:lnTo>
                      <a:lnTo>
                        <a:pt x="777" y="304"/>
                      </a:lnTo>
                      <a:lnTo>
                        <a:pt x="777" y="304"/>
                      </a:lnTo>
                      <a:lnTo>
                        <a:pt x="778" y="304"/>
                      </a:lnTo>
                      <a:lnTo>
                        <a:pt x="779" y="304"/>
                      </a:lnTo>
                      <a:lnTo>
                        <a:pt x="780" y="304"/>
                      </a:lnTo>
                      <a:lnTo>
                        <a:pt x="781" y="304"/>
                      </a:lnTo>
                      <a:lnTo>
                        <a:pt x="781" y="304"/>
                      </a:lnTo>
                      <a:lnTo>
                        <a:pt x="782" y="304"/>
                      </a:lnTo>
                      <a:lnTo>
                        <a:pt x="783" y="304"/>
                      </a:lnTo>
                      <a:lnTo>
                        <a:pt x="784" y="304"/>
                      </a:lnTo>
                      <a:lnTo>
                        <a:pt x="784" y="304"/>
                      </a:lnTo>
                      <a:lnTo>
                        <a:pt x="785" y="304"/>
                      </a:lnTo>
                      <a:lnTo>
                        <a:pt x="786" y="304"/>
                      </a:lnTo>
                      <a:lnTo>
                        <a:pt x="787" y="304"/>
                      </a:lnTo>
                      <a:lnTo>
                        <a:pt x="788" y="304"/>
                      </a:lnTo>
                      <a:lnTo>
                        <a:pt x="789" y="304"/>
                      </a:lnTo>
                      <a:lnTo>
                        <a:pt x="789" y="304"/>
                      </a:lnTo>
                      <a:lnTo>
                        <a:pt x="790" y="304"/>
                      </a:lnTo>
                      <a:lnTo>
                        <a:pt x="791" y="304"/>
                      </a:lnTo>
                      <a:lnTo>
                        <a:pt x="792" y="304"/>
                      </a:lnTo>
                      <a:lnTo>
                        <a:pt x="792" y="304"/>
                      </a:lnTo>
                      <a:lnTo>
                        <a:pt x="793" y="304"/>
                      </a:lnTo>
                      <a:lnTo>
                        <a:pt x="794" y="304"/>
                      </a:lnTo>
                      <a:lnTo>
                        <a:pt x="795" y="304"/>
                      </a:lnTo>
                      <a:lnTo>
                        <a:pt x="795" y="304"/>
                      </a:lnTo>
                      <a:lnTo>
                        <a:pt x="796" y="304"/>
                      </a:lnTo>
                      <a:lnTo>
                        <a:pt x="797" y="303"/>
                      </a:lnTo>
                      <a:lnTo>
                        <a:pt x="798" y="304"/>
                      </a:lnTo>
                      <a:lnTo>
                        <a:pt x="799" y="303"/>
                      </a:lnTo>
                      <a:lnTo>
                        <a:pt x="800" y="303"/>
                      </a:lnTo>
                      <a:lnTo>
                        <a:pt x="800" y="303"/>
                      </a:lnTo>
                      <a:lnTo>
                        <a:pt x="801" y="303"/>
                      </a:lnTo>
                      <a:lnTo>
                        <a:pt x="802" y="303"/>
                      </a:lnTo>
                      <a:lnTo>
                        <a:pt x="803" y="303"/>
                      </a:lnTo>
                      <a:lnTo>
                        <a:pt x="804" y="303"/>
                      </a:lnTo>
                      <a:lnTo>
                        <a:pt x="804" y="303"/>
                      </a:lnTo>
                      <a:lnTo>
                        <a:pt x="805" y="303"/>
                      </a:lnTo>
                      <a:lnTo>
                        <a:pt x="806" y="303"/>
                      </a:lnTo>
                      <a:lnTo>
                        <a:pt x="807" y="303"/>
                      </a:lnTo>
                      <a:lnTo>
                        <a:pt x="807" y="303"/>
                      </a:lnTo>
                      <a:lnTo>
                        <a:pt x="808" y="303"/>
                      </a:lnTo>
                      <a:lnTo>
                        <a:pt x="809" y="303"/>
                      </a:lnTo>
                      <a:lnTo>
                        <a:pt x="810" y="303"/>
                      </a:lnTo>
                      <a:lnTo>
                        <a:pt x="811" y="303"/>
                      </a:lnTo>
                      <a:lnTo>
                        <a:pt x="812" y="303"/>
                      </a:lnTo>
                      <a:lnTo>
                        <a:pt x="812" y="303"/>
                      </a:lnTo>
                      <a:lnTo>
                        <a:pt x="813" y="303"/>
                      </a:lnTo>
                      <a:lnTo>
                        <a:pt x="814" y="303"/>
                      </a:lnTo>
                    </a:path>
                  </a:pathLst>
                </a:custGeom>
                <a:noFill/>
                <a:ln w="0" cap="flat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94" name="Freeform 99">
                  <a:extLst>
                    <a:ext uri="{FF2B5EF4-FFF2-40B4-BE49-F238E27FC236}">
                      <a16:creationId xmlns:a16="http://schemas.microsoft.com/office/drawing/2014/main" id="{AB9BDC57-96DB-4B0D-ABBC-F63549C142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3" y="2908"/>
                  <a:ext cx="814" cy="58"/>
                </a:xfrm>
                <a:custGeom>
                  <a:avLst/>
                  <a:gdLst>
                    <a:gd name="T0" fmla="*/ 13 w 814"/>
                    <a:gd name="T1" fmla="*/ 55 h 58"/>
                    <a:gd name="T2" fmla="*/ 26 w 814"/>
                    <a:gd name="T3" fmla="*/ 47 h 58"/>
                    <a:gd name="T4" fmla="*/ 40 w 814"/>
                    <a:gd name="T5" fmla="*/ 50 h 58"/>
                    <a:gd name="T6" fmla="*/ 53 w 814"/>
                    <a:gd name="T7" fmla="*/ 55 h 58"/>
                    <a:gd name="T8" fmla="*/ 67 w 814"/>
                    <a:gd name="T9" fmla="*/ 55 h 58"/>
                    <a:gd name="T10" fmla="*/ 80 w 814"/>
                    <a:gd name="T11" fmla="*/ 56 h 58"/>
                    <a:gd name="T12" fmla="*/ 94 w 814"/>
                    <a:gd name="T13" fmla="*/ 56 h 58"/>
                    <a:gd name="T14" fmla="*/ 107 w 814"/>
                    <a:gd name="T15" fmla="*/ 56 h 58"/>
                    <a:gd name="T16" fmla="*/ 121 w 814"/>
                    <a:gd name="T17" fmla="*/ 56 h 58"/>
                    <a:gd name="T18" fmla="*/ 134 w 814"/>
                    <a:gd name="T19" fmla="*/ 55 h 58"/>
                    <a:gd name="T20" fmla="*/ 148 w 814"/>
                    <a:gd name="T21" fmla="*/ 55 h 58"/>
                    <a:gd name="T22" fmla="*/ 161 w 814"/>
                    <a:gd name="T23" fmla="*/ 56 h 58"/>
                    <a:gd name="T24" fmla="*/ 175 w 814"/>
                    <a:gd name="T25" fmla="*/ 56 h 58"/>
                    <a:gd name="T26" fmla="*/ 189 w 814"/>
                    <a:gd name="T27" fmla="*/ 55 h 58"/>
                    <a:gd name="T28" fmla="*/ 202 w 814"/>
                    <a:gd name="T29" fmla="*/ 56 h 58"/>
                    <a:gd name="T30" fmla="*/ 216 w 814"/>
                    <a:gd name="T31" fmla="*/ 56 h 58"/>
                    <a:gd name="T32" fmla="*/ 229 w 814"/>
                    <a:gd name="T33" fmla="*/ 55 h 58"/>
                    <a:gd name="T34" fmla="*/ 243 w 814"/>
                    <a:gd name="T35" fmla="*/ 19 h 58"/>
                    <a:gd name="T36" fmla="*/ 256 w 814"/>
                    <a:gd name="T37" fmla="*/ 25 h 58"/>
                    <a:gd name="T38" fmla="*/ 270 w 814"/>
                    <a:gd name="T39" fmla="*/ 49 h 58"/>
                    <a:gd name="T40" fmla="*/ 283 w 814"/>
                    <a:gd name="T41" fmla="*/ 53 h 58"/>
                    <a:gd name="T42" fmla="*/ 297 w 814"/>
                    <a:gd name="T43" fmla="*/ 54 h 58"/>
                    <a:gd name="T44" fmla="*/ 310 w 814"/>
                    <a:gd name="T45" fmla="*/ 55 h 58"/>
                    <a:gd name="T46" fmla="*/ 324 w 814"/>
                    <a:gd name="T47" fmla="*/ 55 h 58"/>
                    <a:gd name="T48" fmla="*/ 337 w 814"/>
                    <a:gd name="T49" fmla="*/ 55 h 58"/>
                    <a:gd name="T50" fmla="*/ 351 w 814"/>
                    <a:gd name="T51" fmla="*/ 55 h 58"/>
                    <a:gd name="T52" fmla="*/ 365 w 814"/>
                    <a:gd name="T53" fmla="*/ 55 h 58"/>
                    <a:gd name="T54" fmla="*/ 378 w 814"/>
                    <a:gd name="T55" fmla="*/ 54 h 58"/>
                    <a:gd name="T56" fmla="*/ 392 w 814"/>
                    <a:gd name="T57" fmla="*/ 52 h 58"/>
                    <a:gd name="T58" fmla="*/ 405 w 814"/>
                    <a:gd name="T59" fmla="*/ 54 h 58"/>
                    <a:gd name="T60" fmla="*/ 419 w 814"/>
                    <a:gd name="T61" fmla="*/ 21 h 58"/>
                    <a:gd name="T62" fmla="*/ 432 w 814"/>
                    <a:gd name="T63" fmla="*/ 21 h 58"/>
                    <a:gd name="T64" fmla="*/ 446 w 814"/>
                    <a:gd name="T65" fmla="*/ 51 h 58"/>
                    <a:gd name="T66" fmla="*/ 459 w 814"/>
                    <a:gd name="T67" fmla="*/ 55 h 58"/>
                    <a:gd name="T68" fmla="*/ 473 w 814"/>
                    <a:gd name="T69" fmla="*/ 56 h 58"/>
                    <a:gd name="T70" fmla="*/ 486 w 814"/>
                    <a:gd name="T71" fmla="*/ 56 h 58"/>
                    <a:gd name="T72" fmla="*/ 500 w 814"/>
                    <a:gd name="T73" fmla="*/ 56 h 58"/>
                    <a:gd name="T74" fmla="*/ 513 w 814"/>
                    <a:gd name="T75" fmla="*/ 56 h 58"/>
                    <a:gd name="T76" fmla="*/ 527 w 814"/>
                    <a:gd name="T77" fmla="*/ 56 h 58"/>
                    <a:gd name="T78" fmla="*/ 540 w 814"/>
                    <a:gd name="T79" fmla="*/ 57 h 58"/>
                    <a:gd name="T80" fmla="*/ 554 w 814"/>
                    <a:gd name="T81" fmla="*/ 55 h 58"/>
                    <a:gd name="T82" fmla="*/ 568 w 814"/>
                    <a:gd name="T83" fmla="*/ 55 h 58"/>
                    <a:gd name="T84" fmla="*/ 581 w 814"/>
                    <a:gd name="T85" fmla="*/ 56 h 58"/>
                    <a:gd name="T86" fmla="*/ 594 w 814"/>
                    <a:gd name="T87" fmla="*/ 57 h 58"/>
                    <a:gd name="T88" fmla="*/ 608 w 814"/>
                    <a:gd name="T89" fmla="*/ 57 h 58"/>
                    <a:gd name="T90" fmla="*/ 622 w 814"/>
                    <a:gd name="T91" fmla="*/ 56 h 58"/>
                    <a:gd name="T92" fmla="*/ 635 w 814"/>
                    <a:gd name="T93" fmla="*/ 56 h 58"/>
                    <a:gd name="T94" fmla="*/ 649 w 814"/>
                    <a:gd name="T95" fmla="*/ 56 h 58"/>
                    <a:gd name="T96" fmla="*/ 662 w 814"/>
                    <a:gd name="T97" fmla="*/ 57 h 58"/>
                    <a:gd name="T98" fmla="*/ 676 w 814"/>
                    <a:gd name="T99" fmla="*/ 57 h 58"/>
                    <a:gd name="T100" fmla="*/ 689 w 814"/>
                    <a:gd name="T101" fmla="*/ 57 h 58"/>
                    <a:gd name="T102" fmla="*/ 703 w 814"/>
                    <a:gd name="T103" fmla="*/ 57 h 58"/>
                    <a:gd name="T104" fmla="*/ 716 w 814"/>
                    <a:gd name="T105" fmla="*/ 57 h 58"/>
                    <a:gd name="T106" fmla="*/ 730 w 814"/>
                    <a:gd name="T107" fmla="*/ 57 h 58"/>
                    <a:gd name="T108" fmla="*/ 743 w 814"/>
                    <a:gd name="T109" fmla="*/ 56 h 58"/>
                    <a:gd name="T110" fmla="*/ 757 w 814"/>
                    <a:gd name="T111" fmla="*/ 55 h 58"/>
                    <a:gd name="T112" fmla="*/ 770 w 814"/>
                    <a:gd name="T113" fmla="*/ 54 h 58"/>
                    <a:gd name="T114" fmla="*/ 784 w 814"/>
                    <a:gd name="T115" fmla="*/ 54 h 58"/>
                    <a:gd name="T116" fmla="*/ 797 w 814"/>
                    <a:gd name="T117" fmla="*/ 22 h 58"/>
                    <a:gd name="T118" fmla="*/ 811 w 814"/>
                    <a:gd name="T11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14" h="58">
                      <a:moveTo>
                        <a:pt x="0" y="55"/>
                      </a:moveTo>
                      <a:lnTo>
                        <a:pt x="1" y="55"/>
                      </a:lnTo>
                      <a:lnTo>
                        <a:pt x="1" y="55"/>
                      </a:lnTo>
                      <a:lnTo>
                        <a:pt x="2" y="56"/>
                      </a:lnTo>
                      <a:lnTo>
                        <a:pt x="3" y="56"/>
                      </a:lnTo>
                      <a:lnTo>
                        <a:pt x="4" y="56"/>
                      </a:lnTo>
                      <a:lnTo>
                        <a:pt x="5" y="56"/>
                      </a:lnTo>
                      <a:lnTo>
                        <a:pt x="5" y="56"/>
                      </a:lnTo>
                      <a:lnTo>
                        <a:pt x="6" y="56"/>
                      </a:lnTo>
                      <a:lnTo>
                        <a:pt x="7" y="56"/>
                      </a:lnTo>
                      <a:lnTo>
                        <a:pt x="8" y="56"/>
                      </a:lnTo>
                      <a:lnTo>
                        <a:pt x="9" y="55"/>
                      </a:lnTo>
                      <a:lnTo>
                        <a:pt x="10" y="56"/>
                      </a:lnTo>
                      <a:lnTo>
                        <a:pt x="10" y="55"/>
                      </a:lnTo>
                      <a:lnTo>
                        <a:pt x="11" y="55"/>
                      </a:lnTo>
                      <a:lnTo>
                        <a:pt x="12" y="55"/>
                      </a:lnTo>
                      <a:lnTo>
                        <a:pt x="13" y="55"/>
                      </a:lnTo>
                      <a:lnTo>
                        <a:pt x="13" y="55"/>
                      </a:lnTo>
                      <a:lnTo>
                        <a:pt x="14" y="55"/>
                      </a:lnTo>
                      <a:lnTo>
                        <a:pt x="15" y="54"/>
                      </a:lnTo>
                      <a:lnTo>
                        <a:pt x="16" y="54"/>
                      </a:lnTo>
                      <a:lnTo>
                        <a:pt x="17" y="54"/>
                      </a:lnTo>
                      <a:lnTo>
                        <a:pt x="17" y="54"/>
                      </a:lnTo>
                      <a:lnTo>
                        <a:pt x="18" y="53"/>
                      </a:lnTo>
                      <a:lnTo>
                        <a:pt x="19" y="53"/>
                      </a:lnTo>
                      <a:lnTo>
                        <a:pt x="20" y="52"/>
                      </a:lnTo>
                      <a:lnTo>
                        <a:pt x="21" y="51"/>
                      </a:lnTo>
                      <a:lnTo>
                        <a:pt x="21" y="51"/>
                      </a:lnTo>
                      <a:lnTo>
                        <a:pt x="22" y="50"/>
                      </a:lnTo>
                      <a:lnTo>
                        <a:pt x="23" y="49"/>
                      </a:lnTo>
                      <a:lnTo>
                        <a:pt x="24" y="49"/>
                      </a:lnTo>
                      <a:lnTo>
                        <a:pt x="25" y="48"/>
                      </a:lnTo>
                      <a:lnTo>
                        <a:pt x="25" y="47"/>
                      </a:lnTo>
                      <a:lnTo>
                        <a:pt x="26" y="47"/>
                      </a:lnTo>
                      <a:lnTo>
                        <a:pt x="27" y="46"/>
                      </a:lnTo>
                      <a:lnTo>
                        <a:pt x="28" y="46"/>
                      </a:lnTo>
                      <a:lnTo>
                        <a:pt x="29" y="45"/>
                      </a:lnTo>
                      <a:lnTo>
                        <a:pt x="29" y="45"/>
                      </a:lnTo>
                      <a:lnTo>
                        <a:pt x="30" y="45"/>
                      </a:lnTo>
                      <a:lnTo>
                        <a:pt x="31" y="45"/>
                      </a:lnTo>
                      <a:lnTo>
                        <a:pt x="32" y="45"/>
                      </a:lnTo>
                      <a:lnTo>
                        <a:pt x="33" y="46"/>
                      </a:lnTo>
                      <a:lnTo>
                        <a:pt x="33" y="46"/>
                      </a:lnTo>
                      <a:lnTo>
                        <a:pt x="34" y="46"/>
                      </a:lnTo>
                      <a:lnTo>
                        <a:pt x="35" y="46"/>
                      </a:lnTo>
                      <a:lnTo>
                        <a:pt x="36" y="47"/>
                      </a:lnTo>
                      <a:lnTo>
                        <a:pt x="36" y="48"/>
                      </a:lnTo>
                      <a:lnTo>
                        <a:pt x="37" y="49"/>
                      </a:lnTo>
                      <a:lnTo>
                        <a:pt x="38" y="49"/>
                      </a:lnTo>
                      <a:lnTo>
                        <a:pt x="39" y="49"/>
                      </a:lnTo>
                      <a:lnTo>
                        <a:pt x="40" y="50"/>
                      </a:lnTo>
                      <a:lnTo>
                        <a:pt x="41" y="51"/>
                      </a:lnTo>
                      <a:lnTo>
                        <a:pt x="41" y="51"/>
                      </a:lnTo>
                      <a:lnTo>
                        <a:pt x="42" y="52"/>
                      </a:lnTo>
                      <a:lnTo>
                        <a:pt x="43" y="52"/>
                      </a:lnTo>
                      <a:lnTo>
                        <a:pt x="44" y="53"/>
                      </a:lnTo>
                      <a:lnTo>
                        <a:pt x="45" y="53"/>
                      </a:lnTo>
                      <a:lnTo>
                        <a:pt x="45" y="53"/>
                      </a:lnTo>
                      <a:lnTo>
                        <a:pt x="46" y="53"/>
                      </a:lnTo>
                      <a:lnTo>
                        <a:pt x="47" y="54"/>
                      </a:lnTo>
                      <a:lnTo>
                        <a:pt x="48" y="54"/>
                      </a:lnTo>
                      <a:lnTo>
                        <a:pt x="48" y="54"/>
                      </a:lnTo>
                      <a:lnTo>
                        <a:pt x="49" y="54"/>
                      </a:lnTo>
                      <a:lnTo>
                        <a:pt x="50" y="54"/>
                      </a:lnTo>
                      <a:lnTo>
                        <a:pt x="51" y="54"/>
                      </a:lnTo>
                      <a:lnTo>
                        <a:pt x="52" y="54"/>
                      </a:lnTo>
                      <a:lnTo>
                        <a:pt x="53" y="55"/>
                      </a:lnTo>
                      <a:lnTo>
                        <a:pt x="53" y="55"/>
                      </a:lnTo>
                      <a:lnTo>
                        <a:pt x="54" y="55"/>
                      </a:lnTo>
                      <a:lnTo>
                        <a:pt x="55" y="55"/>
                      </a:lnTo>
                      <a:lnTo>
                        <a:pt x="56" y="55"/>
                      </a:lnTo>
                      <a:lnTo>
                        <a:pt x="56" y="55"/>
                      </a:lnTo>
                      <a:lnTo>
                        <a:pt x="57" y="55"/>
                      </a:lnTo>
                      <a:lnTo>
                        <a:pt x="58" y="55"/>
                      </a:lnTo>
                      <a:lnTo>
                        <a:pt x="59" y="55"/>
                      </a:lnTo>
                      <a:lnTo>
                        <a:pt x="60" y="55"/>
                      </a:lnTo>
                      <a:lnTo>
                        <a:pt x="60" y="55"/>
                      </a:lnTo>
                      <a:lnTo>
                        <a:pt x="61" y="55"/>
                      </a:lnTo>
                      <a:lnTo>
                        <a:pt x="62" y="55"/>
                      </a:lnTo>
                      <a:lnTo>
                        <a:pt x="63" y="55"/>
                      </a:lnTo>
                      <a:lnTo>
                        <a:pt x="64" y="55"/>
                      </a:lnTo>
                      <a:lnTo>
                        <a:pt x="65" y="56"/>
                      </a:lnTo>
                      <a:lnTo>
                        <a:pt x="65" y="55"/>
                      </a:lnTo>
                      <a:lnTo>
                        <a:pt x="66" y="55"/>
                      </a:lnTo>
                      <a:lnTo>
                        <a:pt x="67" y="55"/>
                      </a:lnTo>
                      <a:lnTo>
                        <a:pt x="68" y="56"/>
                      </a:lnTo>
                      <a:lnTo>
                        <a:pt x="68" y="55"/>
                      </a:lnTo>
                      <a:lnTo>
                        <a:pt x="69" y="56"/>
                      </a:lnTo>
                      <a:lnTo>
                        <a:pt x="70" y="56"/>
                      </a:lnTo>
                      <a:lnTo>
                        <a:pt x="71" y="56"/>
                      </a:lnTo>
                      <a:lnTo>
                        <a:pt x="71" y="56"/>
                      </a:lnTo>
                      <a:lnTo>
                        <a:pt x="72" y="56"/>
                      </a:lnTo>
                      <a:lnTo>
                        <a:pt x="73" y="56"/>
                      </a:lnTo>
                      <a:lnTo>
                        <a:pt x="74" y="56"/>
                      </a:lnTo>
                      <a:lnTo>
                        <a:pt x="75" y="56"/>
                      </a:lnTo>
                      <a:lnTo>
                        <a:pt x="76" y="56"/>
                      </a:lnTo>
                      <a:lnTo>
                        <a:pt x="76" y="56"/>
                      </a:lnTo>
                      <a:lnTo>
                        <a:pt x="77" y="56"/>
                      </a:lnTo>
                      <a:lnTo>
                        <a:pt x="78" y="56"/>
                      </a:lnTo>
                      <a:lnTo>
                        <a:pt x="79" y="56"/>
                      </a:lnTo>
                      <a:lnTo>
                        <a:pt x="79" y="56"/>
                      </a:lnTo>
                      <a:lnTo>
                        <a:pt x="80" y="56"/>
                      </a:lnTo>
                      <a:lnTo>
                        <a:pt x="81" y="56"/>
                      </a:lnTo>
                      <a:lnTo>
                        <a:pt x="82" y="56"/>
                      </a:lnTo>
                      <a:lnTo>
                        <a:pt x="83" y="56"/>
                      </a:lnTo>
                      <a:lnTo>
                        <a:pt x="83" y="56"/>
                      </a:lnTo>
                      <a:lnTo>
                        <a:pt x="84" y="56"/>
                      </a:lnTo>
                      <a:lnTo>
                        <a:pt x="85" y="56"/>
                      </a:lnTo>
                      <a:lnTo>
                        <a:pt x="86" y="56"/>
                      </a:lnTo>
                      <a:lnTo>
                        <a:pt x="87" y="56"/>
                      </a:lnTo>
                      <a:lnTo>
                        <a:pt x="88" y="56"/>
                      </a:lnTo>
                      <a:lnTo>
                        <a:pt x="88" y="56"/>
                      </a:lnTo>
                      <a:lnTo>
                        <a:pt x="89" y="56"/>
                      </a:lnTo>
                      <a:lnTo>
                        <a:pt x="90" y="56"/>
                      </a:lnTo>
                      <a:lnTo>
                        <a:pt x="91" y="56"/>
                      </a:lnTo>
                      <a:lnTo>
                        <a:pt x="91" y="56"/>
                      </a:lnTo>
                      <a:lnTo>
                        <a:pt x="92" y="56"/>
                      </a:lnTo>
                      <a:lnTo>
                        <a:pt x="93" y="56"/>
                      </a:lnTo>
                      <a:lnTo>
                        <a:pt x="94" y="56"/>
                      </a:lnTo>
                      <a:lnTo>
                        <a:pt x="95" y="56"/>
                      </a:lnTo>
                      <a:lnTo>
                        <a:pt x="95" y="56"/>
                      </a:lnTo>
                      <a:lnTo>
                        <a:pt x="96" y="56"/>
                      </a:lnTo>
                      <a:lnTo>
                        <a:pt x="97" y="56"/>
                      </a:lnTo>
                      <a:lnTo>
                        <a:pt x="98" y="56"/>
                      </a:lnTo>
                      <a:lnTo>
                        <a:pt x="99" y="56"/>
                      </a:lnTo>
                      <a:lnTo>
                        <a:pt x="99" y="56"/>
                      </a:lnTo>
                      <a:lnTo>
                        <a:pt x="100" y="56"/>
                      </a:lnTo>
                      <a:lnTo>
                        <a:pt x="101" y="56"/>
                      </a:lnTo>
                      <a:lnTo>
                        <a:pt x="102" y="56"/>
                      </a:lnTo>
                      <a:lnTo>
                        <a:pt x="103" y="56"/>
                      </a:lnTo>
                      <a:lnTo>
                        <a:pt x="103" y="56"/>
                      </a:lnTo>
                      <a:lnTo>
                        <a:pt x="104" y="56"/>
                      </a:lnTo>
                      <a:lnTo>
                        <a:pt x="105" y="56"/>
                      </a:lnTo>
                      <a:lnTo>
                        <a:pt x="106" y="56"/>
                      </a:lnTo>
                      <a:lnTo>
                        <a:pt x="107" y="56"/>
                      </a:lnTo>
                      <a:lnTo>
                        <a:pt x="107" y="56"/>
                      </a:lnTo>
                      <a:lnTo>
                        <a:pt x="108" y="56"/>
                      </a:lnTo>
                      <a:lnTo>
                        <a:pt x="109" y="56"/>
                      </a:lnTo>
                      <a:lnTo>
                        <a:pt x="110" y="56"/>
                      </a:lnTo>
                      <a:lnTo>
                        <a:pt x="111" y="56"/>
                      </a:lnTo>
                      <a:lnTo>
                        <a:pt x="111" y="56"/>
                      </a:lnTo>
                      <a:lnTo>
                        <a:pt x="112" y="56"/>
                      </a:lnTo>
                      <a:lnTo>
                        <a:pt x="113" y="56"/>
                      </a:lnTo>
                      <a:lnTo>
                        <a:pt x="114" y="56"/>
                      </a:lnTo>
                      <a:lnTo>
                        <a:pt x="114" y="56"/>
                      </a:lnTo>
                      <a:lnTo>
                        <a:pt x="115" y="56"/>
                      </a:lnTo>
                      <a:lnTo>
                        <a:pt x="116" y="56"/>
                      </a:lnTo>
                      <a:lnTo>
                        <a:pt x="117" y="56"/>
                      </a:lnTo>
                      <a:lnTo>
                        <a:pt x="118" y="56"/>
                      </a:lnTo>
                      <a:lnTo>
                        <a:pt x="119" y="56"/>
                      </a:lnTo>
                      <a:lnTo>
                        <a:pt x="119" y="56"/>
                      </a:lnTo>
                      <a:lnTo>
                        <a:pt x="120" y="56"/>
                      </a:lnTo>
                      <a:lnTo>
                        <a:pt x="121" y="56"/>
                      </a:lnTo>
                      <a:lnTo>
                        <a:pt x="122" y="56"/>
                      </a:lnTo>
                      <a:lnTo>
                        <a:pt x="123" y="56"/>
                      </a:lnTo>
                      <a:lnTo>
                        <a:pt x="123" y="56"/>
                      </a:lnTo>
                      <a:lnTo>
                        <a:pt x="124" y="56"/>
                      </a:lnTo>
                      <a:lnTo>
                        <a:pt x="125" y="56"/>
                      </a:lnTo>
                      <a:lnTo>
                        <a:pt x="126" y="56"/>
                      </a:lnTo>
                      <a:lnTo>
                        <a:pt x="126" y="56"/>
                      </a:lnTo>
                      <a:lnTo>
                        <a:pt x="127" y="56"/>
                      </a:lnTo>
                      <a:lnTo>
                        <a:pt x="128" y="56"/>
                      </a:lnTo>
                      <a:lnTo>
                        <a:pt x="129" y="56"/>
                      </a:lnTo>
                      <a:lnTo>
                        <a:pt x="130" y="56"/>
                      </a:lnTo>
                      <a:lnTo>
                        <a:pt x="131" y="56"/>
                      </a:lnTo>
                      <a:lnTo>
                        <a:pt x="131" y="56"/>
                      </a:lnTo>
                      <a:lnTo>
                        <a:pt x="132" y="56"/>
                      </a:lnTo>
                      <a:lnTo>
                        <a:pt x="133" y="56"/>
                      </a:lnTo>
                      <a:lnTo>
                        <a:pt x="134" y="55"/>
                      </a:lnTo>
                      <a:lnTo>
                        <a:pt x="134" y="55"/>
                      </a:lnTo>
                      <a:lnTo>
                        <a:pt x="135" y="55"/>
                      </a:lnTo>
                      <a:lnTo>
                        <a:pt x="136" y="55"/>
                      </a:lnTo>
                      <a:lnTo>
                        <a:pt x="137" y="56"/>
                      </a:lnTo>
                      <a:lnTo>
                        <a:pt x="138" y="55"/>
                      </a:lnTo>
                      <a:lnTo>
                        <a:pt x="138" y="56"/>
                      </a:lnTo>
                      <a:lnTo>
                        <a:pt x="139" y="55"/>
                      </a:lnTo>
                      <a:lnTo>
                        <a:pt x="140" y="56"/>
                      </a:lnTo>
                      <a:lnTo>
                        <a:pt x="141" y="56"/>
                      </a:lnTo>
                      <a:lnTo>
                        <a:pt x="142" y="55"/>
                      </a:lnTo>
                      <a:lnTo>
                        <a:pt x="143" y="55"/>
                      </a:lnTo>
                      <a:lnTo>
                        <a:pt x="143" y="56"/>
                      </a:lnTo>
                      <a:lnTo>
                        <a:pt x="144" y="55"/>
                      </a:lnTo>
                      <a:lnTo>
                        <a:pt x="145" y="55"/>
                      </a:lnTo>
                      <a:lnTo>
                        <a:pt x="146" y="55"/>
                      </a:lnTo>
                      <a:lnTo>
                        <a:pt x="146" y="55"/>
                      </a:lnTo>
                      <a:lnTo>
                        <a:pt x="147" y="55"/>
                      </a:lnTo>
                      <a:lnTo>
                        <a:pt x="148" y="55"/>
                      </a:lnTo>
                      <a:lnTo>
                        <a:pt x="149" y="55"/>
                      </a:lnTo>
                      <a:lnTo>
                        <a:pt x="149" y="56"/>
                      </a:lnTo>
                      <a:lnTo>
                        <a:pt x="150" y="55"/>
                      </a:lnTo>
                      <a:lnTo>
                        <a:pt x="151" y="55"/>
                      </a:lnTo>
                      <a:lnTo>
                        <a:pt x="152" y="55"/>
                      </a:lnTo>
                      <a:lnTo>
                        <a:pt x="153" y="55"/>
                      </a:lnTo>
                      <a:lnTo>
                        <a:pt x="154" y="55"/>
                      </a:lnTo>
                      <a:lnTo>
                        <a:pt x="154" y="55"/>
                      </a:lnTo>
                      <a:lnTo>
                        <a:pt x="155" y="55"/>
                      </a:lnTo>
                      <a:lnTo>
                        <a:pt x="156" y="55"/>
                      </a:lnTo>
                      <a:lnTo>
                        <a:pt x="157" y="55"/>
                      </a:lnTo>
                      <a:lnTo>
                        <a:pt x="158" y="56"/>
                      </a:lnTo>
                      <a:lnTo>
                        <a:pt x="158" y="56"/>
                      </a:lnTo>
                      <a:lnTo>
                        <a:pt x="159" y="56"/>
                      </a:lnTo>
                      <a:lnTo>
                        <a:pt x="160" y="56"/>
                      </a:lnTo>
                      <a:lnTo>
                        <a:pt x="161" y="56"/>
                      </a:lnTo>
                      <a:lnTo>
                        <a:pt x="161" y="56"/>
                      </a:lnTo>
                      <a:lnTo>
                        <a:pt x="162" y="56"/>
                      </a:lnTo>
                      <a:lnTo>
                        <a:pt x="163" y="56"/>
                      </a:lnTo>
                      <a:lnTo>
                        <a:pt x="164" y="56"/>
                      </a:lnTo>
                      <a:lnTo>
                        <a:pt x="165" y="56"/>
                      </a:lnTo>
                      <a:lnTo>
                        <a:pt x="166" y="56"/>
                      </a:lnTo>
                      <a:lnTo>
                        <a:pt x="166" y="56"/>
                      </a:lnTo>
                      <a:lnTo>
                        <a:pt x="167" y="56"/>
                      </a:lnTo>
                      <a:lnTo>
                        <a:pt x="168" y="56"/>
                      </a:lnTo>
                      <a:lnTo>
                        <a:pt x="169" y="56"/>
                      </a:lnTo>
                      <a:lnTo>
                        <a:pt x="169" y="56"/>
                      </a:lnTo>
                      <a:lnTo>
                        <a:pt x="170" y="56"/>
                      </a:lnTo>
                      <a:lnTo>
                        <a:pt x="171" y="56"/>
                      </a:lnTo>
                      <a:lnTo>
                        <a:pt x="172" y="56"/>
                      </a:lnTo>
                      <a:lnTo>
                        <a:pt x="173" y="56"/>
                      </a:lnTo>
                      <a:lnTo>
                        <a:pt x="173" y="56"/>
                      </a:lnTo>
                      <a:lnTo>
                        <a:pt x="174" y="56"/>
                      </a:lnTo>
                      <a:lnTo>
                        <a:pt x="175" y="56"/>
                      </a:lnTo>
                      <a:lnTo>
                        <a:pt x="176" y="56"/>
                      </a:lnTo>
                      <a:lnTo>
                        <a:pt x="177" y="56"/>
                      </a:lnTo>
                      <a:lnTo>
                        <a:pt x="177" y="56"/>
                      </a:lnTo>
                      <a:lnTo>
                        <a:pt x="178" y="56"/>
                      </a:lnTo>
                      <a:lnTo>
                        <a:pt x="179" y="56"/>
                      </a:lnTo>
                      <a:lnTo>
                        <a:pt x="180" y="56"/>
                      </a:lnTo>
                      <a:lnTo>
                        <a:pt x="181" y="56"/>
                      </a:lnTo>
                      <a:lnTo>
                        <a:pt x="181" y="56"/>
                      </a:lnTo>
                      <a:lnTo>
                        <a:pt x="182" y="56"/>
                      </a:lnTo>
                      <a:lnTo>
                        <a:pt x="183" y="55"/>
                      </a:lnTo>
                      <a:lnTo>
                        <a:pt x="184" y="55"/>
                      </a:lnTo>
                      <a:lnTo>
                        <a:pt x="185" y="56"/>
                      </a:lnTo>
                      <a:lnTo>
                        <a:pt x="185" y="55"/>
                      </a:lnTo>
                      <a:lnTo>
                        <a:pt x="186" y="55"/>
                      </a:lnTo>
                      <a:lnTo>
                        <a:pt x="187" y="55"/>
                      </a:lnTo>
                      <a:lnTo>
                        <a:pt x="188" y="55"/>
                      </a:lnTo>
                      <a:lnTo>
                        <a:pt x="189" y="55"/>
                      </a:lnTo>
                      <a:lnTo>
                        <a:pt x="189" y="55"/>
                      </a:lnTo>
                      <a:lnTo>
                        <a:pt x="190" y="55"/>
                      </a:lnTo>
                      <a:lnTo>
                        <a:pt x="191" y="55"/>
                      </a:lnTo>
                      <a:lnTo>
                        <a:pt x="192" y="55"/>
                      </a:lnTo>
                      <a:lnTo>
                        <a:pt x="192" y="55"/>
                      </a:lnTo>
                      <a:lnTo>
                        <a:pt x="193" y="55"/>
                      </a:lnTo>
                      <a:lnTo>
                        <a:pt x="194" y="55"/>
                      </a:lnTo>
                      <a:lnTo>
                        <a:pt x="195" y="55"/>
                      </a:lnTo>
                      <a:lnTo>
                        <a:pt x="196" y="55"/>
                      </a:lnTo>
                      <a:lnTo>
                        <a:pt x="197" y="56"/>
                      </a:lnTo>
                      <a:lnTo>
                        <a:pt x="197" y="56"/>
                      </a:lnTo>
                      <a:lnTo>
                        <a:pt x="198" y="56"/>
                      </a:lnTo>
                      <a:lnTo>
                        <a:pt x="199" y="56"/>
                      </a:lnTo>
                      <a:lnTo>
                        <a:pt x="200" y="56"/>
                      </a:lnTo>
                      <a:lnTo>
                        <a:pt x="201" y="56"/>
                      </a:lnTo>
                      <a:lnTo>
                        <a:pt x="201" y="56"/>
                      </a:lnTo>
                      <a:lnTo>
                        <a:pt x="202" y="56"/>
                      </a:lnTo>
                      <a:lnTo>
                        <a:pt x="203" y="56"/>
                      </a:lnTo>
                      <a:lnTo>
                        <a:pt x="204" y="56"/>
                      </a:lnTo>
                      <a:lnTo>
                        <a:pt x="204" y="56"/>
                      </a:lnTo>
                      <a:lnTo>
                        <a:pt x="205" y="56"/>
                      </a:lnTo>
                      <a:lnTo>
                        <a:pt x="206" y="56"/>
                      </a:lnTo>
                      <a:lnTo>
                        <a:pt x="207" y="56"/>
                      </a:lnTo>
                      <a:lnTo>
                        <a:pt x="208" y="56"/>
                      </a:lnTo>
                      <a:lnTo>
                        <a:pt x="209" y="56"/>
                      </a:lnTo>
                      <a:lnTo>
                        <a:pt x="209" y="56"/>
                      </a:lnTo>
                      <a:lnTo>
                        <a:pt x="210" y="56"/>
                      </a:lnTo>
                      <a:lnTo>
                        <a:pt x="211" y="56"/>
                      </a:lnTo>
                      <a:lnTo>
                        <a:pt x="212" y="56"/>
                      </a:lnTo>
                      <a:lnTo>
                        <a:pt x="212" y="56"/>
                      </a:lnTo>
                      <a:lnTo>
                        <a:pt x="213" y="56"/>
                      </a:lnTo>
                      <a:lnTo>
                        <a:pt x="214" y="56"/>
                      </a:lnTo>
                      <a:lnTo>
                        <a:pt x="215" y="56"/>
                      </a:lnTo>
                      <a:lnTo>
                        <a:pt x="216" y="56"/>
                      </a:lnTo>
                      <a:lnTo>
                        <a:pt x="216" y="56"/>
                      </a:lnTo>
                      <a:lnTo>
                        <a:pt x="217" y="56"/>
                      </a:lnTo>
                      <a:lnTo>
                        <a:pt x="218" y="56"/>
                      </a:lnTo>
                      <a:lnTo>
                        <a:pt x="219" y="56"/>
                      </a:lnTo>
                      <a:lnTo>
                        <a:pt x="220" y="56"/>
                      </a:lnTo>
                      <a:lnTo>
                        <a:pt x="221" y="56"/>
                      </a:lnTo>
                      <a:lnTo>
                        <a:pt x="221" y="56"/>
                      </a:lnTo>
                      <a:lnTo>
                        <a:pt x="222" y="56"/>
                      </a:lnTo>
                      <a:lnTo>
                        <a:pt x="223" y="56"/>
                      </a:lnTo>
                      <a:lnTo>
                        <a:pt x="224" y="56"/>
                      </a:lnTo>
                      <a:lnTo>
                        <a:pt x="224" y="56"/>
                      </a:lnTo>
                      <a:lnTo>
                        <a:pt x="225" y="56"/>
                      </a:lnTo>
                      <a:lnTo>
                        <a:pt x="226" y="56"/>
                      </a:lnTo>
                      <a:lnTo>
                        <a:pt x="227" y="56"/>
                      </a:lnTo>
                      <a:lnTo>
                        <a:pt x="227" y="56"/>
                      </a:lnTo>
                      <a:lnTo>
                        <a:pt x="228" y="56"/>
                      </a:lnTo>
                      <a:lnTo>
                        <a:pt x="229" y="55"/>
                      </a:lnTo>
                      <a:lnTo>
                        <a:pt x="230" y="55"/>
                      </a:lnTo>
                      <a:lnTo>
                        <a:pt x="231" y="54"/>
                      </a:lnTo>
                      <a:lnTo>
                        <a:pt x="232" y="54"/>
                      </a:lnTo>
                      <a:lnTo>
                        <a:pt x="232" y="53"/>
                      </a:lnTo>
                      <a:lnTo>
                        <a:pt x="233" y="52"/>
                      </a:lnTo>
                      <a:lnTo>
                        <a:pt x="234" y="51"/>
                      </a:lnTo>
                      <a:lnTo>
                        <a:pt x="235" y="49"/>
                      </a:lnTo>
                      <a:lnTo>
                        <a:pt x="236" y="47"/>
                      </a:lnTo>
                      <a:lnTo>
                        <a:pt x="236" y="45"/>
                      </a:lnTo>
                      <a:lnTo>
                        <a:pt x="237" y="43"/>
                      </a:lnTo>
                      <a:lnTo>
                        <a:pt x="238" y="40"/>
                      </a:lnTo>
                      <a:lnTo>
                        <a:pt x="239" y="36"/>
                      </a:lnTo>
                      <a:lnTo>
                        <a:pt x="239" y="33"/>
                      </a:lnTo>
                      <a:lnTo>
                        <a:pt x="240" y="29"/>
                      </a:lnTo>
                      <a:lnTo>
                        <a:pt x="241" y="25"/>
                      </a:lnTo>
                      <a:lnTo>
                        <a:pt x="242" y="22"/>
                      </a:lnTo>
                      <a:lnTo>
                        <a:pt x="243" y="19"/>
                      </a:lnTo>
                      <a:lnTo>
                        <a:pt x="244" y="16"/>
                      </a:lnTo>
                      <a:lnTo>
                        <a:pt x="244" y="13"/>
                      </a:lnTo>
                      <a:lnTo>
                        <a:pt x="245" y="10"/>
                      </a:lnTo>
                      <a:lnTo>
                        <a:pt x="246" y="8"/>
                      </a:lnTo>
                      <a:lnTo>
                        <a:pt x="247" y="6"/>
                      </a:lnTo>
                      <a:lnTo>
                        <a:pt x="247" y="6"/>
                      </a:lnTo>
                      <a:lnTo>
                        <a:pt x="248" y="5"/>
                      </a:lnTo>
                      <a:lnTo>
                        <a:pt x="249" y="6"/>
                      </a:lnTo>
                      <a:lnTo>
                        <a:pt x="250" y="6"/>
                      </a:lnTo>
                      <a:lnTo>
                        <a:pt x="251" y="8"/>
                      </a:lnTo>
                      <a:lnTo>
                        <a:pt x="251" y="10"/>
                      </a:lnTo>
                      <a:lnTo>
                        <a:pt x="252" y="13"/>
                      </a:lnTo>
                      <a:lnTo>
                        <a:pt x="253" y="15"/>
                      </a:lnTo>
                      <a:lnTo>
                        <a:pt x="254" y="17"/>
                      </a:lnTo>
                      <a:lnTo>
                        <a:pt x="255" y="20"/>
                      </a:lnTo>
                      <a:lnTo>
                        <a:pt x="256" y="23"/>
                      </a:lnTo>
                      <a:lnTo>
                        <a:pt x="256" y="25"/>
                      </a:lnTo>
                      <a:lnTo>
                        <a:pt x="257" y="28"/>
                      </a:lnTo>
                      <a:lnTo>
                        <a:pt x="258" y="30"/>
                      </a:lnTo>
                      <a:lnTo>
                        <a:pt x="259" y="32"/>
                      </a:lnTo>
                      <a:lnTo>
                        <a:pt x="259" y="34"/>
                      </a:lnTo>
                      <a:lnTo>
                        <a:pt x="260" y="36"/>
                      </a:lnTo>
                      <a:lnTo>
                        <a:pt x="261" y="38"/>
                      </a:lnTo>
                      <a:lnTo>
                        <a:pt x="262" y="40"/>
                      </a:lnTo>
                      <a:lnTo>
                        <a:pt x="263" y="41"/>
                      </a:lnTo>
                      <a:lnTo>
                        <a:pt x="263" y="43"/>
                      </a:lnTo>
                      <a:lnTo>
                        <a:pt x="264" y="44"/>
                      </a:lnTo>
                      <a:lnTo>
                        <a:pt x="265" y="45"/>
                      </a:lnTo>
                      <a:lnTo>
                        <a:pt x="266" y="46"/>
                      </a:lnTo>
                      <a:lnTo>
                        <a:pt x="267" y="46"/>
                      </a:lnTo>
                      <a:lnTo>
                        <a:pt x="267" y="47"/>
                      </a:lnTo>
                      <a:lnTo>
                        <a:pt x="268" y="48"/>
                      </a:lnTo>
                      <a:lnTo>
                        <a:pt x="269" y="48"/>
                      </a:lnTo>
                      <a:lnTo>
                        <a:pt x="270" y="49"/>
                      </a:lnTo>
                      <a:lnTo>
                        <a:pt x="270" y="49"/>
                      </a:lnTo>
                      <a:lnTo>
                        <a:pt x="271" y="50"/>
                      </a:lnTo>
                      <a:lnTo>
                        <a:pt x="272" y="50"/>
                      </a:lnTo>
                      <a:lnTo>
                        <a:pt x="273" y="50"/>
                      </a:lnTo>
                      <a:lnTo>
                        <a:pt x="274" y="51"/>
                      </a:lnTo>
                      <a:lnTo>
                        <a:pt x="275" y="51"/>
                      </a:lnTo>
                      <a:lnTo>
                        <a:pt x="275" y="51"/>
                      </a:lnTo>
                      <a:lnTo>
                        <a:pt x="276" y="51"/>
                      </a:lnTo>
                      <a:lnTo>
                        <a:pt x="277" y="52"/>
                      </a:lnTo>
                      <a:lnTo>
                        <a:pt x="278" y="52"/>
                      </a:lnTo>
                      <a:lnTo>
                        <a:pt x="279" y="52"/>
                      </a:lnTo>
                      <a:lnTo>
                        <a:pt x="279" y="52"/>
                      </a:lnTo>
                      <a:lnTo>
                        <a:pt x="280" y="52"/>
                      </a:lnTo>
                      <a:lnTo>
                        <a:pt x="281" y="52"/>
                      </a:lnTo>
                      <a:lnTo>
                        <a:pt x="282" y="52"/>
                      </a:lnTo>
                      <a:lnTo>
                        <a:pt x="282" y="52"/>
                      </a:lnTo>
                      <a:lnTo>
                        <a:pt x="283" y="53"/>
                      </a:lnTo>
                      <a:lnTo>
                        <a:pt x="284" y="53"/>
                      </a:lnTo>
                      <a:lnTo>
                        <a:pt x="285" y="53"/>
                      </a:lnTo>
                      <a:lnTo>
                        <a:pt x="286" y="53"/>
                      </a:lnTo>
                      <a:lnTo>
                        <a:pt x="287" y="53"/>
                      </a:lnTo>
                      <a:lnTo>
                        <a:pt x="287" y="53"/>
                      </a:lnTo>
                      <a:lnTo>
                        <a:pt x="288" y="53"/>
                      </a:lnTo>
                      <a:lnTo>
                        <a:pt x="289" y="53"/>
                      </a:lnTo>
                      <a:lnTo>
                        <a:pt x="290" y="53"/>
                      </a:lnTo>
                      <a:lnTo>
                        <a:pt x="290" y="53"/>
                      </a:lnTo>
                      <a:lnTo>
                        <a:pt x="291" y="54"/>
                      </a:lnTo>
                      <a:lnTo>
                        <a:pt x="292" y="54"/>
                      </a:lnTo>
                      <a:lnTo>
                        <a:pt x="293" y="54"/>
                      </a:lnTo>
                      <a:lnTo>
                        <a:pt x="294" y="54"/>
                      </a:lnTo>
                      <a:lnTo>
                        <a:pt x="294" y="54"/>
                      </a:lnTo>
                      <a:lnTo>
                        <a:pt x="295" y="54"/>
                      </a:lnTo>
                      <a:lnTo>
                        <a:pt x="296" y="54"/>
                      </a:lnTo>
                      <a:lnTo>
                        <a:pt x="297" y="54"/>
                      </a:lnTo>
                      <a:lnTo>
                        <a:pt x="298" y="54"/>
                      </a:lnTo>
                      <a:lnTo>
                        <a:pt x="299" y="54"/>
                      </a:lnTo>
                      <a:lnTo>
                        <a:pt x="299" y="54"/>
                      </a:lnTo>
                      <a:lnTo>
                        <a:pt x="300" y="54"/>
                      </a:lnTo>
                      <a:lnTo>
                        <a:pt x="301" y="54"/>
                      </a:lnTo>
                      <a:lnTo>
                        <a:pt x="302" y="54"/>
                      </a:lnTo>
                      <a:lnTo>
                        <a:pt x="302" y="54"/>
                      </a:lnTo>
                      <a:lnTo>
                        <a:pt x="303" y="54"/>
                      </a:lnTo>
                      <a:lnTo>
                        <a:pt x="304" y="54"/>
                      </a:lnTo>
                      <a:lnTo>
                        <a:pt x="305" y="55"/>
                      </a:lnTo>
                      <a:lnTo>
                        <a:pt x="305" y="55"/>
                      </a:lnTo>
                      <a:lnTo>
                        <a:pt x="306" y="55"/>
                      </a:lnTo>
                      <a:lnTo>
                        <a:pt x="307" y="55"/>
                      </a:lnTo>
                      <a:lnTo>
                        <a:pt x="308" y="55"/>
                      </a:lnTo>
                      <a:lnTo>
                        <a:pt x="309" y="55"/>
                      </a:lnTo>
                      <a:lnTo>
                        <a:pt x="310" y="55"/>
                      </a:lnTo>
                      <a:lnTo>
                        <a:pt x="310" y="55"/>
                      </a:lnTo>
                      <a:lnTo>
                        <a:pt x="311" y="55"/>
                      </a:lnTo>
                      <a:lnTo>
                        <a:pt x="312" y="55"/>
                      </a:lnTo>
                      <a:lnTo>
                        <a:pt x="313" y="55"/>
                      </a:lnTo>
                      <a:lnTo>
                        <a:pt x="314" y="55"/>
                      </a:lnTo>
                      <a:lnTo>
                        <a:pt x="314" y="55"/>
                      </a:lnTo>
                      <a:lnTo>
                        <a:pt x="315" y="55"/>
                      </a:lnTo>
                      <a:lnTo>
                        <a:pt x="316" y="55"/>
                      </a:lnTo>
                      <a:lnTo>
                        <a:pt x="317" y="55"/>
                      </a:lnTo>
                      <a:lnTo>
                        <a:pt x="317" y="55"/>
                      </a:lnTo>
                      <a:lnTo>
                        <a:pt x="318" y="55"/>
                      </a:lnTo>
                      <a:lnTo>
                        <a:pt x="319" y="55"/>
                      </a:lnTo>
                      <a:lnTo>
                        <a:pt x="320" y="55"/>
                      </a:lnTo>
                      <a:lnTo>
                        <a:pt x="321" y="55"/>
                      </a:lnTo>
                      <a:lnTo>
                        <a:pt x="322" y="55"/>
                      </a:lnTo>
                      <a:lnTo>
                        <a:pt x="322" y="55"/>
                      </a:lnTo>
                      <a:lnTo>
                        <a:pt x="323" y="55"/>
                      </a:lnTo>
                      <a:lnTo>
                        <a:pt x="324" y="55"/>
                      </a:lnTo>
                      <a:lnTo>
                        <a:pt x="325" y="55"/>
                      </a:lnTo>
                      <a:lnTo>
                        <a:pt x="325" y="55"/>
                      </a:lnTo>
                      <a:lnTo>
                        <a:pt x="326" y="55"/>
                      </a:lnTo>
                      <a:lnTo>
                        <a:pt x="327" y="55"/>
                      </a:lnTo>
                      <a:lnTo>
                        <a:pt x="328" y="55"/>
                      </a:lnTo>
                      <a:lnTo>
                        <a:pt x="329" y="55"/>
                      </a:lnTo>
                      <a:lnTo>
                        <a:pt x="329" y="55"/>
                      </a:lnTo>
                      <a:lnTo>
                        <a:pt x="330" y="55"/>
                      </a:lnTo>
                      <a:lnTo>
                        <a:pt x="331" y="55"/>
                      </a:lnTo>
                      <a:lnTo>
                        <a:pt x="332" y="55"/>
                      </a:lnTo>
                      <a:lnTo>
                        <a:pt x="333" y="55"/>
                      </a:lnTo>
                      <a:lnTo>
                        <a:pt x="334" y="55"/>
                      </a:lnTo>
                      <a:lnTo>
                        <a:pt x="334" y="55"/>
                      </a:lnTo>
                      <a:lnTo>
                        <a:pt x="335" y="55"/>
                      </a:lnTo>
                      <a:lnTo>
                        <a:pt x="336" y="55"/>
                      </a:lnTo>
                      <a:lnTo>
                        <a:pt x="337" y="55"/>
                      </a:lnTo>
                      <a:lnTo>
                        <a:pt x="337" y="55"/>
                      </a:lnTo>
                      <a:lnTo>
                        <a:pt x="338" y="55"/>
                      </a:lnTo>
                      <a:lnTo>
                        <a:pt x="339" y="55"/>
                      </a:lnTo>
                      <a:lnTo>
                        <a:pt x="340" y="55"/>
                      </a:lnTo>
                      <a:lnTo>
                        <a:pt x="341" y="55"/>
                      </a:lnTo>
                      <a:lnTo>
                        <a:pt x="341" y="55"/>
                      </a:lnTo>
                      <a:lnTo>
                        <a:pt x="342" y="55"/>
                      </a:lnTo>
                      <a:lnTo>
                        <a:pt x="343" y="55"/>
                      </a:lnTo>
                      <a:lnTo>
                        <a:pt x="344" y="55"/>
                      </a:lnTo>
                      <a:lnTo>
                        <a:pt x="345" y="55"/>
                      </a:lnTo>
                      <a:lnTo>
                        <a:pt x="345" y="55"/>
                      </a:lnTo>
                      <a:lnTo>
                        <a:pt x="346" y="55"/>
                      </a:lnTo>
                      <a:lnTo>
                        <a:pt x="347" y="55"/>
                      </a:lnTo>
                      <a:lnTo>
                        <a:pt x="348" y="55"/>
                      </a:lnTo>
                      <a:lnTo>
                        <a:pt x="349" y="55"/>
                      </a:lnTo>
                      <a:lnTo>
                        <a:pt x="349" y="55"/>
                      </a:lnTo>
                      <a:lnTo>
                        <a:pt x="350" y="55"/>
                      </a:lnTo>
                      <a:lnTo>
                        <a:pt x="351" y="55"/>
                      </a:lnTo>
                      <a:lnTo>
                        <a:pt x="352" y="55"/>
                      </a:lnTo>
                      <a:lnTo>
                        <a:pt x="353" y="55"/>
                      </a:lnTo>
                      <a:lnTo>
                        <a:pt x="353" y="55"/>
                      </a:lnTo>
                      <a:lnTo>
                        <a:pt x="354" y="55"/>
                      </a:lnTo>
                      <a:lnTo>
                        <a:pt x="355" y="55"/>
                      </a:lnTo>
                      <a:lnTo>
                        <a:pt x="356" y="55"/>
                      </a:lnTo>
                      <a:lnTo>
                        <a:pt x="357" y="55"/>
                      </a:lnTo>
                      <a:lnTo>
                        <a:pt x="357" y="55"/>
                      </a:lnTo>
                      <a:lnTo>
                        <a:pt x="358" y="55"/>
                      </a:lnTo>
                      <a:lnTo>
                        <a:pt x="359" y="55"/>
                      </a:lnTo>
                      <a:lnTo>
                        <a:pt x="360" y="55"/>
                      </a:lnTo>
                      <a:lnTo>
                        <a:pt x="360" y="55"/>
                      </a:lnTo>
                      <a:lnTo>
                        <a:pt x="361" y="55"/>
                      </a:lnTo>
                      <a:lnTo>
                        <a:pt x="362" y="55"/>
                      </a:lnTo>
                      <a:lnTo>
                        <a:pt x="363" y="55"/>
                      </a:lnTo>
                      <a:lnTo>
                        <a:pt x="364" y="55"/>
                      </a:lnTo>
                      <a:lnTo>
                        <a:pt x="365" y="55"/>
                      </a:lnTo>
                      <a:lnTo>
                        <a:pt x="365" y="55"/>
                      </a:lnTo>
                      <a:lnTo>
                        <a:pt x="366" y="55"/>
                      </a:lnTo>
                      <a:lnTo>
                        <a:pt x="367" y="55"/>
                      </a:lnTo>
                      <a:lnTo>
                        <a:pt x="368" y="55"/>
                      </a:lnTo>
                      <a:lnTo>
                        <a:pt x="368" y="55"/>
                      </a:lnTo>
                      <a:lnTo>
                        <a:pt x="369" y="55"/>
                      </a:lnTo>
                      <a:lnTo>
                        <a:pt x="370" y="55"/>
                      </a:lnTo>
                      <a:lnTo>
                        <a:pt x="371" y="55"/>
                      </a:lnTo>
                      <a:lnTo>
                        <a:pt x="372" y="55"/>
                      </a:lnTo>
                      <a:lnTo>
                        <a:pt x="372" y="55"/>
                      </a:lnTo>
                      <a:lnTo>
                        <a:pt x="373" y="55"/>
                      </a:lnTo>
                      <a:lnTo>
                        <a:pt x="374" y="55"/>
                      </a:lnTo>
                      <a:lnTo>
                        <a:pt x="375" y="55"/>
                      </a:lnTo>
                      <a:lnTo>
                        <a:pt x="376" y="55"/>
                      </a:lnTo>
                      <a:lnTo>
                        <a:pt x="377" y="55"/>
                      </a:lnTo>
                      <a:lnTo>
                        <a:pt x="377" y="55"/>
                      </a:lnTo>
                      <a:lnTo>
                        <a:pt x="378" y="54"/>
                      </a:lnTo>
                      <a:lnTo>
                        <a:pt x="379" y="54"/>
                      </a:lnTo>
                      <a:lnTo>
                        <a:pt x="380" y="54"/>
                      </a:lnTo>
                      <a:lnTo>
                        <a:pt x="380" y="54"/>
                      </a:lnTo>
                      <a:lnTo>
                        <a:pt x="381" y="54"/>
                      </a:lnTo>
                      <a:lnTo>
                        <a:pt x="382" y="53"/>
                      </a:lnTo>
                      <a:lnTo>
                        <a:pt x="383" y="53"/>
                      </a:lnTo>
                      <a:lnTo>
                        <a:pt x="383" y="53"/>
                      </a:lnTo>
                      <a:lnTo>
                        <a:pt x="384" y="53"/>
                      </a:lnTo>
                      <a:lnTo>
                        <a:pt x="385" y="53"/>
                      </a:lnTo>
                      <a:lnTo>
                        <a:pt x="386" y="52"/>
                      </a:lnTo>
                      <a:lnTo>
                        <a:pt x="387" y="52"/>
                      </a:lnTo>
                      <a:lnTo>
                        <a:pt x="388" y="52"/>
                      </a:lnTo>
                      <a:lnTo>
                        <a:pt x="388" y="52"/>
                      </a:lnTo>
                      <a:lnTo>
                        <a:pt x="389" y="51"/>
                      </a:lnTo>
                      <a:lnTo>
                        <a:pt x="390" y="51"/>
                      </a:lnTo>
                      <a:lnTo>
                        <a:pt x="391" y="51"/>
                      </a:lnTo>
                      <a:lnTo>
                        <a:pt x="392" y="52"/>
                      </a:lnTo>
                      <a:lnTo>
                        <a:pt x="392" y="51"/>
                      </a:lnTo>
                      <a:lnTo>
                        <a:pt x="393" y="52"/>
                      </a:lnTo>
                      <a:lnTo>
                        <a:pt x="394" y="52"/>
                      </a:lnTo>
                      <a:lnTo>
                        <a:pt x="395" y="52"/>
                      </a:lnTo>
                      <a:lnTo>
                        <a:pt x="395" y="52"/>
                      </a:lnTo>
                      <a:lnTo>
                        <a:pt x="396" y="53"/>
                      </a:lnTo>
                      <a:lnTo>
                        <a:pt x="397" y="53"/>
                      </a:lnTo>
                      <a:lnTo>
                        <a:pt x="398" y="53"/>
                      </a:lnTo>
                      <a:lnTo>
                        <a:pt x="399" y="53"/>
                      </a:lnTo>
                      <a:lnTo>
                        <a:pt x="400" y="54"/>
                      </a:lnTo>
                      <a:lnTo>
                        <a:pt x="400" y="54"/>
                      </a:lnTo>
                      <a:lnTo>
                        <a:pt x="401" y="54"/>
                      </a:lnTo>
                      <a:lnTo>
                        <a:pt x="402" y="54"/>
                      </a:lnTo>
                      <a:lnTo>
                        <a:pt x="403" y="54"/>
                      </a:lnTo>
                      <a:lnTo>
                        <a:pt x="403" y="54"/>
                      </a:lnTo>
                      <a:lnTo>
                        <a:pt x="404" y="54"/>
                      </a:lnTo>
                      <a:lnTo>
                        <a:pt x="405" y="54"/>
                      </a:lnTo>
                      <a:lnTo>
                        <a:pt x="406" y="53"/>
                      </a:lnTo>
                      <a:lnTo>
                        <a:pt x="407" y="53"/>
                      </a:lnTo>
                      <a:lnTo>
                        <a:pt x="407" y="52"/>
                      </a:lnTo>
                      <a:lnTo>
                        <a:pt x="408" y="51"/>
                      </a:lnTo>
                      <a:lnTo>
                        <a:pt x="409" y="50"/>
                      </a:lnTo>
                      <a:lnTo>
                        <a:pt x="410" y="49"/>
                      </a:lnTo>
                      <a:lnTo>
                        <a:pt x="411" y="48"/>
                      </a:lnTo>
                      <a:lnTo>
                        <a:pt x="412" y="46"/>
                      </a:lnTo>
                      <a:lnTo>
                        <a:pt x="412" y="44"/>
                      </a:lnTo>
                      <a:lnTo>
                        <a:pt x="413" y="42"/>
                      </a:lnTo>
                      <a:lnTo>
                        <a:pt x="414" y="39"/>
                      </a:lnTo>
                      <a:lnTo>
                        <a:pt x="415" y="36"/>
                      </a:lnTo>
                      <a:lnTo>
                        <a:pt x="415" y="33"/>
                      </a:lnTo>
                      <a:lnTo>
                        <a:pt x="416" y="30"/>
                      </a:lnTo>
                      <a:lnTo>
                        <a:pt x="417" y="27"/>
                      </a:lnTo>
                      <a:lnTo>
                        <a:pt x="418" y="24"/>
                      </a:lnTo>
                      <a:lnTo>
                        <a:pt x="419" y="21"/>
                      </a:lnTo>
                      <a:lnTo>
                        <a:pt x="419" y="16"/>
                      </a:lnTo>
                      <a:lnTo>
                        <a:pt x="420" y="14"/>
                      </a:lnTo>
                      <a:lnTo>
                        <a:pt x="421" y="11"/>
                      </a:lnTo>
                      <a:lnTo>
                        <a:pt x="422" y="8"/>
                      </a:lnTo>
                      <a:lnTo>
                        <a:pt x="423" y="6"/>
                      </a:lnTo>
                      <a:lnTo>
                        <a:pt x="423" y="4"/>
                      </a:lnTo>
                      <a:lnTo>
                        <a:pt x="424" y="3"/>
                      </a:lnTo>
                      <a:lnTo>
                        <a:pt x="425" y="3"/>
                      </a:lnTo>
                      <a:lnTo>
                        <a:pt x="426" y="4"/>
                      </a:lnTo>
                      <a:lnTo>
                        <a:pt x="427" y="5"/>
                      </a:lnTo>
                      <a:lnTo>
                        <a:pt x="427" y="6"/>
                      </a:lnTo>
                      <a:lnTo>
                        <a:pt x="428" y="8"/>
                      </a:lnTo>
                      <a:lnTo>
                        <a:pt x="429" y="10"/>
                      </a:lnTo>
                      <a:lnTo>
                        <a:pt x="430" y="13"/>
                      </a:lnTo>
                      <a:lnTo>
                        <a:pt x="431" y="15"/>
                      </a:lnTo>
                      <a:lnTo>
                        <a:pt x="431" y="19"/>
                      </a:lnTo>
                      <a:lnTo>
                        <a:pt x="432" y="21"/>
                      </a:lnTo>
                      <a:lnTo>
                        <a:pt x="433" y="25"/>
                      </a:lnTo>
                      <a:lnTo>
                        <a:pt x="434" y="27"/>
                      </a:lnTo>
                      <a:lnTo>
                        <a:pt x="435" y="30"/>
                      </a:lnTo>
                      <a:lnTo>
                        <a:pt x="435" y="33"/>
                      </a:lnTo>
                      <a:lnTo>
                        <a:pt x="436" y="35"/>
                      </a:lnTo>
                      <a:lnTo>
                        <a:pt x="437" y="38"/>
                      </a:lnTo>
                      <a:lnTo>
                        <a:pt x="438" y="39"/>
                      </a:lnTo>
                      <a:lnTo>
                        <a:pt x="438" y="41"/>
                      </a:lnTo>
                      <a:lnTo>
                        <a:pt x="439" y="43"/>
                      </a:lnTo>
                      <a:lnTo>
                        <a:pt x="440" y="44"/>
                      </a:lnTo>
                      <a:lnTo>
                        <a:pt x="441" y="45"/>
                      </a:lnTo>
                      <a:lnTo>
                        <a:pt x="442" y="47"/>
                      </a:lnTo>
                      <a:lnTo>
                        <a:pt x="443" y="48"/>
                      </a:lnTo>
                      <a:lnTo>
                        <a:pt x="443" y="48"/>
                      </a:lnTo>
                      <a:lnTo>
                        <a:pt x="444" y="49"/>
                      </a:lnTo>
                      <a:lnTo>
                        <a:pt x="445" y="50"/>
                      </a:lnTo>
                      <a:lnTo>
                        <a:pt x="446" y="51"/>
                      </a:lnTo>
                      <a:lnTo>
                        <a:pt x="446" y="51"/>
                      </a:lnTo>
                      <a:lnTo>
                        <a:pt x="447" y="51"/>
                      </a:lnTo>
                      <a:lnTo>
                        <a:pt x="448" y="52"/>
                      </a:lnTo>
                      <a:lnTo>
                        <a:pt x="449" y="52"/>
                      </a:lnTo>
                      <a:lnTo>
                        <a:pt x="450" y="53"/>
                      </a:lnTo>
                      <a:lnTo>
                        <a:pt x="450" y="53"/>
                      </a:lnTo>
                      <a:lnTo>
                        <a:pt x="451" y="53"/>
                      </a:lnTo>
                      <a:lnTo>
                        <a:pt x="452" y="53"/>
                      </a:lnTo>
                      <a:lnTo>
                        <a:pt x="453" y="53"/>
                      </a:lnTo>
                      <a:lnTo>
                        <a:pt x="454" y="54"/>
                      </a:lnTo>
                      <a:lnTo>
                        <a:pt x="455" y="54"/>
                      </a:lnTo>
                      <a:lnTo>
                        <a:pt x="455" y="54"/>
                      </a:lnTo>
                      <a:lnTo>
                        <a:pt x="456" y="54"/>
                      </a:lnTo>
                      <a:lnTo>
                        <a:pt x="457" y="54"/>
                      </a:lnTo>
                      <a:lnTo>
                        <a:pt x="458" y="54"/>
                      </a:lnTo>
                      <a:lnTo>
                        <a:pt x="458" y="55"/>
                      </a:lnTo>
                      <a:lnTo>
                        <a:pt x="459" y="55"/>
                      </a:lnTo>
                      <a:lnTo>
                        <a:pt x="460" y="55"/>
                      </a:lnTo>
                      <a:lnTo>
                        <a:pt x="461" y="55"/>
                      </a:lnTo>
                      <a:lnTo>
                        <a:pt x="461" y="55"/>
                      </a:lnTo>
                      <a:lnTo>
                        <a:pt x="462" y="55"/>
                      </a:lnTo>
                      <a:lnTo>
                        <a:pt x="463" y="55"/>
                      </a:lnTo>
                      <a:lnTo>
                        <a:pt x="464" y="55"/>
                      </a:lnTo>
                      <a:lnTo>
                        <a:pt x="465" y="55"/>
                      </a:lnTo>
                      <a:lnTo>
                        <a:pt x="466" y="55"/>
                      </a:lnTo>
                      <a:lnTo>
                        <a:pt x="466" y="56"/>
                      </a:lnTo>
                      <a:lnTo>
                        <a:pt x="467" y="56"/>
                      </a:lnTo>
                      <a:lnTo>
                        <a:pt x="468" y="56"/>
                      </a:lnTo>
                      <a:lnTo>
                        <a:pt x="469" y="56"/>
                      </a:lnTo>
                      <a:lnTo>
                        <a:pt x="470" y="56"/>
                      </a:lnTo>
                      <a:lnTo>
                        <a:pt x="470" y="56"/>
                      </a:lnTo>
                      <a:lnTo>
                        <a:pt x="471" y="56"/>
                      </a:lnTo>
                      <a:lnTo>
                        <a:pt x="472" y="56"/>
                      </a:lnTo>
                      <a:lnTo>
                        <a:pt x="473" y="56"/>
                      </a:lnTo>
                      <a:lnTo>
                        <a:pt x="473" y="56"/>
                      </a:lnTo>
                      <a:lnTo>
                        <a:pt x="474" y="56"/>
                      </a:lnTo>
                      <a:lnTo>
                        <a:pt x="475" y="56"/>
                      </a:lnTo>
                      <a:lnTo>
                        <a:pt x="476" y="56"/>
                      </a:lnTo>
                      <a:lnTo>
                        <a:pt x="477" y="56"/>
                      </a:lnTo>
                      <a:lnTo>
                        <a:pt x="478" y="56"/>
                      </a:lnTo>
                      <a:lnTo>
                        <a:pt x="478" y="56"/>
                      </a:lnTo>
                      <a:lnTo>
                        <a:pt x="479" y="56"/>
                      </a:lnTo>
                      <a:lnTo>
                        <a:pt x="480" y="56"/>
                      </a:lnTo>
                      <a:lnTo>
                        <a:pt x="481" y="56"/>
                      </a:lnTo>
                      <a:lnTo>
                        <a:pt x="481" y="56"/>
                      </a:lnTo>
                      <a:lnTo>
                        <a:pt x="482" y="56"/>
                      </a:lnTo>
                      <a:lnTo>
                        <a:pt x="483" y="56"/>
                      </a:lnTo>
                      <a:lnTo>
                        <a:pt x="484" y="56"/>
                      </a:lnTo>
                      <a:lnTo>
                        <a:pt x="485" y="56"/>
                      </a:lnTo>
                      <a:lnTo>
                        <a:pt x="485" y="56"/>
                      </a:lnTo>
                      <a:lnTo>
                        <a:pt x="486" y="56"/>
                      </a:lnTo>
                      <a:lnTo>
                        <a:pt x="487" y="56"/>
                      </a:lnTo>
                      <a:lnTo>
                        <a:pt x="488" y="56"/>
                      </a:lnTo>
                      <a:lnTo>
                        <a:pt x="489" y="56"/>
                      </a:lnTo>
                      <a:lnTo>
                        <a:pt x="490" y="56"/>
                      </a:lnTo>
                      <a:lnTo>
                        <a:pt x="490" y="56"/>
                      </a:lnTo>
                      <a:lnTo>
                        <a:pt x="491" y="56"/>
                      </a:lnTo>
                      <a:lnTo>
                        <a:pt x="492" y="56"/>
                      </a:lnTo>
                      <a:lnTo>
                        <a:pt x="493" y="56"/>
                      </a:lnTo>
                      <a:lnTo>
                        <a:pt x="493" y="56"/>
                      </a:lnTo>
                      <a:lnTo>
                        <a:pt x="494" y="56"/>
                      </a:lnTo>
                      <a:lnTo>
                        <a:pt x="495" y="56"/>
                      </a:lnTo>
                      <a:lnTo>
                        <a:pt x="496" y="56"/>
                      </a:lnTo>
                      <a:lnTo>
                        <a:pt x="496" y="56"/>
                      </a:lnTo>
                      <a:lnTo>
                        <a:pt x="497" y="56"/>
                      </a:lnTo>
                      <a:lnTo>
                        <a:pt x="498" y="56"/>
                      </a:lnTo>
                      <a:lnTo>
                        <a:pt x="499" y="56"/>
                      </a:lnTo>
                      <a:lnTo>
                        <a:pt x="500" y="56"/>
                      </a:lnTo>
                      <a:lnTo>
                        <a:pt x="501" y="56"/>
                      </a:lnTo>
                      <a:lnTo>
                        <a:pt x="501" y="56"/>
                      </a:lnTo>
                      <a:lnTo>
                        <a:pt x="502" y="56"/>
                      </a:lnTo>
                      <a:lnTo>
                        <a:pt x="503" y="56"/>
                      </a:lnTo>
                      <a:lnTo>
                        <a:pt x="504" y="56"/>
                      </a:lnTo>
                      <a:lnTo>
                        <a:pt x="505" y="56"/>
                      </a:lnTo>
                      <a:lnTo>
                        <a:pt x="505" y="56"/>
                      </a:lnTo>
                      <a:lnTo>
                        <a:pt x="506" y="56"/>
                      </a:lnTo>
                      <a:lnTo>
                        <a:pt x="507" y="56"/>
                      </a:lnTo>
                      <a:lnTo>
                        <a:pt x="508" y="56"/>
                      </a:lnTo>
                      <a:lnTo>
                        <a:pt x="508" y="56"/>
                      </a:lnTo>
                      <a:lnTo>
                        <a:pt x="509" y="56"/>
                      </a:lnTo>
                      <a:lnTo>
                        <a:pt x="510" y="56"/>
                      </a:lnTo>
                      <a:lnTo>
                        <a:pt x="511" y="56"/>
                      </a:lnTo>
                      <a:lnTo>
                        <a:pt x="512" y="56"/>
                      </a:lnTo>
                      <a:lnTo>
                        <a:pt x="513" y="56"/>
                      </a:lnTo>
                      <a:lnTo>
                        <a:pt x="513" y="56"/>
                      </a:lnTo>
                      <a:lnTo>
                        <a:pt x="514" y="56"/>
                      </a:lnTo>
                      <a:lnTo>
                        <a:pt x="515" y="56"/>
                      </a:lnTo>
                      <a:lnTo>
                        <a:pt x="516" y="56"/>
                      </a:lnTo>
                      <a:lnTo>
                        <a:pt x="516" y="56"/>
                      </a:lnTo>
                      <a:lnTo>
                        <a:pt x="517" y="56"/>
                      </a:lnTo>
                      <a:lnTo>
                        <a:pt x="518" y="56"/>
                      </a:lnTo>
                      <a:lnTo>
                        <a:pt x="519" y="56"/>
                      </a:lnTo>
                      <a:lnTo>
                        <a:pt x="520" y="56"/>
                      </a:lnTo>
                      <a:lnTo>
                        <a:pt x="521" y="56"/>
                      </a:lnTo>
                      <a:lnTo>
                        <a:pt x="521" y="56"/>
                      </a:lnTo>
                      <a:lnTo>
                        <a:pt x="522" y="56"/>
                      </a:lnTo>
                      <a:lnTo>
                        <a:pt x="523" y="56"/>
                      </a:lnTo>
                      <a:lnTo>
                        <a:pt x="524" y="56"/>
                      </a:lnTo>
                      <a:lnTo>
                        <a:pt x="525" y="56"/>
                      </a:lnTo>
                      <a:lnTo>
                        <a:pt x="525" y="56"/>
                      </a:lnTo>
                      <a:lnTo>
                        <a:pt x="526" y="56"/>
                      </a:lnTo>
                      <a:lnTo>
                        <a:pt x="527" y="56"/>
                      </a:lnTo>
                      <a:lnTo>
                        <a:pt x="528" y="56"/>
                      </a:lnTo>
                      <a:lnTo>
                        <a:pt x="528" y="56"/>
                      </a:lnTo>
                      <a:lnTo>
                        <a:pt x="529" y="56"/>
                      </a:lnTo>
                      <a:lnTo>
                        <a:pt x="530" y="56"/>
                      </a:lnTo>
                      <a:lnTo>
                        <a:pt x="531" y="56"/>
                      </a:lnTo>
                      <a:lnTo>
                        <a:pt x="532" y="56"/>
                      </a:lnTo>
                      <a:lnTo>
                        <a:pt x="533" y="56"/>
                      </a:lnTo>
                      <a:lnTo>
                        <a:pt x="533" y="56"/>
                      </a:lnTo>
                      <a:lnTo>
                        <a:pt x="534" y="57"/>
                      </a:lnTo>
                      <a:lnTo>
                        <a:pt x="535" y="56"/>
                      </a:lnTo>
                      <a:lnTo>
                        <a:pt x="536" y="57"/>
                      </a:lnTo>
                      <a:lnTo>
                        <a:pt x="536" y="57"/>
                      </a:lnTo>
                      <a:lnTo>
                        <a:pt x="537" y="57"/>
                      </a:lnTo>
                      <a:lnTo>
                        <a:pt x="538" y="57"/>
                      </a:lnTo>
                      <a:lnTo>
                        <a:pt x="539" y="57"/>
                      </a:lnTo>
                      <a:lnTo>
                        <a:pt x="540" y="57"/>
                      </a:lnTo>
                      <a:lnTo>
                        <a:pt x="540" y="57"/>
                      </a:lnTo>
                      <a:lnTo>
                        <a:pt x="541" y="57"/>
                      </a:lnTo>
                      <a:lnTo>
                        <a:pt x="542" y="57"/>
                      </a:lnTo>
                      <a:lnTo>
                        <a:pt x="543" y="57"/>
                      </a:lnTo>
                      <a:lnTo>
                        <a:pt x="544" y="57"/>
                      </a:lnTo>
                      <a:lnTo>
                        <a:pt x="544" y="57"/>
                      </a:lnTo>
                      <a:lnTo>
                        <a:pt x="545" y="56"/>
                      </a:lnTo>
                      <a:lnTo>
                        <a:pt x="546" y="57"/>
                      </a:lnTo>
                      <a:lnTo>
                        <a:pt x="547" y="56"/>
                      </a:lnTo>
                      <a:lnTo>
                        <a:pt x="548" y="56"/>
                      </a:lnTo>
                      <a:lnTo>
                        <a:pt x="548" y="56"/>
                      </a:lnTo>
                      <a:lnTo>
                        <a:pt x="549" y="56"/>
                      </a:lnTo>
                      <a:lnTo>
                        <a:pt x="550" y="56"/>
                      </a:lnTo>
                      <a:lnTo>
                        <a:pt x="551" y="56"/>
                      </a:lnTo>
                      <a:lnTo>
                        <a:pt x="551" y="56"/>
                      </a:lnTo>
                      <a:lnTo>
                        <a:pt x="552" y="56"/>
                      </a:lnTo>
                      <a:lnTo>
                        <a:pt x="553" y="55"/>
                      </a:lnTo>
                      <a:lnTo>
                        <a:pt x="554" y="55"/>
                      </a:lnTo>
                      <a:lnTo>
                        <a:pt x="555" y="55"/>
                      </a:lnTo>
                      <a:lnTo>
                        <a:pt x="556" y="55"/>
                      </a:lnTo>
                      <a:lnTo>
                        <a:pt x="556" y="55"/>
                      </a:lnTo>
                      <a:lnTo>
                        <a:pt x="557" y="55"/>
                      </a:lnTo>
                      <a:lnTo>
                        <a:pt x="558" y="54"/>
                      </a:lnTo>
                      <a:lnTo>
                        <a:pt x="559" y="54"/>
                      </a:lnTo>
                      <a:lnTo>
                        <a:pt x="559" y="54"/>
                      </a:lnTo>
                      <a:lnTo>
                        <a:pt x="560" y="54"/>
                      </a:lnTo>
                      <a:lnTo>
                        <a:pt x="561" y="54"/>
                      </a:lnTo>
                      <a:lnTo>
                        <a:pt x="562" y="54"/>
                      </a:lnTo>
                      <a:lnTo>
                        <a:pt x="563" y="54"/>
                      </a:lnTo>
                      <a:lnTo>
                        <a:pt x="563" y="54"/>
                      </a:lnTo>
                      <a:lnTo>
                        <a:pt x="564" y="54"/>
                      </a:lnTo>
                      <a:lnTo>
                        <a:pt x="565" y="54"/>
                      </a:lnTo>
                      <a:lnTo>
                        <a:pt x="566" y="54"/>
                      </a:lnTo>
                      <a:lnTo>
                        <a:pt x="567" y="54"/>
                      </a:lnTo>
                      <a:lnTo>
                        <a:pt x="568" y="55"/>
                      </a:lnTo>
                      <a:lnTo>
                        <a:pt x="568" y="55"/>
                      </a:lnTo>
                      <a:lnTo>
                        <a:pt x="569" y="55"/>
                      </a:lnTo>
                      <a:lnTo>
                        <a:pt x="570" y="55"/>
                      </a:lnTo>
                      <a:lnTo>
                        <a:pt x="571" y="56"/>
                      </a:lnTo>
                      <a:lnTo>
                        <a:pt x="571" y="56"/>
                      </a:lnTo>
                      <a:lnTo>
                        <a:pt x="572" y="56"/>
                      </a:lnTo>
                      <a:lnTo>
                        <a:pt x="573" y="56"/>
                      </a:lnTo>
                      <a:lnTo>
                        <a:pt x="574" y="56"/>
                      </a:lnTo>
                      <a:lnTo>
                        <a:pt x="574" y="56"/>
                      </a:lnTo>
                      <a:lnTo>
                        <a:pt x="575" y="56"/>
                      </a:lnTo>
                      <a:lnTo>
                        <a:pt x="576" y="56"/>
                      </a:lnTo>
                      <a:lnTo>
                        <a:pt x="577" y="56"/>
                      </a:lnTo>
                      <a:lnTo>
                        <a:pt x="578" y="56"/>
                      </a:lnTo>
                      <a:lnTo>
                        <a:pt x="579" y="56"/>
                      </a:lnTo>
                      <a:lnTo>
                        <a:pt x="579" y="56"/>
                      </a:lnTo>
                      <a:lnTo>
                        <a:pt x="580" y="56"/>
                      </a:lnTo>
                      <a:lnTo>
                        <a:pt x="581" y="56"/>
                      </a:lnTo>
                      <a:lnTo>
                        <a:pt x="582" y="57"/>
                      </a:lnTo>
                      <a:lnTo>
                        <a:pt x="583" y="57"/>
                      </a:lnTo>
                      <a:lnTo>
                        <a:pt x="583" y="57"/>
                      </a:lnTo>
                      <a:lnTo>
                        <a:pt x="584" y="57"/>
                      </a:lnTo>
                      <a:lnTo>
                        <a:pt x="585" y="57"/>
                      </a:lnTo>
                      <a:lnTo>
                        <a:pt x="586" y="57"/>
                      </a:lnTo>
                      <a:lnTo>
                        <a:pt x="586" y="57"/>
                      </a:lnTo>
                      <a:lnTo>
                        <a:pt x="587" y="57"/>
                      </a:lnTo>
                      <a:lnTo>
                        <a:pt x="588" y="57"/>
                      </a:lnTo>
                      <a:lnTo>
                        <a:pt x="589" y="57"/>
                      </a:lnTo>
                      <a:lnTo>
                        <a:pt x="590" y="57"/>
                      </a:lnTo>
                      <a:lnTo>
                        <a:pt x="591" y="57"/>
                      </a:lnTo>
                      <a:lnTo>
                        <a:pt x="591" y="57"/>
                      </a:lnTo>
                      <a:lnTo>
                        <a:pt x="592" y="57"/>
                      </a:lnTo>
                      <a:lnTo>
                        <a:pt x="593" y="57"/>
                      </a:lnTo>
                      <a:lnTo>
                        <a:pt x="594" y="57"/>
                      </a:lnTo>
                      <a:lnTo>
                        <a:pt x="594" y="57"/>
                      </a:lnTo>
                      <a:lnTo>
                        <a:pt x="595" y="57"/>
                      </a:lnTo>
                      <a:lnTo>
                        <a:pt x="596" y="57"/>
                      </a:lnTo>
                      <a:lnTo>
                        <a:pt x="597" y="57"/>
                      </a:lnTo>
                      <a:lnTo>
                        <a:pt x="598" y="57"/>
                      </a:lnTo>
                      <a:lnTo>
                        <a:pt x="599" y="56"/>
                      </a:lnTo>
                      <a:lnTo>
                        <a:pt x="599" y="57"/>
                      </a:lnTo>
                      <a:lnTo>
                        <a:pt x="600" y="56"/>
                      </a:lnTo>
                      <a:lnTo>
                        <a:pt x="601" y="56"/>
                      </a:lnTo>
                      <a:lnTo>
                        <a:pt x="602" y="57"/>
                      </a:lnTo>
                      <a:lnTo>
                        <a:pt x="603" y="57"/>
                      </a:lnTo>
                      <a:lnTo>
                        <a:pt x="603" y="57"/>
                      </a:lnTo>
                      <a:lnTo>
                        <a:pt x="604" y="56"/>
                      </a:lnTo>
                      <a:lnTo>
                        <a:pt x="605" y="56"/>
                      </a:lnTo>
                      <a:lnTo>
                        <a:pt x="606" y="56"/>
                      </a:lnTo>
                      <a:lnTo>
                        <a:pt x="606" y="56"/>
                      </a:lnTo>
                      <a:lnTo>
                        <a:pt x="607" y="56"/>
                      </a:lnTo>
                      <a:lnTo>
                        <a:pt x="608" y="57"/>
                      </a:lnTo>
                      <a:lnTo>
                        <a:pt x="609" y="56"/>
                      </a:lnTo>
                      <a:lnTo>
                        <a:pt x="610" y="56"/>
                      </a:lnTo>
                      <a:lnTo>
                        <a:pt x="611" y="56"/>
                      </a:lnTo>
                      <a:lnTo>
                        <a:pt x="611" y="56"/>
                      </a:lnTo>
                      <a:lnTo>
                        <a:pt x="612" y="56"/>
                      </a:lnTo>
                      <a:lnTo>
                        <a:pt x="613" y="57"/>
                      </a:lnTo>
                      <a:lnTo>
                        <a:pt x="614" y="56"/>
                      </a:lnTo>
                      <a:lnTo>
                        <a:pt x="614" y="56"/>
                      </a:lnTo>
                      <a:lnTo>
                        <a:pt x="615" y="56"/>
                      </a:lnTo>
                      <a:lnTo>
                        <a:pt x="616" y="56"/>
                      </a:lnTo>
                      <a:lnTo>
                        <a:pt x="617" y="56"/>
                      </a:lnTo>
                      <a:lnTo>
                        <a:pt x="618" y="56"/>
                      </a:lnTo>
                      <a:lnTo>
                        <a:pt x="618" y="56"/>
                      </a:lnTo>
                      <a:lnTo>
                        <a:pt x="619" y="56"/>
                      </a:lnTo>
                      <a:lnTo>
                        <a:pt x="620" y="56"/>
                      </a:lnTo>
                      <a:lnTo>
                        <a:pt x="621" y="56"/>
                      </a:lnTo>
                      <a:lnTo>
                        <a:pt x="622" y="56"/>
                      </a:lnTo>
                      <a:lnTo>
                        <a:pt x="623" y="56"/>
                      </a:lnTo>
                      <a:lnTo>
                        <a:pt x="623" y="56"/>
                      </a:lnTo>
                      <a:lnTo>
                        <a:pt x="624" y="56"/>
                      </a:lnTo>
                      <a:lnTo>
                        <a:pt x="625" y="56"/>
                      </a:lnTo>
                      <a:lnTo>
                        <a:pt x="626" y="56"/>
                      </a:lnTo>
                      <a:lnTo>
                        <a:pt x="626" y="56"/>
                      </a:lnTo>
                      <a:lnTo>
                        <a:pt x="627" y="56"/>
                      </a:lnTo>
                      <a:lnTo>
                        <a:pt x="628" y="56"/>
                      </a:lnTo>
                      <a:lnTo>
                        <a:pt x="629" y="56"/>
                      </a:lnTo>
                      <a:lnTo>
                        <a:pt x="629" y="56"/>
                      </a:lnTo>
                      <a:lnTo>
                        <a:pt x="630" y="56"/>
                      </a:lnTo>
                      <a:lnTo>
                        <a:pt x="631" y="56"/>
                      </a:lnTo>
                      <a:lnTo>
                        <a:pt x="632" y="56"/>
                      </a:lnTo>
                      <a:lnTo>
                        <a:pt x="633" y="56"/>
                      </a:lnTo>
                      <a:lnTo>
                        <a:pt x="634" y="56"/>
                      </a:lnTo>
                      <a:lnTo>
                        <a:pt x="634" y="56"/>
                      </a:lnTo>
                      <a:lnTo>
                        <a:pt x="635" y="56"/>
                      </a:lnTo>
                      <a:lnTo>
                        <a:pt x="636" y="56"/>
                      </a:lnTo>
                      <a:lnTo>
                        <a:pt x="637" y="56"/>
                      </a:lnTo>
                      <a:lnTo>
                        <a:pt x="637" y="55"/>
                      </a:lnTo>
                      <a:lnTo>
                        <a:pt x="638" y="56"/>
                      </a:lnTo>
                      <a:lnTo>
                        <a:pt x="639" y="55"/>
                      </a:lnTo>
                      <a:lnTo>
                        <a:pt x="640" y="55"/>
                      </a:lnTo>
                      <a:lnTo>
                        <a:pt x="641" y="55"/>
                      </a:lnTo>
                      <a:lnTo>
                        <a:pt x="641" y="55"/>
                      </a:lnTo>
                      <a:lnTo>
                        <a:pt x="642" y="55"/>
                      </a:lnTo>
                      <a:lnTo>
                        <a:pt x="643" y="55"/>
                      </a:lnTo>
                      <a:lnTo>
                        <a:pt x="644" y="55"/>
                      </a:lnTo>
                      <a:lnTo>
                        <a:pt x="645" y="55"/>
                      </a:lnTo>
                      <a:lnTo>
                        <a:pt x="646" y="55"/>
                      </a:lnTo>
                      <a:lnTo>
                        <a:pt x="646" y="55"/>
                      </a:lnTo>
                      <a:lnTo>
                        <a:pt x="647" y="55"/>
                      </a:lnTo>
                      <a:lnTo>
                        <a:pt x="648" y="55"/>
                      </a:lnTo>
                      <a:lnTo>
                        <a:pt x="649" y="56"/>
                      </a:lnTo>
                      <a:lnTo>
                        <a:pt x="649" y="55"/>
                      </a:lnTo>
                      <a:lnTo>
                        <a:pt x="650" y="56"/>
                      </a:lnTo>
                      <a:lnTo>
                        <a:pt x="651" y="56"/>
                      </a:lnTo>
                      <a:lnTo>
                        <a:pt x="652" y="56"/>
                      </a:lnTo>
                      <a:lnTo>
                        <a:pt x="652" y="56"/>
                      </a:lnTo>
                      <a:lnTo>
                        <a:pt x="653" y="56"/>
                      </a:lnTo>
                      <a:lnTo>
                        <a:pt x="654" y="56"/>
                      </a:lnTo>
                      <a:lnTo>
                        <a:pt x="655" y="56"/>
                      </a:lnTo>
                      <a:lnTo>
                        <a:pt x="656" y="56"/>
                      </a:lnTo>
                      <a:lnTo>
                        <a:pt x="657" y="56"/>
                      </a:lnTo>
                      <a:lnTo>
                        <a:pt x="657" y="56"/>
                      </a:lnTo>
                      <a:lnTo>
                        <a:pt x="658" y="56"/>
                      </a:lnTo>
                      <a:lnTo>
                        <a:pt x="659" y="57"/>
                      </a:lnTo>
                      <a:lnTo>
                        <a:pt x="660" y="57"/>
                      </a:lnTo>
                      <a:lnTo>
                        <a:pt x="661" y="57"/>
                      </a:lnTo>
                      <a:lnTo>
                        <a:pt x="661" y="57"/>
                      </a:lnTo>
                      <a:lnTo>
                        <a:pt x="662" y="57"/>
                      </a:lnTo>
                      <a:lnTo>
                        <a:pt x="663" y="57"/>
                      </a:lnTo>
                      <a:lnTo>
                        <a:pt x="664" y="57"/>
                      </a:lnTo>
                      <a:lnTo>
                        <a:pt x="664" y="57"/>
                      </a:lnTo>
                      <a:lnTo>
                        <a:pt x="665" y="57"/>
                      </a:lnTo>
                      <a:lnTo>
                        <a:pt x="666" y="57"/>
                      </a:lnTo>
                      <a:lnTo>
                        <a:pt x="667" y="57"/>
                      </a:lnTo>
                      <a:lnTo>
                        <a:pt x="668" y="57"/>
                      </a:lnTo>
                      <a:lnTo>
                        <a:pt x="669" y="57"/>
                      </a:lnTo>
                      <a:lnTo>
                        <a:pt x="669" y="57"/>
                      </a:lnTo>
                      <a:lnTo>
                        <a:pt x="670" y="57"/>
                      </a:lnTo>
                      <a:lnTo>
                        <a:pt x="671" y="57"/>
                      </a:lnTo>
                      <a:lnTo>
                        <a:pt x="672" y="57"/>
                      </a:lnTo>
                      <a:lnTo>
                        <a:pt x="672" y="57"/>
                      </a:lnTo>
                      <a:lnTo>
                        <a:pt x="673" y="57"/>
                      </a:lnTo>
                      <a:lnTo>
                        <a:pt x="674" y="57"/>
                      </a:lnTo>
                      <a:lnTo>
                        <a:pt x="675" y="57"/>
                      </a:lnTo>
                      <a:lnTo>
                        <a:pt x="676" y="57"/>
                      </a:lnTo>
                      <a:lnTo>
                        <a:pt x="676" y="57"/>
                      </a:lnTo>
                      <a:lnTo>
                        <a:pt x="677" y="57"/>
                      </a:lnTo>
                      <a:lnTo>
                        <a:pt x="678" y="57"/>
                      </a:lnTo>
                      <a:lnTo>
                        <a:pt x="679" y="58"/>
                      </a:lnTo>
                      <a:lnTo>
                        <a:pt x="680" y="57"/>
                      </a:lnTo>
                      <a:lnTo>
                        <a:pt x="681" y="57"/>
                      </a:lnTo>
                      <a:lnTo>
                        <a:pt x="681" y="57"/>
                      </a:lnTo>
                      <a:lnTo>
                        <a:pt x="682" y="57"/>
                      </a:lnTo>
                      <a:lnTo>
                        <a:pt x="683" y="57"/>
                      </a:lnTo>
                      <a:lnTo>
                        <a:pt x="684" y="57"/>
                      </a:lnTo>
                      <a:lnTo>
                        <a:pt x="684" y="57"/>
                      </a:lnTo>
                      <a:lnTo>
                        <a:pt x="685" y="57"/>
                      </a:lnTo>
                      <a:lnTo>
                        <a:pt x="686" y="57"/>
                      </a:lnTo>
                      <a:lnTo>
                        <a:pt x="687" y="57"/>
                      </a:lnTo>
                      <a:lnTo>
                        <a:pt x="688" y="57"/>
                      </a:lnTo>
                      <a:lnTo>
                        <a:pt x="688" y="57"/>
                      </a:lnTo>
                      <a:lnTo>
                        <a:pt x="689" y="57"/>
                      </a:lnTo>
                      <a:lnTo>
                        <a:pt x="690" y="57"/>
                      </a:lnTo>
                      <a:lnTo>
                        <a:pt x="691" y="57"/>
                      </a:lnTo>
                      <a:lnTo>
                        <a:pt x="692" y="57"/>
                      </a:lnTo>
                      <a:lnTo>
                        <a:pt x="692" y="57"/>
                      </a:lnTo>
                      <a:lnTo>
                        <a:pt x="693" y="57"/>
                      </a:lnTo>
                      <a:lnTo>
                        <a:pt x="694" y="57"/>
                      </a:lnTo>
                      <a:lnTo>
                        <a:pt x="695" y="57"/>
                      </a:lnTo>
                      <a:lnTo>
                        <a:pt x="696" y="57"/>
                      </a:lnTo>
                      <a:lnTo>
                        <a:pt x="696" y="57"/>
                      </a:lnTo>
                      <a:lnTo>
                        <a:pt x="697" y="57"/>
                      </a:lnTo>
                      <a:lnTo>
                        <a:pt x="698" y="57"/>
                      </a:lnTo>
                      <a:lnTo>
                        <a:pt x="699" y="57"/>
                      </a:lnTo>
                      <a:lnTo>
                        <a:pt x="700" y="57"/>
                      </a:lnTo>
                      <a:lnTo>
                        <a:pt x="701" y="57"/>
                      </a:lnTo>
                      <a:lnTo>
                        <a:pt x="701" y="57"/>
                      </a:lnTo>
                      <a:lnTo>
                        <a:pt x="702" y="57"/>
                      </a:lnTo>
                      <a:lnTo>
                        <a:pt x="703" y="57"/>
                      </a:lnTo>
                      <a:lnTo>
                        <a:pt x="704" y="57"/>
                      </a:lnTo>
                      <a:lnTo>
                        <a:pt x="704" y="57"/>
                      </a:lnTo>
                      <a:lnTo>
                        <a:pt x="705" y="57"/>
                      </a:lnTo>
                      <a:lnTo>
                        <a:pt x="706" y="57"/>
                      </a:lnTo>
                      <a:lnTo>
                        <a:pt x="707" y="57"/>
                      </a:lnTo>
                      <a:lnTo>
                        <a:pt x="707" y="57"/>
                      </a:lnTo>
                      <a:lnTo>
                        <a:pt x="708" y="57"/>
                      </a:lnTo>
                      <a:lnTo>
                        <a:pt x="709" y="57"/>
                      </a:lnTo>
                      <a:lnTo>
                        <a:pt x="710" y="57"/>
                      </a:lnTo>
                      <a:lnTo>
                        <a:pt x="711" y="57"/>
                      </a:lnTo>
                      <a:lnTo>
                        <a:pt x="712" y="57"/>
                      </a:lnTo>
                      <a:lnTo>
                        <a:pt x="712" y="57"/>
                      </a:lnTo>
                      <a:lnTo>
                        <a:pt x="713" y="57"/>
                      </a:lnTo>
                      <a:lnTo>
                        <a:pt x="714" y="57"/>
                      </a:lnTo>
                      <a:lnTo>
                        <a:pt x="715" y="57"/>
                      </a:lnTo>
                      <a:lnTo>
                        <a:pt x="716" y="57"/>
                      </a:lnTo>
                      <a:lnTo>
                        <a:pt x="716" y="57"/>
                      </a:lnTo>
                      <a:lnTo>
                        <a:pt x="717" y="57"/>
                      </a:lnTo>
                      <a:lnTo>
                        <a:pt x="718" y="57"/>
                      </a:lnTo>
                      <a:lnTo>
                        <a:pt x="719" y="57"/>
                      </a:lnTo>
                      <a:lnTo>
                        <a:pt x="719" y="57"/>
                      </a:lnTo>
                      <a:lnTo>
                        <a:pt x="720" y="57"/>
                      </a:lnTo>
                      <a:lnTo>
                        <a:pt x="721" y="57"/>
                      </a:lnTo>
                      <a:lnTo>
                        <a:pt x="722" y="57"/>
                      </a:lnTo>
                      <a:lnTo>
                        <a:pt x="723" y="57"/>
                      </a:lnTo>
                      <a:lnTo>
                        <a:pt x="724" y="57"/>
                      </a:lnTo>
                      <a:lnTo>
                        <a:pt x="724" y="57"/>
                      </a:lnTo>
                      <a:lnTo>
                        <a:pt x="725" y="57"/>
                      </a:lnTo>
                      <a:lnTo>
                        <a:pt x="726" y="57"/>
                      </a:lnTo>
                      <a:lnTo>
                        <a:pt x="727" y="57"/>
                      </a:lnTo>
                      <a:lnTo>
                        <a:pt x="727" y="57"/>
                      </a:lnTo>
                      <a:lnTo>
                        <a:pt x="728" y="57"/>
                      </a:lnTo>
                      <a:lnTo>
                        <a:pt x="729" y="57"/>
                      </a:lnTo>
                      <a:lnTo>
                        <a:pt x="730" y="57"/>
                      </a:lnTo>
                      <a:lnTo>
                        <a:pt x="730" y="57"/>
                      </a:lnTo>
                      <a:lnTo>
                        <a:pt x="731" y="57"/>
                      </a:lnTo>
                      <a:lnTo>
                        <a:pt x="732" y="57"/>
                      </a:lnTo>
                      <a:lnTo>
                        <a:pt x="733" y="57"/>
                      </a:lnTo>
                      <a:lnTo>
                        <a:pt x="734" y="57"/>
                      </a:lnTo>
                      <a:lnTo>
                        <a:pt x="735" y="57"/>
                      </a:lnTo>
                      <a:lnTo>
                        <a:pt x="735" y="57"/>
                      </a:lnTo>
                      <a:lnTo>
                        <a:pt x="736" y="57"/>
                      </a:lnTo>
                      <a:lnTo>
                        <a:pt x="737" y="57"/>
                      </a:lnTo>
                      <a:lnTo>
                        <a:pt x="738" y="56"/>
                      </a:lnTo>
                      <a:lnTo>
                        <a:pt x="739" y="56"/>
                      </a:lnTo>
                      <a:lnTo>
                        <a:pt x="739" y="56"/>
                      </a:lnTo>
                      <a:lnTo>
                        <a:pt x="740" y="56"/>
                      </a:lnTo>
                      <a:lnTo>
                        <a:pt x="741" y="56"/>
                      </a:lnTo>
                      <a:lnTo>
                        <a:pt x="742" y="56"/>
                      </a:lnTo>
                      <a:lnTo>
                        <a:pt x="742" y="56"/>
                      </a:lnTo>
                      <a:lnTo>
                        <a:pt x="743" y="56"/>
                      </a:lnTo>
                      <a:lnTo>
                        <a:pt x="744" y="56"/>
                      </a:lnTo>
                      <a:lnTo>
                        <a:pt x="745" y="56"/>
                      </a:lnTo>
                      <a:lnTo>
                        <a:pt x="746" y="56"/>
                      </a:lnTo>
                      <a:lnTo>
                        <a:pt x="747" y="56"/>
                      </a:lnTo>
                      <a:lnTo>
                        <a:pt x="747" y="56"/>
                      </a:lnTo>
                      <a:lnTo>
                        <a:pt x="748" y="56"/>
                      </a:lnTo>
                      <a:lnTo>
                        <a:pt x="749" y="56"/>
                      </a:lnTo>
                      <a:lnTo>
                        <a:pt x="750" y="56"/>
                      </a:lnTo>
                      <a:lnTo>
                        <a:pt x="750" y="56"/>
                      </a:lnTo>
                      <a:lnTo>
                        <a:pt x="751" y="56"/>
                      </a:lnTo>
                      <a:lnTo>
                        <a:pt x="752" y="56"/>
                      </a:lnTo>
                      <a:lnTo>
                        <a:pt x="753" y="56"/>
                      </a:lnTo>
                      <a:lnTo>
                        <a:pt x="754" y="56"/>
                      </a:lnTo>
                      <a:lnTo>
                        <a:pt x="754" y="56"/>
                      </a:lnTo>
                      <a:lnTo>
                        <a:pt x="755" y="56"/>
                      </a:lnTo>
                      <a:lnTo>
                        <a:pt x="756" y="55"/>
                      </a:lnTo>
                      <a:lnTo>
                        <a:pt x="757" y="55"/>
                      </a:lnTo>
                      <a:lnTo>
                        <a:pt x="758" y="55"/>
                      </a:lnTo>
                      <a:lnTo>
                        <a:pt x="759" y="55"/>
                      </a:lnTo>
                      <a:lnTo>
                        <a:pt x="759" y="55"/>
                      </a:lnTo>
                      <a:lnTo>
                        <a:pt x="760" y="55"/>
                      </a:lnTo>
                      <a:lnTo>
                        <a:pt x="761" y="54"/>
                      </a:lnTo>
                      <a:lnTo>
                        <a:pt x="762" y="54"/>
                      </a:lnTo>
                      <a:lnTo>
                        <a:pt x="762" y="54"/>
                      </a:lnTo>
                      <a:lnTo>
                        <a:pt x="763" y="54"/>
                      </a:lnTo>
                      <a:lnTo>
                        <a:pt x="764" y="54"/>
                      </a:lnTo>
                      <a:lnTo>
                        <a:pt x="765" y="54"/>
                      </a:lnTo>
                      <a:lnTo>
                        <a:pt x="766" y="54"/>
                      </a:lnTo>
                      <a:lnTo>
                        <a:pt x="766" y="54"/>
                      </a:lnTo>
                      <a:lnTo>
                        <a:pt x="767" y="54"/>
                      </a:lnTo>
                      <a:lnTo>
                        <a:pt x="768" y="54"/>
                      </a:lnTo>
                      <a:lnTo>
                        <a:pt x="769" y="54"/>
                      </a:lnTo>
                      <a:lnTo>
                        <a:pt x="770" y="54"/>
                      </a:lnTo>
                      <a:lnTo>
                        <a:pt x="770" y="54"/>
                      </a:lnTo>
                      <a:lnTo>
                        <a:pt x="771" y="54"/>
                      </a:lnTo>
                      <a:lnTo>
                        <a:pt x="772" y="54"/>
                      </a:lnTo>
                      <a:lnTo>
                        <a:pt x="773" y="54"/>
                      </a:lnTo>
                      <a:lnTo>
                        <a:pt x="774" y="54"/>
                      </a:lnTo>
                      <a:lnTo>
                        <a:pt x="774" y="54"/>
                      </a:lnTo>
                      <a:lnTo>
                        <a:pt x="775" y="55"/>
                      </a:lnTo>
                      <a:lnTo>
                        <a:pt x="776" y="55"/>
                      </a:lnTo>
                      <a:lnTo>
                        <a:pt x="777" y="55"/>
                      </a:lnTo>
                      <a:lnTo>
                        <a:pt x="778" y="55"/>
                      </a:lnTo>
                      <a:lnTo>
                        <a:pt x="779" y="55"/>
                      </a:lnTo>
                      <a:lnTo>
                        <a:pt x="779" y="55"/>
                      </a:lnTo>
                      <a:lnTo>
                        <a:pt x="780" y="55"/>
                      </a:lnTo>
                      <a:lnTo>
                        <a:pt x="781" y="55"/>
                      </a:lnTo>
                      <a:lnTo>
                        <a:pt x="782" y="55"/>
                      </a:lnTo>
                      <a:lnTo>
                        <a:pt x="782" y="55"/>
                      </a:lnTo>
                      <a:lnTo>
                        <a:pt x="783" y="54"/>
                      </a:lnTo>
                      <a:lnTo>
                        <a:pt x="784" y="54"/>
                      </a:lnTo>
                      <a:lnTo>
                        <a:pt x="785" y="54"/>
                      </a:lnTo>
                      <a:lnTo>
                        <a:pt x="785" y="53"/>
                      </a:lnTo>
                      <a:lnTo>
                        <a:pt x="786" y="53"/>
                      </a:lnTo>
                      <a:lnTo>
                        <a:pt x="787" y="53"/>
                      </a:lnTo>
                      <a:lnTo>
                        <a:pt x="788" y="52"/>
                      </a:lnTo>
                      <a:lnTo>
                        <a:pt x="789" y="51"/>
                      </a:lnTo>
                      <a:lnTo>
                        <a:pt x="790" y="49"/>
                      </a:lnTo>
                      <a:lnTo>
                        <a:pt x="790" y="48"/>
                      </a:lnTo>
                      <a:lnTo>
                        <a:pt x="791" y="46"/>
                      </a:lnTo>
                      <a:lnTo>
                        <a:pt x="792" y="44"/>
                      </a:lnTo>
                      <a:lnTo>
                        <a:pt x="793" y="42"/>
                      </a:lnTo>
                      <a:lnTo>
                        <a:pt x="794" y="39"/>
                      </a:lnTo>
                      <a:lnTo>
                        <a:pt x="794" y="36"/>
                      </a:lnTo>
                      <a:lnTo>
                        <a:pt x="795" y="33"/>
                      </a:lnTo>
                      <a:lnTo>
                        <a:pt x="796" y="29"/>
                      </a:lnTo>
                      <a:lnTo>
                        <a:pt x="797" y="26"/>
                      </a:lnTo>
                      <a:lnTo>
                        <a:pt x="797" y="22"/>
                      </a:lnTo>
                      <a:lnTo>
                        <a:pt x="798" y="19"/>
                      </a:lnTo>
                      <a:lnTo>
                        <a:pt x="799" y="16"/>
                      </a:lnTo>
                      <a:lnTo>
                        <a:pt x="800" y="13"/>
                      </a:lnTo>
                      <a:lnTo>
                        <a:pt x="801" y="10"/>
                      </a:lnTo>
                      <a:lnTo>
                        <a:pt x="802" y="7"/>
                      </a:lnTo>
                      <a:lnTo>
                        <a:pt x="802" y="5"/>
                      </a:lnTo>
                      <a:lnTo>
                        <a:pt x="803" y="3"/>
                      </a:lnTo>
                      <a:lnTo>
                        <a:pt x="804" y="1"/>
                      </a:lnTo>
                      <a:lnTo>
                        <a:pt x="805" y="1"/>
                      </a:lnTo>
                      <a:lnTo>
                        <a:pt x="805" y="0"/>
                      </a:lnTo>
                      <a:lnTo>
                        <a:pt x="806" y="0"/>
                      </a:lnTo>
                      <a:lnTo>
                        <a:pt x="807" y="1"/>
                      </a:lnTo>
                      <a:lnTo>
                        <a:pt x="808" y="1"/>
                      </a:lnTo>
                      <a:lnTo>
                        <a:pt x="809" y="2"/>
                      </a:lnTo>
                      <a:lnTo>
                        <a:pt x="809" y="4"/>
                      </a:lnTo>
                      <a:lnTo>
                        <a:pt x="810" y="6"/>
                      </a:lnTo>
                      <a:lnTo>
                        <a:pt x="811" y="8"/>
                      </a:lnTo>
                      <a:lnTo>
                        <a:pt x="812" y="9"/>
                      </a:lnTo>
                      <a:lnTo>
                        <a:pt x="813" y="11"/>
                      </a:lnTo>
                      <a:lnTo>
                        <a:pt x="814" y="14"/>
                      </a:lnTo>
                      <a:lnTo>
                        <a:pt x="814" y="15"/>
                      </a:lnTo>
                    </a:path>
                  </a:pathLst>
                </a:custGeom>
                <a:noFill/>
                <a:ln w="0" cap="flat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95" name="Freeform 100">
                  <a:extLst>
                    <a:ext uri="{FF2B5EF4-FFF2-40B4-BE49-F238E27FC236}">
                      <a16:creationId xmlns:a16="http://schemas.microsoft.com/office/drawing/2014/main" id="{16296C3F-A54D-4096-B137-90B7D4CB62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7" y="2895"/>
                  <a:ext cx="815" cy="70"/>
                </a:xfrm>
                <a:custGeom>
                  <a:avLst/>
                  <a:gdLst>
                    <a:gd name="T0" fmla="*/ 13 w 815"/>
                    <a:gd name="T1" fmla="*/ 57 h 70"/>
                    <a:gd name="T2" fmla="*/ 26 w 815"/>
                    <a:gd name="T3" fmla="*/ 64 h 70"/>
                    <a:gd name="T4" fmla="*/ 40 w 815"/>
                    <a:gd name="T5" fmla="*/ 63 h 70"/>
                    <a:gd name="T6" fmla="*/ 54 w 815"/>
                    <a:gd name="T7" fmla="*/ 67 h 70"/>
                    <a:gd name="T8" fmla="*/ 67 w 815"/>
                    <a:gd name="T9" fmla="*/ 68 h 70"/>
                    <a:gd name="T10" fmla="*/ 81 w 815"/>
                    <a:gd name="T11" fmla="*/ 69 h 70"/>
                    <a:gd name="T12" fmla="*/ 94 w 815"/>
                    <a:gd name="T13" fmla="*/ 69 h 70"/>
                    <a:gd name="T14" fmla="*/ 108 w 815"/>
                    <a:gd name="T15" fmla="*/ 68 h 70"/>
                    <a:gd name="T16" fmla="*/ 121 w 815"/>
                    <a:gd name="T17" fmla="*/ 65 h 70"/>
                    <a:gd name="T18" fmla="*/ 135 w 815"/>
                    <a:gd name="T19" fmla="*/ 67 h 70"/>
                    <a:gd name="T20" fmla="*/ 148 w 815"/>
                    <a:gd name="T21" fmla="*/ 69 h 70"/>
                    <a:gd name="T22" fmla="*/ 162 w 815"/>
                    <a:gd name="T23" fmla="*/ 69 h 70"/>
                    <a:gd name="T24" fmla="*/ 175 w 815"/>
                    <a:gd name="T25" fmla="*/ 70 h 70"/>
                    <a:gd name="T26" fmla="*/ 189 w 815"/>
                    <a:gd name="T27" fmla="*/ 70 h 70"/>
                    <a:gd name="T28" fmla="*/ 202 w 815"/>
                    <a:gd name="T29" fmla="*/ 70 h 70"/>
                    <a:gd name="T30" fmla="*/ 216 w 815"/>
                    <a:gd name="T31" fmla="*/ 70 h 70"/>
                    <a:gd name="T32" fmla="*/ 229 w 815"/>
                    <a:gd name="T33" fmla="*/ 70 h 70"/>
                    <a:gd name="T34" fmla="*/ 243 w 815"/>
                    <a:gd name="T35" fmla="*/ 70 h 70"/>
                    <a:gd name="T36" fmla="*/ 257 w 815"/>
                    <a:gd name="T37" fmla="*/ 68 h 70"/>
                    <a:gd name="T38" fmla="*/ 270 w 815"/>
                    <a:gd name="T39" fmla="*/ 57 h 70"/>
                    <a:gd name="T40" fmla="*/ 284 w 815"/>
                    <a:gd name="T41" fmla="*/ 64 h 70"/>
                    <a:gd name="T42" fmla="*/ 297 w 815"/>
                    <a:gd name="T43" fmla="*/ 68 h 70"/>
                    <a:gd name="T44" fmla="*/ 311 w 815"/>
                    <a:gd name="T45" fmla="*/ 68 h 70"/>
                    <a:gd name="T46" fmla="*/ 324 w 815"/>
                    <a:gd name="T47" fmla="*/ 69 h 70"/>
                    <a:gd name="T48" fmla="*/ 338 w 815"/>
                    <a:gd name="T49" fmla="*/ 68 h 70"/>
                    <a:gd name="T50" fmla="*/ 351 w 815"/>
                    <a:gd name="T51" fmla="*/ 64 h 70"/>
                    <a:gd name="T52" fmla="*/ 365 w 815"/>
                    <a:gd name="T53" fmla="*/ 67 h 70"/>
                    <a:gd name="T54" fmla="*/ 378 w 815"/>
                    <a:gd name="T55" fmla="*/ 65 h 70"/>
                    <a:gd name="T56" fmla="*/ 392 w 815"/>
                    <a:gd name="T57" fmla="*/ 65 h 70"/>
                    <a:gd name="T58" fmla="*/ 405 w 815"/>
                    <a:gd name="T59" fmla="*/ 68 h 70"/>
                    <a:gd name="T60" fmla="*/ 419 w 815"/>
                    <a:gd name="T61" fmla="*/ 69 h 70"/>
                    <a:gd name="T62" fmla="*/ 432 w 815"/>
                    <a:gd name="T63" fmla="*/ 70 h 70"/>
                    <a:gd name="T64" fmla="*/ 446 w 815"/>
                    <a:gd name="T65" fmla="*/ 69 h 70"/>
                    <a:gd name="T66" fmla="*/ 460 w 815"/>
                    <a:gd name="T67" fmla="*/ 69 h 70"/>
                    <a:gd name="T68" fmla="*/ 473 w 815"/>
                    <a:gd name="T69" fmla="*/ 69 h 70"/>
                    <a:gd name="T70" fmla="*/ 486 w 815"/>
                    <a:gd name="T71" fmla="*/ 66 h 70"/>
                    <a:gd name="T72" fmla="*/ 500 w 815"/>
                    <a:gd name="T73" fmla="*/ 67 h 70"/>
                    <a:gd name="T74" fmla="*/ 514 w 815"/>
                    <a:gd name="T75" fmla="*/ 69 h 70"/>
                    <a:gd name="T76" fmla="*/ 527 w 815"/>
                    <a:gd name="T77" fmla="*/ 69 h 70"/>
                    <a:gd name="T78" fmla="*/ 541 w 815"/>
                    <a:gd name="T79" fmla="*/ 66 h 70"/>
                    <a:gd name="T80" fmla="*/ 554 w 815"/>
                    <a:gd name="T81" fmla="*/ 61 h 70"/>
                    <a:gd name="T82" fmla="*/ 568 w 815"/>
                    <a:gd name="T83" fmla="*/ 66 h 70"/>
                    <a:gd name="T84" fmla="*/ 581 w 815"/>
                    <a:gd name="T85" fmla="*/ 69 h 70"/>
                    <a:gd name="T86" fmla="*/ 595 w 815"/>
                    <a:gd name="T87" fmla="*/ 69 h 70"/>
                    <a:gd name="T88" fmla="*/ 608 w 815"/>
                    <a:gd name="T89" fmla="*/ 58 h 70"/>
                    <a:gd name="T90" fmla="*/ 622 w 815"/>
                    <a:gd name="T91" fmla="*/ 34 h 70"/>
                    <a:gd name="T92" fmla="*/ 636 w 815"/>
                    <a:gd name="T93" fmla="*/ 64 h 70"/>
                    <a:gd name="T94" fmla="*/ 649 w 815"/>
                    <a:gd name="T95" fmla="*/ 67 h 70"/>
                    <a:gd name="T96" fmla="*/ 662 w 815"/>
                    <a:gd name="T97" fmla="*/ 61 h 70"/>
                    <a:gd name="T98" fmla="*/ 676 w 815"/>
                    <a:gd name="T99" fmla="*/ 66 h 70"/>
                    <a:gd name="T100" fmla="*/ 690 w 815"/>
                    <a:gd name="T101" fmla="*/ 64 h 70"/>
                    <a:gd name="T102" fmla="*/ 703 w 815"/>
                    <a:gd name="T103" fmla="*/ 60 h 70"/>
                    <a:gd name="T104" fmla="*/ 717 w 815"/>
                    <a:gd name="T105" fmla="*/ 29 h 70"/>
                    <a:gd name="T106" fmla="*/ 730 w 815"/>
                    <a:gd name="T107" fmla="*/ 5 h 70"/>
                    <a:gd name="T108" fmla="*/ 744 w 815"/>
                    <a:gd name="T109" fmla="*/ 52 h 70"/>
                    <a:gd name="T110" fmla="*/ 757 w 815"/>
                    <a:gd name="T111" fmla="*/ 65 h 70"/>
                    <a:gd name="T112" fmla="*/ 771 w 815"/>
                    <a:gd name="T113" fmla="*/ 66 h 70"/>
                    <a:gd name="T114" fmla="*/ 784 w 815"/>
                    <a:gd name="T115" fmla="*/ 68 h 70"/>
                    <a:gd name="T116" fmla="*/ 798 w 815"/>
                    <a:gd name="T117" fmla="*/ 67 h 70"/>
                    <a:gd name="T118" fmla="*/ 811 w 815"/>
                    <a:gd name="T119" fmla="*/ 54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15" h="70">
                      <a:moveTo>
                        <a:pt x="0" y="28"/>
                      </a:moveTo>
                      <a:lnTo>
                        <a:pt x="1" y="31"/>
                      </a:lnTo>
                      <a:lnTo>
                        <a:pt x="2" y="33"/>
                      </a:lnTo>
                      <a:lnTo>
                        <a:pt x="3" y="36"/>
                      </a:lnTo>
                      <a:lnTo>
                        <a:pt x="3" y="38"/>
                      </a:lnTo>
                      <a:lnTo>
                        <a:pt x="4" y="40"/>
                      </a:lnTo>
                      <a:lnTo>
                        <a:pt x="5" y="42"/>
                      </a:lnTo>
                      <a:lnTo>
                        <a:pt x="6" y="44"/>
                      </a:lnTo>
                      <a:lnTo>
                        <a:pt x="6" y="46"/>
                      </a:lnTo>
                      <a:lnTo>
                        <a:pt x="7" y="47"/>
                      </a:lnTo>
                      <a:lnTo>
                        <a:pt x="8" y="49"/>
                      </a:lnTo>
                      <a:lnTo>
                        <a:pt x="9" y="51"/>
                      </a:lnTo>
                      <a:lnTo>
                        <a:pt x="10" y="52"/>
                      </a:lnTo>
                      <a:lnTo>
                        <a:pt x="11" y="54"/>
                      </a:lnTo>
                      <a:lnTo>
                        <a:pt x="11" y="55"/>
                      </a:lnTo>
                      <a:lnTo>
                        <a:pt x="12" y="56"/>
                      </a:lnTo>
                      <a:lnTo>
                        <a:pt x="13" y="57"/>
                      </a:lnTo>
                      <a:lnTo>
                        <a:pt x="14" y="58"/>
                      </a:lnTo>
                      <a:lnTo>
                        <a:pt x="14" y="59"/>
                      </a:lnTo>
                      <a:lnTo>
                        <a:pt x="15" y="59"/>
                      </a:lnTo>
                      <a:lnTo>
                        <a:pt x="16" y="60"/>
                      </a:lnTo>
                      <a:lnTo>
                        <a:pt x="17" y="61"/>
                      </a:lnTo>
                      <a:lnTo>
                        <a:pt x="18" y="61"/>
                      </a:lnTo>
                      <a:lnTo>
                        <a:pt x="18" y="61"/>
                      </a:lnTo>
                      <a:lnTo>
                        <a:pt x="19" y="62"/>
                      </a:lnTo>
                      <a:lnTo>
                        <a:pt x="20" y="62"/>
                      </a:lnTo>
                      <a:lnTo>
                        <a:pt x="21" y="63"/>
                      </a:lnTo>
                      <a:lnTo>
                        <a:pt x="22" y="63"/>
                      </a:lnTo>
                      <a:lnTo>
                        <a:pt x="23" y="63"/>
                      </a:lnTo>
                      <a:lnTo>
                        <a:pt x="23" y="63"/>
                      </a:lnTo>
                      <a:lnTo>
                        <a:pt x="24" y="63"/>
                      </a:lnTo>
                      <a:lnTo>
                        <a:pt x="25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7" y="64"/>
                      </a:lnTo>
                      <a:lnTo>
                        <a:pt x="28" y="64"/>
                      </a:lnTo>
                      <a:lnTo>
                        <a:pt x="29" y="64"/>
                      </a:lnTo>
                      <a:lnTo>
                        <a:pt x="30" y="64"/>
                      </a:lnTo>
                      <a:lnTo>
                        <a:pt x="30" y="64"/>
                      </a:lnTo>
                      <a:lnTo>
                        <a:pt x="31" y="64"/>
                      </a:lnTo>
                      <a:lnTo>
                        <a:pt x="32" y="64"/>
                      </a:lnTo>
                      <a:lnTo>
                        <a:pt x="33" y="64"/>
                      </a:lnTo>
                      <a:lnTo>
                        <a:pt x="34" y="64"/>
                      </a:lnTo>
                      <a:lnTo>
                        <a:pt x="34" y="64"/>
                      </a:lnTo>
                      <a:lnTo>
                        <a:pt x="35" y="64"/>
                      </a:lnTo>
                      <a:lnTo>
                        <a:pt x="36" y="63"/>
                      </a:lnTo>
                      <a:lnTo>
                        <a:pt x="37" y="63"/>
                      </a:lnTo>
                      <a:lnTo>
                        <a:pt x="38" y="63"/>
                      </a:lnTo>
                      <a:lnTo>
                        <a:pt x="38" y="63"/>
                      </a:lnTo>
                      <a:lnTo>
                        <a:pt x="39" y="63"/>
                      </a:lnTo>
                      <a:lnTo>
                        <a:pt x="40" y="63"/>
                      </a:lnTo>
                      <a:lnTo>
                        <a:pt x="41" y="63"/>
                      </a:lnTo>
                      <a:lnTo>
                        <a:pt x="42" y="64"/>
                      </a:lnTo>
                      <a:lnTo>
                        <a:pt x="42" y="64"/>
                      </a:lnTo>
                      <a:lnTo>
                        <a:pt x="43" y="64"/>
                      </a:lnTo>
                      <a:lnTo>
                        <a:pt x="44" y="64"/>
                      </a:lnTo>
                      <a:lnTo>
                        <a:pt x="45" y="64"/>
                      </a:lnTo>
                      <a:lnTo>
                        <a:pt x="46" y="64"/>
                      </a:lnTo>
                      <a:lnTo>
                        <a:pt x="46" y="64"/>
                      </a:lnTo>
                      <a:lnTo>
                        <a:pt x="47" y="65"/>
                      </a:lnTo>
                      <a:lnTo>
                        <a:pt x="48" y="65"/>
                      </a:lnTo>
                      <a:lnTo>
                        <a:pt x="49" y="65"/>
                      </a:lnTo>
                      <a:lnTo>
                        <a:pt x="49" y="66"/>
                      </a:lnTo>
                      <a:lnTo>
                        <a:pt x="50" y="66"/>
                      </a:lnTo>
                      <a:lnTo>
                        <a:pt x="51" y="66"/>
                      </a:lnTo>
                      <a:lnTo>
                        <a:pt x="52" y="66"/>
                      </a:lnTo>
                      <a:lnTo>
                        <a:pt x="53" y="66"/>
                      </a:lnTo>
                      <a:lnTo>
                        <a:pt x="54" y="67"/>
                      </a:lnTo>
                      <a:lnTo>
                        <a:pt x="54" y="67"/>
                      </a:lnTo>
                      <a:lnTo>
                        <a:pt x="55" y="67"/>
                      </a:lnTo>
                      <a:lnTo>
                        <a:pt x="56" y="67"/>
                      </a:lnTo>
                      <a:lnTo>
                        <a:pt x="57" y="67"/>
                      </a:lnTo>
                      <a:lnTo>
                        <a:pt x="58" y="67"/>
                      </a:lnTo>
                      <a:lnTo>
                        <a:pt x="58" y="67"/>
                      </a:lnTo>
                      <a:lnTo>
                        <a:pt x="59" y="67"/>
                      </a:lnTo>
                      <a:lnTo>
                        <a:pt x="60" y="67"/>
                      </a:lnTo>
                      <a:lnTo>
                        <a:pt x="61" y="67"/>
                      </a:lnTo>
                      <a:lnTo>
                        <a:pt x="61" y="67"/>
                      </a:lnTo>
                      <a:lnTo>
                        <a:pt x="62" y="67"/>
                      </a:lnTo>
                      <a:lnTo>
                        <a:pt x="63" y="67"/>
                      </a:lnTo>
                      <a:lnTo>
                        <a:pt x="64" y="67"/>
                      </a:lnTo>
                      <a:lnTo>
                        <a:pt x="65" y="67"/>
                      </a:lnTo>
                      <a:lnTo>
                        <a:pt x="66" y="67"/>
                      </a:lnTo>
                      <a:lnTo>
                        <a:pt x="66" y="68"/>
                      </a:lnTo>
                      <a:lnTo>
                        <a:pt x="67" y="68"/>
                      </a:lnTo>
                      <a:lnTo>
                        <a:pt x="68" y="67"/>
                      </a:lnTo>
                      <a:lnTo>
                        <a:pt x="69" y="68"/>
                      </a:lnTo>
                      <a:lnTo>
                        <a:pt x="69" y="68"/>
                      </a:lnTo>
                      <a:lnTo>
                        <a:pt x="70" y="68"/>
                      </a:lnTo>
                      <a:lnTo>
                        <a:pt x="71" y="68"/>
                      </a:lnTo>
                      <a:lnTo>
                        <a:pt x="72" y="68"/>
                      </a:lnTo>
                      <a:lnTo>
                        <a:pt x="73" y="68"/>
                      </a:lnTo>
                      <a:lnTo>
                        <a:pt x="73" y="68"/>
                      </a:lnTo>
                      <a:lnTo>
                        <a:pt x="74" y="68"/>
                      </a:lnTo>
                      <a:lnTo>
                        <a:pt x="75" y="68"/>
                      </a:lnTo>
                      <a:lnTo>
                        <a:pt x="76" y="68"/>
                      </a:lnTo>
                      <a:lnTo>
                        <a:pt x="77" y="68"/>
                      </a:lnTo>
                      <a:lnTo>
                        <a:pt x="78" y="68"/>
                      </a:lnTo>
                      <a:lnTo>
                        <a:pt x="78" y="68"/>
                      </a:lnTo>
                      <a:lnTo>
                        <a:pt x="79" y="69"/>
                      </a:lnTo>
                      <a:lnTo>
                        <a:pt x="80" y="68"/>
                      </a:lnTo>
                      <a:lnTo>
                        <a:pt x="81" y="69"/>
                      </a:lnTo>
                      <a:lnTo>
                        <a:pt x="81" y="69"/>
                      </a:lnTo>
                      <a:lnTo>
                        <a:pt x="82" y="69"/>
                      </a:lnTo>
                      <a:lnTo>
                        <a:pt x="83" y="69"/>
                      </a:lnTo>
                      <a:lnTo>
                        <a:pt x="84" y="69"/>
                      </a:lnTo>
                      <a:lnTo>
                        <a:pt x="84" y="69"/>
                      </a:lnTo>
                      <a:lnTo>
                        <a:pt x="85" y="69"/>
                      </a:lnTo>
                      <a:lnTo>
                        <a:pt x="86" y="69"/>
                      </a:lnTo>
                      <a:lnTo>
                        <a:pt x="87" y="69"/>
                      </a:lnTo>
                      <a:lnTo>
                        <a:pt x="88" y="69"/>
                      </a:lnTo>
                      <a:lnTo>
                        <a:pt x="89" y="69"/>
                      </a:lnTo>
                      <a:lnTo>
                        <a:pt x="89" y="69"/>
                      </a:lnTo>
                      <a:lnTo>
                        <a:pt x="90" y="69"/>
                      </a:lnTo>
                      <a:lnTo>
                        <a:pt x="91" y="69"/>
                      </a:lnTo>
                      <a:lnTo>
                        <a:pt x="92" y="69"/>
                      </a:lnTo>
                      <a:lnTo>
                        <a:pt x="93" y="69"/>
                      </a:lnTo>
                      <a:lnTo>
                        <a:pt x="93" y="69"/>
                      </a:lnTo>
                      <a:lnTo>
                        <a:pt x="94" y="69"/>
                      </a:lnTo>
                      <a:lnTo>
                        <a:pt x="95" y="69"/>
                      </a:lnTo>
                      <a:lnTo>
                        <a:pt x="96" y="69"/>
                      </a:lnTo>
                      <a:lnTo>
                        <a:pt x="96" y="69"/>
                      </a:lnTo>
                      <a:lnTo>
                        <a:pt x="97" y="68"/>
                      </a:lnTo>
                      <a:lnTo>
                        <a:pt x="98" y="69"/>
                      </a:lnTo>
                      <a:lnTo>
                        <a:pt x="99" y="69"/>
                      </a:lnTo>
                      <a:lnTo>
                        <a:pt x="100" y="69"/>
                      </a:lnTo>
                      <a:lnTo>
                        <a:pt x="101" y="68"/>
                      </a:lnTo>
                      <a:lnTo>
                        <a:pt x="101" y="68"/>
                      </a:lnTo>
                      <a:lnTo>
                        <a:pt x="102" y="68"/>
                      </a:lnTo>
                      <a:lnTo>
                        <a:pt x="103" y="68"/>
                      </a:lnTo>
                      <a:lnTo>
                        <a:pt x="104" y="68"/>
                      </a:lnTo>
                      <a:lnTo>
                        <a:pt x="104" y="68"/>
                      </a:lnTo>
                      <a:lnTo>
                        <a:pt x="105" y="68"/>
                      </a:lnTo>
                      <a:lnTo>
                        <a:pt x="106" y="68"/>
                      </a:lnTo>
                      <a:lnTo>
                        <a:pt x="107" y="68"/>
                      </a:lnTo>
                      <a:lnTo>
                        <a:pt x="108" y="68"/>
                      </a:lnTo>
                      <a:lnTo>
                        <a:pt x="108" y="67"/>
                      </a:lnTo>
                      <a:lnTo>
                        <a:pt x="109" y="67"/>
                      </a:lnTo>
                      <a:lnTo>
                        <a:pt x="110" y="67"/>
                      </a:lnTo>
                      <a:lnTo>
                        <a:pt x="111" y="67"/>
                      </a:lnTo>
                      <a:lnTo>
                        <a:pt x="112" y="67"/>
                      </a:lnTo>
                      <a:lnTo>
                        <a:pt x="112" y="67"/>
                      </a:lnTo>
                      <a:lnTo>
                        <a:pt x="113" y="67"/>
                      </a:lnTo>
                      <a:lnTo>
                        <a:pt x="114" y="67"/>
                      </a:lnTo>
                      <a:lnTo>
                        <a:pt x="115" y="66"/>
                      </a:lnTo>
                      <a:lnTo>
                        <a:pt x="116" y="66"/>
                      </a:lnTo>
                      <a:lnTo>
                        <a:pt x="116" y="66"/>
                      </a:lnTo>
                      <a:lnTo>
                        <a:pt x="117" y="66"/>
                      </a:lnTo>
                      <a:lnTo>
                        <a:pt x="118" y="66"/>
                      </a:lnTo>
                      <a:lnTo>
                        <a:pt x="119" y="65"/>
                      </a:lnTo>
                      <a:lnTo>
                        <a:pt x="120" y="66"/>
                      </a:lnTo>
                      <a:lnTo>
                        <a:pt x="120" y="65"/>
                      </a:lnTo>
                      <a:lnTo>
                        <a:pt x="121" y="65"/>
                      </a:lnTo>
                      <a:lnTo>
                        <a:pt x="122" y="65"/>
                      </a:lnTo>
                      <a:lnTo>
                        <a:pt x="123" y="65"/>
                      </a:lnTo>
                      <a:lnTo>
                        <a:pt x="124" y="65"/>
                      </a:lnTo>
                      <a:lnTo>
                        <a:pt x="124" y="65"/>
                      </a:lnTo>
                      <a:lnTo>
                        <a:pt x="125" y="65"/>
                      </a:lnTo>
                      <a:lnTo>
                        <a:pt x="126" y="65"/>
                      </a:lnTo>
                      <a:lnTo>
                        <a:pt x="127" y="65"/>
                      </a:lnTo>
                      <a:lnTo>
                        <a:pt x="127" y="65"/>
                      </a:lnTo>
                      <a:lnTo>
                        <a:pt x="128" y="65"/>
                      </a:lnTo>
                      <a:lnTo>
                        <a:pt x="129" y="65"/>
                      </a:lnTo>
                      <a:lnTo>
                        <a:pt x="130" y="66"/>
                      </a:lnTo>
                      <a:lnTo>
                        <a:pt x="131" y="66"/>
                      </a:lnTo>
                      <a:lnTo>
                        <a:pt x="132" y="66"/>
                      </a:lnTo>
                      <a:lnTo>
                        <a:pt x="132" y="66"/>
                      </a:lnTo>
                      <a:lnTo>
                        <a:pt x="133" y="66"/>
                      </a:lnTo>
                      <a:lnTo>
                        <a:pt x="134" y="66"/>
                      </a:lnTo>
                      <a:lnTo>
                        <a:pt x="135" y="67"/>
                      </a:lnTo>
                      <a:lnTo>
                        <a:pt x="136" y="67"/>
                      </a:lnTo>
                      <a:lnTo>
                        <a:pt x="136" y="67"/>
                      </a:lnTo>
                      <a:lnTo>
                        <a:pt x="137" y="67"/>
                      </a:lnTo>
                      <a:lnTo>
                        <a:pt x="138" y="67"/>
                      </a:lnTo>
                      <a:lnTo>
                        <a:pt x="139" y="67"/>
                      </a:lnTo>
                      <a:lnTo>
                        <a:pt x="139" y="68"/>
                      </a:lnTo>
                      <a:lnTo>
                        <a:pt x="140" y="68"/>
                      </a:lnTo>
                      <a:lnTo>
                        <a:pt x="141" y="68"/>
                      </a:lnTo>
                      <a:lnTo>
                        <a:pt x="142" y="68"/>
                      </a:lnTo>
                      <a:lnTo>
                        <a:pt x="143" y="68"/>
                      </a:lnTo>
                      <a:lnTo>
                        <a:pt x="144" y="68"/>
                      </a:lnTo>
                      <a:lnTo>
                        <a:pt x="144" y="68"/>
                      </a:lnTo>
                      <a:lnTo>
                        <a:pt x="145" y="68"/>
                      </a:lnTo>
                      <a:lnTo>
                        <a:pt x="146" y="68"/>
                      </a:lnTo>
                      <a:lnTo>
                        <a:pt x="147" y="69"/>
                      </a:lnTo>
                      <a:lnTo>
                        <a:pt x="147" y="69"/>
                      </a:lnTo>
                      <a:lnTo>
                        <a:pt x="148" y="69"/>
                      </a:lnTo>
                      <a:lnTo>
                        <a:pt x="149" y="69"/>
                      </a:lnTo>
                      <a:lnTo>
                        <a:pt x="150" y="69"/>
                      </a:lnTo>
                      <a:lnTo>
                        <a:pt x="151" y="69"/>
                      </a:lnTo>
                      <a:lnTo>
                        <a:pt x="151" y="69"/>
                      </a:lnTo>
                      <a:lnTo>
                        <a:pt x="152" y="69"/>
                      </a:lnTo>
                      <a:lnTo>
                        <a:pt x="153" y="69"/>
                      </a:lnTo>
                      <a:lnTo>
                        <a:pt x="154" y="69"/>
                      </a:lnTo>
                      <a:lnTo>
                        <a:pt x="155" y="69"/>
                      </a:lnTo>
                      <a:lnTo>
                        <a:pt x="156" y="69"/>
                      </a:lnTo>
                      <a:lnTo>
                        <a:pt x="156" y="69"/>
                      </a:lnTo>
                      <a:lnTo>
                        <a:pt x="157" y="69"/>
                      </a:lnTo>
                      <a:lnTo>
                        <a:pt x="158" y="69"/>
                      </a:lnTo>
                      <a:lnTo>
                        <a:pt x="159" y="69"/>
                      </a:lnTo>
                      <a:lnTo>
                        <a:pt x="159" y="69"/>
                      </a:lnTo>
                      <a:lnTo>
                        <a:pt x="160" y="69"/>
                      </a:lnTo>
                      <a:lnTo>
                        <a:pt x="161" y="69"/>
                      </a:lnTo>
                      <a:lnTo>
                        <a:pt x="162" y="69"/>
                      </a:lnTo>
                      <a:lnTo>
                        <a:pt x="162" y="69"/>
                      </a:lnTo>
                      <a:lnTo>
                        <a:pt x="163" y="69"/>
                      </a:lnTo>
                      <a:lnTo>
                        <a:pt x="164" y="70"/>
                      </a:lnTo>
                      <a:lnTo>
                        <a:pt x="165" y="70"/>
                      </a:lnTo>
                      <a:lnTo>
                        <a:pt x="166" y="69"/>
                      </a:lnTo>
                      <a:lnTo>
                        <a:pt x="167" y="70"/>
                      </a:lnTo>
                      <a:lnTo>
                        <a:pt x="167" y="70"/>
                      </a:lnTo>
                      <a:lnTo>
                        <a:pt x="168" y="70"/>
                      </a:lnTo>
                      <a:lnTo>
                        <a:pt x="169" y="70"/>
                      </a:lnTo>
                      <a:lnTo>
                        <a:pt x="170" y="70"/>
                      </a:lnTo>
                      <a:lnTo>
                        <a:pt x="171" y="70"/>
                      </a:lnTo>
                      <a:lnTo>
                        <a:pt x="171" y="70"/>
                      </a:lnTo>
                      <a:lnTo>
                        <a:pt x="172" y="70"/>
                      </a:lnTo>
                      <a:lnTo>
                        <a:pt x="173" y="70"/>
                      </a:lnTo>
                      <a:lnTo>
                        <a:pt x="174" y="70"/>
                      </a:lnTo>
                      <a:lnTo>
                        <a:pt x="174" y="70"/>
                      </a:lnTo>
                      <a:lnTo>
                        <a:pt x="175" y="70"/>
                      </a:lnTo>
                      <a:lnTo>
                        <a:pt x="176" y="70"/>
                      </a:lnTo>
                      <a:lnTo>
                        <a:pt x="177" y="70"/>
                      </a:lnTo>
                      <a:lnTo>
                        <a:pt x="178" y="70"/>
                      </a:lnTo>
                      <a:lnTo>
                        <a:pt x="179" y="70"/>
                      </a:lnTo>
                      <a:lnTo>
                        <a:pt x="179" y="70"/>
                      </a:lnTo>
                      <a:lnTo>
                        <a:pt x="180" y="70"/>
                      </a:lnTo>
                      <a:lnTo>
                        <a:pt x="181" y="70"/>
                      </a:lnTo>
                      <a:lnTo>
                        <a:pt x="182" y="70"/>
                      </a:lnTo>
                      <a:lnTo>
                        <a:pt x="182" y="70"/>
                      </a:lnTo>
                      <a:lnTo>
                        <a:pt x="183" y="70"/>
                      </a:lnTo>
                      <a:lnTo>
                        <a:pt x="184" y="70"/>
                      </a:lnTo>
                      <a:lnTo>
                        <a:pt x="185" y="70"/>
                      </a:lnTo>
                      <a:lnTo>
                        <a:pt x="186" y="70"/>
                      </a:lnTo>
                      <a:lnTo>
                        <a:pt x="186" y="70"/>
                      </a:lnTo>
                      <a:lnTo>
                        <a:pt x="187" y="70"/>
                      </a:lnTo>
                      <a:lnTo>
                        <a:pt x="188" y="70"/>
                      </a:lnTo>
                      <a:lnTo>
                        <a:pt x="189" y="70"/>
                      </a:lnTo>
                      <a:lnTo>
                        <a:pt x="190" y="70"/>
                      </a:lnTo>
                      <a:lnTo>
                        <a:pt x="191" y="70"/>
                      </a:lnTo>
                      <a:lnTo>
                        <a:pt x="191" y="70"/>
                      </a:lnTo>
                      <a:lnTo>
                        <a:pt x="192" y="70"/>
                      </a:lnTo>
                      <a:lnTo>
                        <a:pt x="193" y="70"/>
                      </a:lnTo>
                      <a:lnTo>
                        <a:pt x="194" y="70"/>
                      </a:lnTo>
                      <a:lnTo>
                        <a:pt x="194" y="70"/>
                      </a:lnTo>
                      <a:lnTo>
                        <a:pt x="195" y="70"/>
                      </a:lnTo>
                      <a:lnTo>
                        <a:pt x="196" y="70"/>
                      </a:lnTo>
                      <a:lnTo>
                        <a:pt x="197" y="70"/>
                      </a:lnTo>
                      <a:lnTo>
                        <a:pt x="198" y="70"/>
                      </a:lnTo>
                      <a:lnTo>
                        <a:pt x="198" y="70"/>
                      </a:lnTo>
                      <a:lnTo>
                        <a:pt x="199" y="70"/>
                      </a:lnTo>
                      <a:lnTo>
                        <a:pt x="200" y="70"/>
                      </a:lnTo>
                      <a:lnTo>
                        <a:pt x="201" y="70"/>
                      </a:lnTo>
                      <a:lnTo>
                        <a:pt x="202" y="70"/>
                      </a:lnTo>
                      <a:lnTo>
                        <a:pt x="202" y="70"/>
                      </a:lnTo>
                      <a:lnTo>
                        <a:pt x="203" y="70"/>
                      </a:lnTo>
                      <a:lnTo>
                        <a:pt x="204" y="70"/>
                      </a:lnTo>
                      <a:lnTo>
                        <a:pt x="205" y="70"/>
                      </a:lnTo>
                      <a:lnTo>
                        <a:pt x="205" y="70"/>
                      </a:lnTo>
                      <a:lnTo>
                        <a:pt x="206" y="70"/>
                      </a:lnTo>
                      <a:lnTo>
                        <a:pt x="207" y="70"/>
                      </a:lnTo>
                      <a:lnTo>
                        <a:pt x="208" y="70"/>
                      </a:lnTo>
                      <a:lnTo>
                        <a:pt x="209" y="70"/>
                      </a:lnTo>
                      <a:lnTo>
                        <a:pt x="210" y="70"/>
                      </a:lnTo>
                      <a:lnTo>
                        <a:pt x="210" y="70"/>
                      </a:lnTo>
                      <a:lnTo>
                        <a:pt x="211" y="70"/>
                      </a:lnTo>
                      <a:lnTo>
                        <a:pt x="212" y="70"/>
                      </a:lnTo>
                      <a:lnTo>
                        <a:pt x="213" y="70"/>
                      </a:lnTo>
                      <a:lnTo>
                        <a:pt x="214" y="70"/>
                      </a:lnTo>
                      <a:lnTo>
                        <a:pt x="214" y="70"/>
                      </a:lnTo>
                      <a:lnTo>
                        <a:pt x="215" y="70"/>
                      </a:lnTo>
                      <a:lnTo>
                        <a:pt x="216" y="70"/>
                      </a:lnTo>
                      <a:lnTo>
                        <a:pt x="217" y="70"/>
                      </a:lnTo>
                      <a:lnTo>
                        <a:pt x="217" y="70"/>
                      </a:lnTo>
                      <a:lnTo>
                        <a:pt x="218" y="70"/>
                      </a:lnTo>
                      <a:lnTo>
                        <a:pt x="219" y="70"/>
                      </a:lnTo>
                      <a:lnTo>
                        <a:pt x="220" y="70"/>
                      </a:lnTo>
                      <a:lnTo>
                        <a:pt x="221" y="70"/>
                      </a:lnTo>
                      <a:lnTo>
                        <a:pt x="222" y="70"/>
                      </a:lnTo>
                      <a:lnTo>
                        <a:pt x="222" y="70"/>
                      </a:lnTo>
                      <a:lnTo>
                        <a:pt x="223" y="70"/>
                      </a:lnTo>
                      <a:lnTo>
                        <a:pt x="224" y="70"/>
                      </a:lnTo>
                      <a:lnTo>
                        <a:pt x="225" y="70"/>
                      </a:lnTo>
                      <a:lnTo>
                        <a:pt x="225" y="70"/>
                      </a:lnTo>
                      <a:lnTo>
                        <a:pt x="226" y="70"/>
                      </a:lnTo>
                      <a:lnTo>
                        <a:pt x="227" y="70"/>
                      </a:lnTo>
                      <a:lnTo>
                        <a:pt x="228" y="70"/>
                      </a:lnTo>
                      <a:lnTo>
                        <a:pt x="229" y="70"/>
                      </a:lnTo>
                      <a:lnTo>
                        <a:pt x="229" y="70"/>
                      </a:lnTo>
                      <a:lnTo>
                        <a:pt x="230" y="70"/>
                      </a:lnTo>
                      <a:lnTo>
                        <a:pt x="231" y="70"/>
                      </a:lnTo>
                      <a:lnTo>
                        <a:pt x="232" y="70"/>
                      </a:lnTo>
                      <a:lnTo>
                        <a:pt x="233" y="70"/>
                      </a:lnTo>
                      <a:lnTo>
                        <a:pt x="234" y="70"/>
                      </a:lnTo>
                      <a:lnTo>
                        <a:pt x="234" y="70"/>
                      </a:lnTo>
                      <a:lnTo>
                        <a:pt x="235" y="70"/>
                      </a:lnTo>
                      <a:lnTo>
                        <a:pt x="236" y="70"/>
                      </a:lnTo>
                      <a:lnTo>
                        <a:pt x="237" y="70"/>
                      </a:lnTo>
                      <a:lnTo>
                        <a:pt x="237" y="70"/>
                      </a:lnTo>
                      <a:lnTo>
                        <a:pt x="238" y="70"/>
                      </a:lnTo>
                      <a:lnTo>
                        <a:pt x="239" y="70"/>
                      </a:lnTo>
                      <a:lnTo>
                        <a:pt x="240" y="70"/>
                      </a:lnTo>
                      <a:lnTo>
                        <a:pt x="240" y="70"/>
                      </a:lnTo>
                      <a:lnTo>
                        <a:pt x="241" y="70"/>
                      </a:lnTo>
                      <a:lnTo>
                        <a:pt x="242" y="70"/>
                      </a:lnTo>
                      <a:lnTo>
                        <a:pt x="243" y="70"/>
                      </a:lnTo>
                      <a:lnTo>
                        <a:pt x="244" y="70"/>
                      </a:lnTo>
                      <a:lnTo>
                        <a:pt x="245" y="70"/>
                      </a:lnTo>
                      <a:lnTo>
                        <a:pt x="245" y="70"/>
                      </a:lnTo>
                      <a:lnTo>
                        <a:pt x="246" y="70"/>
                      </a:lnTo>
                      <a:lnTo>
                        <a:pt x="247" y="70"/>
                      </a:lnTo>
                      <a:lnTo>
                        <a:pt x="248" y="70"/>
                      </a:lnTo>
                      <a:lnTo>
                        <a:pt x="249" y="70"/>
                      </a:lnTo>
                      <a:lnTo>
                        <a:pt x="249" y="70"/>
                      </a:lnTo>
                      <a:lnTo>
                        <a:pt x="250" y="70"/>
                      </a:lnTo>
                      <a:lnTo>
                        <a:pt x="251" y="70"/>
                      </a:lnTo>
                      <a:lnTo>
                        <a:pt x="252" y="69"/>
                      </a:lnTo>
                      <a:lnTo>
                        <a:pt x="252" y="69"/>
                      </a:lnTo>
                      <a:lnTo>
                        <a:pt x="253" y="69"/>
                      </a:lnTo>
                      <a:lnTo>
                        <a:pt x="254" y="69"/>
                      </a:lnTo>
                      <a:lnTo>
                        <a:pt x="255" y="69"/>
                      </a:lnTo>
                      <a:lnTo>
                        <a:pt x="256" y="69"/>
                      </a:lnTo>
                      <a:lnTo>
                        <a:pt x="257" y="68"/>
                      </a:lnTo>
                      <a:lnTo>
                        <a:pt x="257" y="67"/>
                      </a:lnTo>
                      <a:lnTo>
                        <a:pt x="258" y="67"/>
                      </a:lnTo>
                      <a:lnTo>
                        <a:pt x="259" y="67"/>
                      </a:lnTo>
                      <a:lnTo>
                        <a:pt x="260" y="66"/>
                      </a:lnTo>
                      <a:lnTo>
                        <a:pt x="260" y="66"/>
                      </a:lnTo>
                      <a:lnTo>
                        <a:pt x="261" y="65"/>
                      </a:lnTo>
                      <a:lnTo>
                        <a:pt x="262" y="64"/>
                      </a:lnTo>
                      <a:lnTo>
                        <a:pt x="263" y="63"/>
                      </a:lnTo>
                      <a:lnTo>
                        <a:pt x="264" y="62"/>
                      </a:lnTo>
                      <a:lnTo>
                        <a:pt x="264" y="62"/>
                      </a:lnTo>
                      <a:lnTo>
                        <a:pt x="265" y="61"/>
                      </a:lnTo>
                      <a:lnTo>
                        <a:pt x="266" y="60"/>
                      </a:lnTo>
                      <a:lnTo>
                        <a:pt x="267" y="59"/>
                      </a:lnTo>
                      <a:lnTo>
                        <a:pt x="268" y="59"/>
                      </a:lnTo>
                      <a:lnTo>
                        <a:pt x="269" y="58"/>
                      </a:lnTo>
                      <a:lnTo>
                        <a:pt x="269" y="57"/>
                      </a:lnTo>
                      <a:lnTo>
                        <a:pt x="270" y="57"/>
                      </a:lnTo>
                      <a:lnTo>
                        <a:pt x="271" y="57"/>
                      </a:lnTo>
                      <a:lnTo>
                        <a:pt x="272" y="56"/>
                      </a:lnTo>
                      <a:lnTo>
                        <a:pt x="272" y="56"/>
                      </a:lnTo>
                      <a:lnTo>
                        <a:pt x="273" y="56"/>
                      </a:lnTo>
                      <a:lnTo>
                        <a:pt x="274" y="57"/>
                      </a:lnTo>
                      <a:lnTo>
                        <a:pt x="275" y="57"/>
                      </a:lnTo>
                      <a:lnTo>
                        <a:pt x="276" y="57"/>
                      </a:lnTo>
                      <a:lnTo>
                        <a:pt x="276" y="58"/>
                      </a:lnTo>
                      <a:lnTo>
                        <a:pt x="277" y="58"/>
                      </a:lnTo>
                      <a:lnTo>
                        <a:pt x="278" y="59"/>
                      </a:lnTo>
                      <a:lnTo>
                        <a:pt x="279" y="59"/>
                      </a:lnTo>
                      <a:lnTo>
                        <a:pt x="280" y="60"/>
                      </a:lnTo>
                      <a:lnTo>
                        <a:pt x="280" y="61"/>
                      </a:lnTo>
                      <a:lnTo>
                        <a:pt x="281" y="62"/>
                      </a:lnTo>
                      <a:lnTo>
                        <a:pt x="282" y="62"/>
                      </a:lnTo>
                      <a:lnTo>
                        <a:pt x="283" y="63"/>
                      </a:lnTo>
                      <a:lnTo>
                        <a:pt x="284" y="64"/>
                      </a:lnTo>
                      <a:lnTo>
                        <a:pt x="284" y="64"/>
                      </a:lnTo>
                      <a:lnTo>
                        <a:pt x="285" y="65"/>
                      </a:lnTo>
                      <a:lnTo>
                        <a:pt x="286" y="65"/>
                      </a:lnTo>
                      <a:lnTo>
                        <a:pt x="287" y="66"/>
                      </a:lnTo>
                      <a:lnTo>
                        <a:pt x="288" y="66"/>
                      </a:lnTo>
                      <a:lnTo>
                        <a:pt x="288" y="66"/>
                      </a:lnTo>
                      <a:lnTo>
                        <a:pt x="289" y="67"/>
                      </a:lnTo>
                      <a:lnTo>
                        <a:pt x="290" y="67"/>
                      </a:lnTo>
                      <a:lnTo>
                        <a:pt x="291" y="67"/>
                      </a:lnTo>
                      <a:lnTo>
                        <a:pt x="292" y="67"/>
                      </a:lnTo>
                      <a:lnTo>
                        <a:pt x="292" y="67"/>
                      </a:lnTo>
                      <a:lnTo>
                        <a:pt x="293" y="67"/>
                      </a:lnTo>
                      <a:lnTo>
                        <a:pt x="294" y="67"/>
                      </a:lnTo>
                      <a:lnTo>
                        <a:pt x="295" y="67"/>
                      </a:lnTo>
                      <a:lnTo>
                        <a:pt x="295" y="68"/>
                      </a:lnTo>
                      <a:lnTo>
                        <a:pt x="296" y="68"/>
                      </a:lnTo>
                      <a:lnTo>
                        <a:pt x="297" y="68"/>
                      </a:lnTo>
                      <a:lnTo>
                        <a:pt x="298" y="68"/>
                      </a:lnTo>
                      <a:lnTo>
                        <a:pt x="299" y="68"/>
                      </a:lnTo>
                      <a:lnTo>
                        <a:pt x="300" y="68"/>
                      </a:lnTo>
                      <a:lnTo>
                        <a:pt x="300" y="68"/>
                      </a:lnTo>
                      <a:lnTo>
                        <a:pt x="301" y="68"/>
                      </a:lnTo>
                      <a:lnTo>
                        <a:pt x="302" y="68"/>
                      </a:lnTo>
                      <a:lnTo>
                        <a:pt x="303" y="68"/>
                      </a:lnTo>
                      <a:lnTo>
                        <a:pt x="303" y="68"/>
                      </a:lnTo>
                      <a:lnTo>
                        <a:pt x="304" y="68"/>
                      </a:lnTo>
                      <a:lnTo>
                        <a:pt x="305" y="68"/>
                      </a:lnTo>
                      <a:lnTo>
                        <a:pt x="306" y="68"/>
                      </a:lnTo>
                      <a:lnTo>
                        <a:pt x="307" y="68"/>
                      </a:lnTo>
                      <a:lnTo>
                        <a:pt x="307" y="68"/>
                      </a:lnTo>
                      <a:lnTo>
                        <a:pt x="308" y="68"/>
                      </a:lnTo>
                      <a:lnTo>
                        <a:pt x="309" y="68"/>
                      </a:lnTo>
                      <a:lnTo>
                        <a:pt x="310" y="68"/>
                      </a:lnTo>
                      <a:lnTo>
                        <a:pt x="311" y="68"/>
                      </a:lnTo>
                      <a:lnTo>
                        <a:pt x="312" y="68"/>
                      </a:lnTo>
                      <a:lnTo>
                        <a:pt x="312" y="68"/>
                      </a:lnTo>
                      <a:lnTo>
                        <a:pt x="313" y="68"/>
                      </a:lnTo>
                      <a:lnTo>
                        <a:pt x="314" y="68"/>
                      </a:lnTo>
                      <a:lnTo>
                        <a:pt x="315" y="68"/>
                      </a:lnTo>
                      <a:lnTo>
                        <a:pt x="315" y="68"/>
                      </a:lnTo>
                      <a:lnTo>
                        <a:pt x="316" y="68"/>
                      </a:lnTo>
                      <a:lnTo>
                        <a:pt x="317" y="68"/>
                      </a:lnTo>
                      <a:lnTo>
                        <a:pt x="318" y="68"/>
                      </a:lnTo>
                      <a:lnTo>
                        <a:pt x="318" y="68"/>
                      </a:lnTo>
                      <a:lnTo>
                        <a:pt x="319" y="68"/>
                      </a:lnTo>
                      <a:lnTo>
                        <a:pt x="320" y="68"/>
                      </a:lnTo>
                      <a:lnTo>
                        <a:pt x="321" y="69"/>
                      </a:lnTo>
                      <a:lnTo>
                        <a:pt x="322" y="69"/>
                      </a:lnTo>
                      <a:lnTo>
                        <a:pt x="323" y="69"/>
                      </a:lnTo>
                      <a:lnTo>
                        <a:pt x="323" y="69"/>
                      </a:lnTo>
                      <a:lnTo>
                        <a:pt x="324" y="69"/>
                      </a:lnTo>
                      <a:lnTo>
                        <a:pt x="325" y="69"/>
                      </a:lnTo>
                      <a:lnTo>
                        <a:pt x="326" y="69"/>
                      </a:lnTo>
                      <a:lnTo>
                        <a:pt x="327" y="69"/>
                      </a:lnTo>
                      <a:lnTo>
                        <a:pt x="327" y="69"/>
                      </a:lnTo>
                      <a:lnTo>
                        <a:pt x="328" y="69"/>
                      </a:lnTo>
                      <a:lnTo>
                        <a:pt x="329" y="69"/>
                      </a:lnTo>
                      <a:lnTo>
                        <a:pt x="330" y="69"/>
                      </a:lnTo>
                      <a:lnTo>
                        <a:pt x="330" y="69"/>
                      </a:lnTo>
                      <a:lnTo>
                        <a:pt x="331" y="69"/>
                      </a:lnTo>
                      <a:lnTo>
                        <a:pt x="332" y="69"/>
                      </a:lnTo>
                      <a:lnTo>
                        <a:pt x="333" y="69"/>
                      </a:lnTo>
                      <a:lnTo>
                        <a:pt x="334" y="69"/>
                      </a:lnTo>
                      <a:lnTo>
                        <a:pt x="335" y="69"/>
                      </a:lnTo>
                      <a:lnTo>
                        <a:pt x="335" y="69"/>
                      </a:lnTo>
                      <a:lnTo>
                        <a:pt x="336" y="69"/>
                      </a:lnTo>
                      <a:lnTo>
                        <a:pt x="337" y="68"/>
                      </a:lnTo>
                      <a:lnTo>
                        <a:pt x="338" y="68"/>
                      </a:lnTo>
                      <a:lnTo>
                        <a:pt x="338" y="67"/>
                      </a:lnTo>
                      <a:lnTo>
                        <a:pt x="339" y="67"/>
                      </a:lnTo>
                      <a:lnTo>
                        <a:pt x="340" y="67"/>
                      </a:lnTo>
                      <a:lnTo>
                        <a:pt x="341" y="66"/>
                      </a:lnTo>
                      <a:lnTo>
                        <a:pt x="342" y="66"/>
                      </a:lnTo>
                      <a:lnTo>
                        <a:pt x="342" y="66"/>
                      </a:lnTo>
                      <a:lnTo>
                        <a:pt x="343" y="65"/>
                      </a:lnTo>
                      <a:lnTo>
                        <a:pt x="344" y="65"/>
                      </a:lnTo>
                      <a:lnTo>
                        <a:pt x="345" y="64"/>
                      </a:lnTo>
                      <a:lnTo>
                        <a:pt x="346" y="64"/>
                      </a:lnTo>
                      <a:lnTo>
                        <a:pt x="347" y="64"/>
                      </a:lnTo>
                      <a:lnTo>
                        <a:pt x="347" y="64"/>
                      </a:lnTo>
                      <a:lnTo>
                        <a:pt x="348" y="64"/>
                      </a:lnTo>
                      <a:lnTo>
                        <a:pt x="349" y="64"/>
                      </a:lnTo>
                      <a:lnTo>
                        <a:pt x="350" y="64"/>
                      </a:lnTo>
                      <a:lnTo>
                        <a:pt x="350" y="64"/>
                      </a:lnTo>
                      <a:lnTo>
                        <a:pt x="351" y="64"/>
                      </a:lnTo>
                      <a:lnTo>
                        <a:pt x="352" y="64"/>
                      </a:lnTo>
                      <a:lnTo>
                        <a:pt x="353" y="64"/>
                      </a:lnTo>
                      <a:lnTo>
                        <a:pt x="354" y="64"/>
                      </a:lnTo>
                      <a:lnTo>
                        <a:pt x="354" y="64"/>
                      </a:lnTo>
                      <a:lnTo>
                        <a:pt x="355" y="65"/>
                      </a:lnTo>
                      <a:lnTo>
                        <a:pt x="356" y="65"/>
                      </a:lnTo>
                      <a:lnTo>
                        <a:pt x="357" y="65"/>
                      </a:lnTo>
                      <a:lnTo>
                        <a:pt x="358" y="66"/>
                      </a:lnTo>
                      <a:lnTo>
                        <a:pt x="358" y="66"/>
                      </a:lnTo>
                      <a:lnTo>
                        <a:pt x="359" y="66"/>
                      </a:lnTo>
                      <a:lnTo>
                        <a:pt x="360" y="66"/>
                      </a:lnTo>
                      <a:lnTo>
                        <a:pt x="361" y="67"/>
                      </a:lnTo>
                      <a:lnTo>
                        <a:pt x="362" y="67"/>
                      </a:lnTo>
                      <a:lnTo>
                        <a:pt x="362" y="67"/>
                      </a:lnTo>
                      <a:lnTo>
                        <a:pt x="363" y="67"/>
                      </a:lnTo>
                      <a:lnTo>
                        <a:pt x="364" y="67"/>
                      </a:lnTo>
                      <a:lnTo>
                        <a:pt x="365" y="67"/>
                      </a:lnTo>
                      <a:lnTo>
                        <a:pt x="366" y="67"/>
                      </a:lnTo>
                      <a:lnTo>
                        <a:pt x="366" y="67"/>
                      </a:lnTo>
                      <a:lnTo>
                        <a:pt x="367" y="67"/>
                      </a:lnTo>
                      <a:lnTo>
                        <a:pt x="368" y="68"/>
                      </a:lnTo>
                      <a:lnTo>
                        <a:pt x="369" y="68"/>
                      </a:lnTo>
                      <a:lnTo>
                        <a:pt x="370" y="67"/>
                      </a:lnTo>
                      <a:lnTo>
                        <a:pt x="370" y="67"/>
                      </a:lnTo>
                      <a:lnTo>
                        <a:pt x="371" y="67"/>
                      </a:lnTo>
                      <a:lnTo>
                        <a:pt x="372" y="67"/>
                      </a:lnTo>
                      <a:lnTo>
                        <a:pt x="373" y="67"/>
                      </a:lnTo>
                      <a:lnTo>
                        <a:pt x="373" y="67"/>
                      </a:lnTo>
                      <a:lnTo>
                        <a:pt x="374" y="66"/>
                      </a:lnTo>
                      <a:lnTo>
                        <a:pt x="375" y="66"/>
                      </a:lnTo>
                      <a:lnTo>
                        <a:pt x="376" y="66"/>
                      </a:lnTo>
                      <a:lnTo>
                        <a:pt x="377" y="66"/>
                      </a:lnTo>
                      <a:lnTo>
                        <a:pt x="378" y="65"/>
                      </a:lnTo>
                      <a:lnTo>
                        <a:pt x="378" y="65"/>
                      </a:lnTo>
                      <a:lnTo>
                        <a:pt x="379" y="65"/>
                      </a:lnTo>
                      <a:lnTo>
                        <a:pt x="380" y="65"/>
                      </a:lnTo>
                      <a:lnTo>
                        <a:pt x="381" y="65"/>
                      </a:lnTo>
                      <a:lnTo>
                        <a:pt x="382" y="64"/>
                      </a:lnTo>
                      <a:lnTo>
                        <a:pt x="382" y="64"/>
                      </a:lnTo>
                      <a:lnTo>
                        <a:pt x="383" y="64"/>
                      </a:lnTo>
                      <a:lnTo>
                        <a:pt x="384" y="64"/>
                      </a:lnTo>
                      <a:lnTo>
                        <a:pt x="385" y="64"/>
                      </a:lnTo>
                      <a:lnTo>
                        <a:pt x="385" y="64"/>
                      </a:lnTo>
                      <a:lnTo>
                        <a:pt x="386" y="64"/>
                      </a:lnTo>
                      <a:lnTo>
                        <a:pt x="387" y="64"/>
                      </a:lnTo>
                      <a:lnTo>
                        <a:pt x="388" y="64"/>
                      </a:lnTo>
                      <a:lnTo>
                        <a:pt x="389" y="64"/>
                      </a:lnTo>
                      <a:lnTo>
                        <a:pt x="390" y="65"/>
                      </a:lnTo>
                      <a:lnTo>
                        <a:pt x="390" y="65"/>
                      </a:lnTo>
                      <a:lnTo>
                        <a:pt x="391" y="65"/>
                      </a:lnTo>
                      <a:lnTo>
                        <a:pt x="392" y="65"/>
                      </a:lnTo>
                      <a:lnTo>
                        <a:pt x="393" y="66"/>
                      </a:lnTo>
                      <a:lnTo>
                        <a:pt x="393" y="66"/>
                      </a:lnTo>
                      <a:lnTo>
                        <a:pt x="394" y="66"/>
                      </a:lnTo>
                      <a:lnTo>
                        <a:pt x="395" y="66"/>
                      </a:lnTo>
                      <a:lnTo>
                        <a:pt x="396" y="67"/>
                      </a:lnTo>
                      <a:lnTo>
                        <a:pt x="396" y="67"/>
                      </a:lnTo>
                      <a:lnTo>
                        <a:pt x="397" y="67"/>
                      </a:lnTo>
                      <a:lnTo>
                        <a:pt x="398" y="67"/>
                      </a:lnTo>
                      <a:lnTo>
                        <a:pt x="399" y="67"/>
                      </a:lnTo>
                      <a:lnTo>
                        <a:pt x="400" y="67"/>
                      </a:lnTo>
                      <a:lnTo>
                        <a:pt x="401" y="67"/>
                      </a:lnTo>
                      <a:lnTo>
                        <a:pt x="401" y="67"/>
                      </a:lnTo>
                      <a:lnTo>
                        <a:pt x="402" y="68"/>
                      </a:lnTo>
                      <a:lnTo>
                        <a:pt x="403" y="68"/>
                      </a:lnTo>
                      <a:lnTo>
                        <a:pt x="404" y="68"/>
                      </a:lnTo>
                      <a:lnTo>
                        <a:pt x="405" y="68"/>
                      </a:lnTo>
                      <a:lnTo>
                        <a:pt x="405" y="68"/>
                      </a:lnTo>
                      <a:lnTo>
                        <a:pt x="406" y="68"/>
                      </a:lnTo>
                      <a:lnTo>
                        <a:pt x="407" y="68"/>
                      </a:lnTo>
                      <a:lnTo>
                        <a:pt x="408" y="68"/>
                      </a:lnTo>
                      <a:lnTo>
                        <a:pt x="408" y="68"/>
                      </a:lnTo>
                      <a:lnTo>
                        <a:pt x="409" y="68"/>
                      </a:lnTo>
                      <a:lnTo>
                        <a:pt x="410" y="68"/>
                      </a:lnTo>
                      <a:lnTo>
                        <a:pt x="411" y="68"/>
                      </a:lnTo>
                      <a:lnTo>
                        <a:pt x="412" y="68"/>
                      </a:lnTo>
                      <a:lnTo>
                        <a:pt x="413" y="68"/>
                      </a:lnTo>
                      <a:lnTo>
                        <a:pt x="413" y="69"/>
                      </a:lnTo>
                      <a:lnTo>
                        <a:pt x="414" y="69"/>
                      </a:lnTo>
                      <a:lnTo>
                        <a:pt x="415" y="69"/>
                      </a:lnTo>
                      <a:lnTo>
                        <a:pt x="416" y="69"/>
                      </a:lnTo>
                      <a:lnTo>
                        <a:pt x="416" y="69"/>
                      </a:lnTo>
                      <a:lnTo>
                        <a:pt x="417" y="69"/>
                      </a:lnTo>
                      <a:lnTo>
                        <a:pt x="418" y="69"/>
                      </a:lnTo>
                      <a:lnTo>
                        <a:pt x="419" y="69"/>
                      </a:lnTo>
                      <a:lnTo>
                        <a:pt x="420" y="69"/>
                      </a:lnTo>
                      <a:lnTo>
                        <a:pt x="420" y="69"/>
                      </a:lnTo>
                      <a:lnTo>
                        <a:pt x="421" y="69"/>
                      </a:lnTo>
                      <a:lnTo>
                        <a:pt x="422" y="69"/>
                      </a:lnTo>
                      <a:lnTo>
                        <a:pt x="423" y="69"/>
                      </a:lnTo>
                      <a:lnTo>
                        <a:pt x="424" y="69"/>
                      </a:lnTo>
                      <a:lnTo>
                        <a:pt x="425" y="69"/>
                      </a:lnTo>
                      <a:lnTo>
                        <a:pt x="425" y="69"/>
                      </a:lnTo>
                      <a:lnTo>
                        <a:pt x="426" y="69"/>
                      </a:lnTo>
                      <a:lnTo>
                        <a:pt x="427" y="69"/>
                      </a:lnTo>
                      <a:lnTo>
                        <a:pt x="428" y="69"/>
                      </a:lnTo>
                      <a:lnTo>
                        <a:pt x="428" y="69"/>
                      </a:lnTo>
                      <a:lnTo>
                        <a:pt x="429" y="69"/>
                      </a:lnTo>
                      <a:lnTo>
                        <a:pt x="430" y="69"/>
                      </a:lnTo>
                      <a:lnTo>
                        <a:pt x="431" y="69"/>
                      </a:lnTo>
                      <a:lnTo>
                        <a:pt x="432" y="69"/>
                      </a:lnTo>
                      <a:lnTo>
                        <a:pt x="432" y="70"/>
                      </a:lnTo>
                      <a:lnTo>
                        <a:pt x="433" y="69"/>
                      </a:lnTo>
                      <a:lnTo>
                        <a:pt x="434" y="69"/>
                      </a:lnTo>
                      <a:lnTo>
                        <a:pt x="435" y="70"/>
                      </a:lnTo>
                      <a:lnTo>
                        <a:pt x="436" y="70"/>
                      </a:lnTo>
                      <a:lnTo>
                        <a:pt x="436" y="70"/>
                      </a:lnTo>
                      <a:lnTo>
                        <a:pt x="437" y="70"/>
                      </a:lnTo>
                      <a:lnTo>
                        <a:pt x="438" y="70"/>
                      </a:lnTo>
                      <a:lnTo>
                        <a:pt x="439" y="69"/>
                      </a:lnTo>
                      <a:lnTo>
                        <a:pt x="440" y="70"/>
                      </a:lnTo>
                      <a:lnTo>
                        <a:pt x="440" y="70"/>
                      </a:lnTo>
                      <a:lnTo>
                        <a:pt x="441" y="69"/>
                      </a:lnTo>
                      <a:lnTo>
                        <a:pt x="442" y="70"/>
                      </a:lnTo>
                      <a:lnTo>
                        <a:pt x="443" y="69"/>
                      </a:lnTo>
                      <a:lnTo>
                        <a:pt x="444" y="69"/>
                      </a:lnTo>
                      <a:lnTo>
                        <a:pt x="444" y="69"/>
                      </a:lnTo>
                      <a:lnTo>
                        <a:pt x="445" y="70"/>
                      </a:lnTo>
                      <a:lnTo>
                        <a:pt x="446" y="69"/>
                      </a:lnTo>
                      <a:lnTo>
                        <a:pt x="447" y="69"/>
                      </a:lnTo>
                      <a:lnTo>
                        <a:pt x="448" y="69"/>
                      </a:lnTo>
                      <a:lnTo>
                        <a:pt x="448" y="69"/>
                      </a:lnTo>
                      <a:lnTo>
                        <a:pt x="449" y="70"/>
                      </a:lnTo>
                      <a:lnTo>
                        <a:pt x="450" y="69"/>
                      </a:lnTo>
                      <a:lnTo>
                        <a:pt x="451" y="69"/>
                      </a:lnTo>
                      <a:lnTo>
                        <a:pt x="451" y="69"/>
                      </a:lnTo>
                      <a:lnTo>
                        <a:pt x="452" y="70"/>
                      </a:lnTo>
                      <a:lnTo>
                        <a:pt x="453" y="69"/>
                      </a:lnTo>
                      <a:lnTo>
                        <a:pt x="454" y="69"/>
                      </a:lnTo>
                      <a:lnTo>
                        <a:pt x="455" y="69"/>
                      </a:lnTo>
                      <a:lnTo>
                        <a:pt x="456" y="69"/>
                      </a:lnTo>
                      <a:lnTo>
                        <a:pt x="456" y="69"/>
                      </a:lnTo>
                      <a:lnTo>
                        <a:pt x="457" y="69"/>
                      </a:lnTo>
                      <a:lnTo>
                        <a:pt x="458" y="69"/>
                      </a:lnTo>
                      <a:lnTo>
                        <a:pt x="459" y="69"/>
                      </a:lnTo>
                      <a:lnTo>
                        <a:pt x="460" y="69"/>
                      </a:lnTo>
                      <a:lnTo>
                        <a:pt x="460" y="69"/>
                      </a:lnTo>
                      <a:lnTo>
                        <a:pt x="461" y="69"/>
                      </a:lnTo>
                      <a:lnTo>
                        <a:pt x="462" y="69"/>
                      </a:lnTo>
                      <a:lnTo>
                        <a:pt x="463" y="69"/>
                      </a:lnTo>
                      <a:lnTo>
                        <a:pt x="463" y="69"/>
                      </a:lnTo>
                      <a:lnTo>
                        <a:pt x="464" y="69"/>
                      </a:lnTo>
                      <a:lnTo>
                        <a:pt x="465" y="69"/>
                      </a:lnTo>
                      <a:lnTo>
                        <a:pt x="466" y="70"/>
                      </a:lnTo>
                      <a:lnTo>
                        <a:pt x="467" y="70"/>
                      </a:lnTo>
                      <a:lnTo>
                        <a:pt x="468" y="69"/>
                      </a:lnTo>
                      <a:lnTo>
                        <a:pt x="468" y="70"/>
                      </a:lnTo>
                      <a:lnTo>
                        <a:pt x="469" y="69"/>
                      </a:lnTo>
                      <a:lnTo>
                        <a:pt x="470" y="69"/>
                      </a:lnTo>
                      <a:lnTo>
                        <a:pt x="471" y="69"/>
                      </a:lnTo>
                      <a:lnTo>
                        <a:pt x="471" y="70"/>
                      </a:lnTo>
                      <a:lnTo>
                        <a:pt x="472" y="69"/>
                      </a:lnTo>
                      <a:lnTo>
                        <a:pt x="473" y="69"/>
                      </a:lnTo>
                      <a:lnTo>
                        <a:pt x="474" y="69"/>
                      </a:lnTo>
                      <a:lnTo>
                        <a:pt x="475" y="69"/>
                      </a:lnTo>
                      <a:lnTo>
                        <a:pt x="475" y="69"/>
                      </a:lnTo>
                      <a:lnTo>
                        <a:pt x="476" y="69"/>
                      </a:lnTo>
                      <a:lnTo>
                        <a:pt x="477" y="68"/>
                      </a:lnTo>
                      <a:lnTo>
                        <a:pt x="478" y="68"/>
                      </a:lnTo>
                      <a:lnTo>
                        <a:pt x="479" y="68"/>
                      </a:lnTo>
                      <a:lnTo>
                        <a:pt x="480" y="68"/>
                      </a:lnTo>
                      <a:lnTo>
                        <a:pt x="480" y="68"/>
                      </a:lnTo>
                      <a:lnTo>
                        <a:pt x="481" y="67"/>
                      </a:lnTo>
                      <a:lnTo>
                        <a:pt x="482" y="67"/>
                      </a:lnTo>
                      <a:lnTo>
                        <a:pt x="483" y="67"/>
                      </a:lnTo>
                      <a:lnTo>
                        <a:pt x="483" y="66"/>
                      </a:lnTo>
                      <a:lnTo>
                        <a:pt x="484" y="66"/>
                      </a:lnTo>
                      <a:lnTo>
                        <a:pt x="485" y="66"/>
                      </a:lnTo>
                      <a:lnTo>
                        <a:pt x="486" y="66"/>
                      </a:lnTo>
                      <a:lnTo>
                        <a:pt x="486" y="66"/>
                      </a:lnTo>
                      <a:lnTo>
                        <a:pt x="487" y="65"/>
                      </a:lnTo>
                      <a:lnTo>
                        <a:pt x="488" y="65"/>
                      </a:lnTo>
                      <a:lnTo>
                        <a:pt x="489" y="65"/>
                      </a:lnTo>
                      <a:lnTo>
                        <a:pt x="490" y="66"/>
                      </a:lnTo>
                      <a:lnTo>
                        <a:pt x="491" y="66"/>
                      </a:lnTo>
                      <a:lnTo>
                        <a:pt x="491" y="65"/>
                      </a:lnTo>
                      <a:lnTo>
                        <a:pt x="492" y="65"/>
                      </a:lnTo>
                      <a:lnTo>
                        <a:pt x="493" y="65"/>
                      </a:lnTo>
                      <a:lnTo>
                        <a:pt x="494" y="66"/>
                      </a:lnTo>
                      <a:lnTo>
                        <a:pt x="494" y="66"/>
                      </a:lnTo>
                      <a:lnTo>
                        <a:pt x="495" y="66"/>
                      </a:lnTo>
                      <a:lnTo>
                        <a:pt x="496" y="66"/>
                      </a:lnTo>
                      <a:lnTo>
                        <a:pt x="497" y="66"/>
                      </a:lnTo>
                      <a:lnTo>
                        <a:pt x="498" y="66"/>
                      </a:lnTo>
                      <a:lnTo>
                        <a:pt x="498" y="66"/>
                      </a:lnTo>
                      <a:lnTo>
                        <a:pt x="499" y="67"/>
                      </a:lnTo>
                      <a:lnTo>
                        <a:pt x="500" y="67"/>
                      </a:lnTo>
                      <a:lnTo>
                        <a:pt x="501" y="67"/>
                      </a:lnTo>
                      <a:lnTo>
                        <a:pt x="502" y="67"/>
                      </a:lnTo>
                      <a:lnTo>
                        <a:pt x="503" y="67"/>
                      </a:lnTo>
                      <a:lnTo>
                        <a:pt x="503" y="68"/>
                      </a:lnTo>
                      <a:lnTo>
                        <a:pt x="504" y="68"/>
                      </a:lnTo>
                      <a:lnTo>
                        <a:pt x="505" y="68"/>
                      </a:lnTo>
                      <a:lnTo>
                        <a:pt x="506" y="68"/>
                      </a:lnTo>
                      <a:lnTo>
                        <a:pt x="506" y="68"/>
                      </a:lnTo>
                      <a:lnTo>
                        <a:pt x="507" y="69"/>
                      </a:lnTo>
                      <a:lnTo>
                        <a:pt x="508" y="69"/>
                      </a:lnTo>
                      <a:lnTo>
                        <a:pt x="509" y="69"/>
                      </a:lnTo>
                      <a:lnTo>
                        <a:pt x="510" y="69"/>
                      </a:lnTo>
                      <a:lnTo>
                        <a:pt x="510" y="69"/>
                      </a:lnTo>
                      <a:lnTo>
                        <a:pt x="511" y="69"/>
                      </a:lnTo>
                      <a:lnTo>
                        <a:pt x="512" y="69"/>
                      </a:lnTo>
                      <a:lnTo>
                        <a:pt x="513" y="69"/>
                      </a:lnTo>
                      <a:lnTo>
                        <a:pt x="514" y="69"/>
                      </a:lnTo>
                      <a:lnTo>
                        <a:pt x="514" y="69"/>
                      </a:lnTo>
                      <a:lnTo>
                        <a:pt x="515" y="69"/>
                      </a:lnTo>
                      <a:lnTo>
                        <a:pt x="516" y="69"/>
                      </a:lnTo>
                      <a:lnTo>
                        <a:pt x="517" y="69"/>
                      </a:lnTo>
                      <a:lnTo>
                        <a:pt x="518" y="69"/>
                      </a:lnTo>
                      <a:lnTo>
                        <a:pt x="518" y="69"/>
                      </a:lnTo>
                      <a:lnTo>
                        <a:pt x="519" y="69"/>
                      </a:lnTo>
                      <a:lnTo>
                        <a:pt x="520" y="69"/>
                      </a:lnTo>
                      <a:lnTo>
                        <a:pt x="521" y="69"/>
                      </a:lnTo>
                      <a:lnTo>
                        <a:pt x="522" y="69"/>
                      </a:lnTo>
                      <a:lnTo>
                        <a:pt x="522" y="69"/>
                      </a:lnTo>
                      <a:lnTo>
                        <a:pt x="523" y="69"/>
                      </a:lnTo>
                      <a:lnTo>
                        <a:pt x="524" y="69"/>
                      </a:lnTo>
                      <a:lnTo>
                        <a:pt x="525" y="69"/>
                      </a:lnTo>
                      <a:lnTo>
                        <a:pt x="526" y="69"/>
                      </a:lnTo>
                      <a:lnTo>
                        <a:pt x="526" y="69"/>
                      </a:lnTo>
                      <a:lnTo>
                        <a:pt x="527" y="69"/>
                      </a:lnTo>
                      <a:lnTo>
                        <a:pt x="528" y="69"/>
                      </a:lnTo>
                      <a:lnTo>
                        <a:pt x="529" y="69"/>
                      </a:lnTo>
                      <a:lnTo>
                        <a:pt x="529" y="69"/>
                      </a:lnTo>
                      <a:lnTo>
                        <a:pt x="530" y="68"/>
                      </a:lnTo>
                      <a:lnTo>
                        <a:pt x="531" y="68"/>
                      </a:lnTo>
                      <a:lnTo>
                        <a:pt x="532" y="68"/>
                      </a:lnTo>
                      <a:lnTo>
                        <a:pt x="533" y="68"/>
                      </a:lnTo>
                      <a:lnTo>
                        <a:pt x="534" y="68"/>
                      </a:lnTo>
                      <a:lnTo>
                        <a:pt x="534" y="67"/>
                      </a:lnTo>
                      <a:lnTo>
                        <a:pt x="535" y="67"/>
                      </a:lnTo>
                      <a:lnTo>
                        <a:pt x="536" y="67"/>
                      </a:lnTo>
                      <a:lnTo>
                        <a:pt x="537" y="67"/>
                      </a:lnTo>
                      <a:lnTo>
                        <a:pt x="538" y="67"/>
                      </a:lnTo>
                      <a:lnTo>
                        <a:pt x="538" y="67"/>
                      </a:lnTo>
                      <a:lnTo>
                        <a:pt x="539" y="66"/>
                      </a:lnTo>
                      <a:lnTo>
                        <a:pt x="540" y="66"/>
                      </a:lnTo>
                      <a:lnTo>
                        <a:pt x="541" y="66"/>
                      </a:lnTo>
                      <a:lnTo>
                        <a:pt x="541" y="66"/>
                      </a:lnTo>
                      <a:lnTo>
                        <a:pt x="542" y="66"/>
                      </a:lnTo>
                      <a:lnTo>
                        <a:pt x="543" y="66"/>
                      </a:lnTo>
                      <a:lnTo>
                        <a:pt x="544" y="65"/>
                      </a:lnTo>
                      <a:lnTo>
                        <a:pt x="545" y="65"/>
                      </a:lnTo>
                      <a:lnTo>
                        <a:pt x="546" y="65"/>
                      </a:lnTo>
                      <a:lnTo>
                        <a:pt x="546" y="65"/>
                      </a:lnTo>
                      <a:lnTo>
                        <a:pt x="547" y="64"/>
                      </a:lnTo>
                      <a:lnTo>
                        <a:pt x="548" y="64"/>
                      </a:lnTo>
                      <a:lnTo>
                        <a:pt x="549" y="64"/>
                      </a:lnTo>
                      <a:lnTo>
                        <a:pt x="549" y="63"/>
                      </a:lnTo>
                      <a:lnTo>
                        <a:pt x="550" y="63"/>
                      </a:lnTo>
                      <a:lnTo>
                        <a:pt x="551" y="62"/>
                      </a:lnTo>
                      <a:lnTo>
                        <a:pt x="552" y="62"/>
                      </a:lnTo>
                      <a:lnTo>
                        <a:pt x="553" y="62"/>
                      </a:lnTo>
                      <a:lnTo>
                        <a:pt x="553" y="62"/>
                      </a:lnTo>
                      <a:lnTo>
                        <a:pt x="554" y="61"/>
                      </a:lnTo>
                      <a:lnTo>
                        <a:pt x="555" y="61"/>
                      </a:lnTo>
                      <a:lnTo>
                        <a:pt x="556" y="61"/>
                      </a:lnTo>
                      <a:lnTo>
                        <a:pt x="557" y="61"/>
                      </a:lnTo>
                      <a:lnTo>
                        <a:pt x="558" y="61"/>
                      </a:lnTo>
                      <a:lnTo>
                        <a:pt x="558" y="61"/>
                      </a:lnTo>
                      <a:lnTo>
                        <a:pt x="559" y="62"/>
                      </a:lnTo>
                      <a:lnTo>
                        <a:pt x="560" y="62"/>
                      </a:lnTo>
                      <a:lnTo>
                        <a:pt x="561" y="62"/>
                      </a:lnTo>
                      <a:lnTo>
                        <a:pt x="561" y="62"/>
                      </a:lnTo>
                      <a:lnTo>
                        <a:pt x="562" y="63"/>
                      </a:lnTo>
                      <a:lnTo>
                        <a:pt x="563" y="63"/>
                      </a:lnTo>
                      <a:lnTo>
                        <a:pt x="564" y="64"/>
                      </a:lnTo>
                      <a:lnTo>
                        <a:pt x="564" y="64"/>
                      </a:lnTo>
                      <a:lnTo>
                        <a:pt x="565" y="64"/>
                      </a:lnTo>
                      <a:lnTo>
                        <a:pt x="566" y="65"/>
                      </a:lnTo>
                      <a:lnTo>
                        <a:pt x="567" y="65"/>
                      </a:lnTo>
                      <a:lnTo>
                        <a:pt x="568" y="66"/>
                      </a:lnTo>
                      <a:lnTo>
                        <a:pt x="569" y="66"/>
                      </a:lnTo>
                      <a:lnTo>
                        <a:pt x="569" y="66"/>
                      </a:lnTo>
                      <a:lnTo>
                        <a:pt x="570" y="67"/>
                      </a:lnTo>
                      <a:lnTo>
                        <a:pt x="571" y="67"/>
                      </a:lnTo>
                      <a:lnTo>
                        <a:pt x="572" y="67"/>
                      </a:lnTo>
                      <a:lnTo>
                        <a:pt x="573" y="67"/>
                      </a:lnTo>
                      <a:lnTo>
                        <a:pt x="573" y="68"/>
                      </a:lnTo>
                      <a:lnTo>
                        <a:pt x="574" y="68"/>
                      </a:lnTo>
                      <a:lnTo>
                        <a:pt x="575" y="68"/>
                      </a:lnTo>
                      <a:lnTo>
                        <a:pt x="576" y="69"/>
                      </a:lnTo>
                      <a:lnTo>
                        <a:pt x="576" y="69"/>
                      </a:lnTo>
                      <a:lnTo>
                        <a:pt x="577" y="69"/>
                      </a:lnTo>
                      <a:lnTo>
                        <a:pt x="578" y="69"/>
                      </a:lnTo>
                      <a:lnTo>
                        <a:pt x="579" y="69"/>
                      </a:lnTo>
                      <a:lnTo>
                        <a:pt x="580" y="69"/>
                      </a:lnTo>
                      <a:lnTo>
                        <a:pt x="581" y="69"/>
                      </a:lnTo>
                      <a:lnTo>
                        <a:pt x="581" y="69"/>
                      </a:lnTo>
                      <a:lnTo>
                        <a:pt x="582" y="69"/>
                      </a:lnTo>
                      <a:lnTo>
                        <a:pt x="583" y="69"/>
                      </a:lnTo>
                      <a:lnTo>
                        <a:pt x="584" y="69"/>
                      </a:lnTo>
                      <a:lnTo>
                        <a:pt x="584" y="69"/>
                      </a:lnTo>
                      <a:lnTo>
                        <a:pt x="585" y="69"/>
                      </a:lnTo>
                      <a:lnTo>
                        <a:pt x="586" y="69"/>
                      </a:lnTo>
                      <a:lnTo>
                        <a:pt x="587" y="69"/>
                      </a:lnTo>
                      <a:lnTo>
                        <a:pt x="588" y="69"/>
                      </a:lnTo>
                      <a:lnTo>
                        <a:pt x="588" y="69"/>
                      </a:lnTo>
                      <a:lnTo>
                        <a:pt x="589" y="69"/>
                      </a:lnTo>
                      <a:lnTo>
                        <a:pt x="590" y="69"/>
                      </a:lnTo>
                      <a:lnTo>
                        <a:pt x="591" y="69"/>
                      </a:lnTo>
                      <a:lnTo>
                        <a:pt x="592" y="69"/>
                      </a:lnTo>
                      <a:lnTo>
                        <a:pt x="592" y="69"/>
                      </a:lnTo>
                      <a:lnTo>
                        <a:pt x="593" y="69"/>
                      </a:lnTo>
                      <a:lnTo>
                        <a:pt x="594" y="69"/>
                      </a:lnTo>
                      <a:lnTo>
                        <a:pt x="595" y="69"/>
                      </a:lnTo>
                      <a:lnTo>
                        <a:pt x="596" y="69"/>
                      </a:lnTo>
                      <a:lnTo>
                        <a:pt x="596" y="69"/>
                      </a:lnTo>
                      <a:lnTo>
                        <a:pt x="597" y="69"/>
                      </a:lnTo>
                      <a:lnTo>
                        <a:pt x="598" y="69"/>
                      </a:lnTo>
                      <a:lnTo>
                        <a:pt x="599" y="68"/>
                      </a:lnTo>
                      <a:lnTo>
                        <a:pt x="600" y="68"/>
                      </a:lnTo>
                      <a:lnTo>
                        <a:pt x="600" y="68"/>
                      </a:lnTo>
                      <a:lnTo>
                        <a:pt x="601" y="67"/>
                      </a:lnTo>
                      <a:lnTo>
                        <a:pt x="602" y="67"/>
                      </a:lnTo>
                      <a:lnTo>
                        <a:pt x="603" y="66"/>
                      </a:lnTo>
                      <a:lnTo>
                        <a:pt x="604" y="66"/>
                      </a:lnTo>
                      <a:lnTo>
                        <a:pt x="604" y="65"/>
                      </a:lnTo>
                      <a:lnTo>
                        <a:pt x="605" y="64"/>
                      </a:lnTo>
                      <a:lnTo>
                        <a:pt x="606" y="62"/>
                      </a:lnTo>
                      <a:lnTo>
                        <a:pt x="607" y="61"/>
                      </a:lnTo>
                      <a:lnTo>
                        <a:pt x="607" y="60"/>
                      </a:lnTo>
                      <a:lnTo>
                        <a:pt x="608" y="58"/>
                      </a:lnTo>
                      <a:lnTo>
                        <a:pt x="609" y="56"/>
                      </a:lnTo>
                      <a:lnTo>
                        <a:pt x="610" y="55"/>
                      </a:lnTo>
                      <a:lnTo>
                        <a:pt x="611" y="52"/>
                      </a:lnTo>
                      <a:lnTo>
                        <a:pt x="612" y="50"/>
                      </a:lnTo>
                      <a:lnTo>
                        <a:pt x="612" y="48"/>
                      </a:lnTo>
                      <a:lnTo>
                        <a:pt x="613" y="46"/>
                      </a:lnTo>
                      <a:lnTo>
                        <a:pt x="614" y="43"/>
                      </a:lnTo>
                      <a:lnTo>
                        <a:pt x="615" y="41"/>
                      </a:lnTo>
                      <a:lnTo>
                        <a:pt x="616" y="39"/>
                      </a:lnTo>
                      <a:lnTo>
                        <a:pt x="616" y="38"/>
                      </a:lnTo>
                      <a:lnTo>
                        <a:pt x="617" y="36"/>
                      </a:lnTo>
                      <a:lnTo>
                        <a:pt x="618" y="34"/>
                      </a:lnTo>
                      <a:lnTo>
                        <a:pt x="619" y="34"/>
                      </a:lnTo>
                      <a:lnTo>
                        <a:pt x="619" y="32"/>
                      </a:lnTo>
                      <a:lnTo>
                        <a:pt x="620" y="32"/>
                      </a:lnTo>
                      <a:lnTo>
                        <a:pt x="621" y="33"/>
                      </a:lnTo>
                      <a:lnTo>
                        <a:pt x="622" y="34"/>
                      </a:lnTo>
                      <a:lnTo>
                        <a:pt x="623" y="36"/>
                      </a:lnTo>
                      <a:lnTo>
                        <a:pt x="624" y="37"/>
                      </a:lnTo>
                      <a:lnTo>
                        <a:pt x="624" y="39"/>
                      </a:lnTo>
                      <a:lnTo>
                        <a:pt x="625" y="41"/>
                      </a:lnTo>
                      <a:lnTo>
                        <a:pt x="626" y="43"/>
                      </a:lnTo>
                      <a:lnTo>
                        <a:pt x="627" y="45"/>
                      </a:lnTo>
                      <a:lnTo>
                        <a:pt x="627" y="47"/>
                      </a:lnTo>
                      <a:lnTo>
                        <a:pt x="628" y="49"/>
                      </a:lnTo>
                      <a:lnTo>
                        <a:pt x="629" y="51"/>
                      </a:lnTo>
                      <a:lnTo>
                        <a:pt x="630" y="54"/>
                      </a:lnTo>
                      <a:lnTo>
                        <a:pt x="631" y="56"/>
                      </a:lnTo>
                      <a:lnTo>
                        <a:pt x="631" y="57"/>
                      </a:lnTo>
                      <a:lnTo>
                        <a:pt x="632" y="59"/>
                      </a:lnTo>
                      <a:lnTo>
                        <a:pt x="633" y="60"/>
                      </a:lnTo>
                      <a:lnTo>
                        <a:pt x="634" y="61"/>
                      </a:lnTo>
                      <a:lnTo>
                        <a:pt x="635" y="63"/>
                      </a:lnTo>
                      <a:lnTo>
                        <a:pt x="636" y="64"/>
                      </a:lnTo>
                      <a:lnTo>
                        <a:pt x="636" y="65"/>
                      </a:lnTo>
                      <a:lnTo>
                        <a:pt x="637" y="65"/>
                      </a:lnTo>
                      <a:lnTo>
                        <a:pt x="638" y="66"/>
                      </a:lnTo>
                      <a:lnTo>
                        <a:pt x="639" y="66"/>
                      </a:lnTo>
                      <a:lnTo>
                        <a:pt x="639" y="67"/>
                      </a:lnTo>
                      <a:lnTo>
                        <a:pt x="640" y="67"/>
                      </a:lnTo>
                      <a:lnTo>
                        <a:pt x="641" y="67"/>
                      </a:lnTo>
                      <a:lnTo>
                        <a:pt x="642" y="67"/>
                      </a:lnTo>
                      <a:lnTo>
                        <a:pt x="642" y="68"/>
                      </a:lnTo>
                      <a:lnTo>
                        <a:pt x="643" y="68"/>
                      </a:lnTo>
                      <a:lnTo>
                        <a:pt x="644" y="68"/>
                      </a:lnTo>
                      <a:lnTo>
                        <a:pt x="645" y="68"/>
                      </a:lnTo>
                      <a:lnTo>
                        <a:pt x="646" y="68"/>
                      </a:lnTo>
                      <a:lnTo>
                        <a:pt x="647" y="67"/>
                      </a:lnTo>
                      <a:lnTo>
                        <a:pt x="647" y="67"/>
                      </a:lnTo>
                      <a:lnTo>
                        <a:pt x="648" y="67"/>
                      </a:lnTo>
                      <a:lnTo>
                        <a:pt x="649" y="67"/>
                      </a:lnTo>
                      <a:lnTo>
                        <a:pt x="650" y="66"/>
                      </a:lnTo>
                      <a:lnTo>
                        <a:pt x="651" y="66"/>
                      </a:lnTo>
                      <a:lnTo>
                        <a:pt x="651" y="66"/>
                      </a:lnTo>
                      <a:lnTo>
                        <a:pt x="652" y="65"/>
                      </a:lnTo>
                      <a:lnTo>
                        <a:pt x="653" y="65"/>
                      </a:lnTo>
                      <a:lnTo>
                        <a:pt x="654" y="64"/>
                      </a:lnTo>
                      <a:lnTo>
                        <a:pt x="654" y="64"/>
                      </a:lnTo>
                      <a:lnTo>
                        <a:pt x="655" y="63"/>
                      </a:lnTo>
                      <a:lnTo>
                        <a:pt x="656" y="63"/>
                      </a:lnTo>
                      <a:lnTo>
                        <a:pt x="657" y="62"/>
                      </a:lnTo>
                      <a:lnTo>
                        <a:pt x="658" y="62"/>
                      </a:lnTo>
                      <a:lnTo>
                        <a:pt x="659" y="62"/>
                      </a:lnTo>
                      <a:lnTo>
                        <a:pt x="659" y="61"/>
                      </a:lnTo>
                      <a:lnTo>
                        <a:pt x="660" y="61"/>
                      </a:lnTo>
                      <a:lnTo>
                        <a:pt x="661" y="61"/>
                      </a:lnTo>
                      <a:lnTo>
                        <a:pt x="662" y="61"/>
                      </a:lnTo>
                      <a:lnTo>
                        <a:pt x="662" y="61"/>
                      </a:lnTo>
                      <a:lnTo>
                        <a:pt x="663" y="61"/>
                      </a:lnTo>
                      <a:lnTo>
                        <a:pt x="664" y="61"/>
                      </a:lnTo>
                      <a:lnTo>
                        <a:pt x="665" y="61"/>
                      </a:lnTo>
                      <a:lnTo>
                        <a:pt x="666" y="62"/>
                      </a:lnTo>
                      <a:lnTo>
                        <a:pt x="666" y="62"/>
                      </a:lnTo>
                      <a:lnTo>
                        <a:pt x="667" y="62"/>
                      </a:lnTo>
                      <a:lnTo>
                        <a:pt x="668" y="63"/>
                      </a:lnTo>
                      <a:lnTo>
                        <a:pt x="669" y="63"/>
                      </a:lnTo>
                      <a:lnTo>
                        <a:pt x="670" y="64"/>
                      </a:lnTo>
                      <a:lnTo>
                        <a:pt x="671" y="64"/>
                      </a:lnTo>
                      <a:lnTo>
                        <a:pt x="671" y="64"/>
                      </a:lnTo>
                      <a:lnTo>
                        <a:pt x="672" y="65"/>
                      </a:lnTo>
                      <a:lnTo>
                        <a:pt x="673" y="65"/>
                      </a:lnTo>
                      <a:lnTo>
                        <a:pt x="674" y="66"/>
                      </a:lnTo>
                      <a:lnTo>
                        <a:pt x="674" y="66"/>
                      </a:lnTo>
                      <a:lnTo>
                        <a:pt x="675" y="66"/>
                      </a:lnTo>
                      <a:lnTo>
                        <a:pt x="676" y="66"/>
                      </a:lnTo>
                      <a:lnTo>
                        <a:pt x="677" y="66"/>
                      </a:lnTo>
                      <a:lnTo>
                        <a:pt x="678" y="67"/>
                      </a:lnTo>
                      <a:lnTo>
                        <a:pt x="678" y="67"/>
                      </a:lnTo>
                      <a:lnTo>
                        <a:pt x="679" y="67"/>
                      </a:lnTo>
                      <a:lnTo>
                        <a:pt x="680" y="67"/>
                      </a:lnTo>
                      <a:lnTo>
                        <a:pt x="681" y="67"/>
                      </a:lnTo>
                      <a:lnTo>
                        <a:pt x="682" y="67"/>
                      </a:lnTo>
                      <a:lnTo>
                        <a:pt x="682" y="67"/>
                      </a:lnTo>
                      <a:lnTo>
                        <a:pt x="683" y="66"/>
                      </a:lnTo>
                      <a:lnTo>
                        <a:pt x="684" y="66"/>
                      </a:lnTo>
                      <a:lnTo>
                        <a:pt x="685" y="66"/>
                      </a:lnTo>
                      <a:lnTo>
                        <a:pt x="685" y="66"/>
                      </a:lnTo>
                      <a:lnTo>
                        <a:pt x="686" y="66"/>
                      </a:lnTo>
                      <a:lnTo>
                        <a:pt x="687" y="65"/>
                      </a:lnTo>
                      <a:lnTo>
                        <a:pt x="688" y="65"/>
                      </a:lnTo>
                      <a:lnTo>
                        <a:pt x="689" y="64"/>
                      </a:lnTo>
                      <a:lnTo>
                        <a:pt x="690" y="64"/>
                      </a:lnTo>
                      <a:lnTo>
                        <a:pt x="690" y="64"/>
                      </a:lnTo>
                      <a:lnTo>
                        <a:pt x="691" y="63"/>
                      </a:lnTo>
                      <a:lnTo>
                        <a:pt x="692" y="63"/>
                      </a:lnTo>
                      <a:lnTo>
                        <a:pt x="693" y="63"/>
                      </a:lnTo>
                      <a:lnTo>
                        <a:pt x="694" y="62"/>
                      </a:lnTo>
                      <a:lnTo>
                        <a:pt x="694" y="62"/>
                      </a:lnTo>
                      <a:lnTo>
                        <a:pt x="695" y="62"/>
                      </a:lnTo>
                      <a:lnTo>
                        <a:pt x="696" y="62"/>
                      </a:lnTo>
                      <a:lnTo>
                        <a:pt x="697" y="61"/>
                      </a:lnTo>
                      <a:lnTo>
                        <a:pt x="697" y="61"/>
                      </a:lnTo>
                      <a:lnTo>
                        <a:pt x="698" y="61"/>
                      </a:lnTo>
                      <a:lnTo>
                        <a:pt x="699" y="61"/>
                      </a:lnTo>
                      <a:lnTo>
                        <a:pt x="700" y="61"/>
                      </a:lnTo>
                      <a:lnTo>
                        <a:pt x="701" y="61"/>
                      </a:lnTo>
                      <a:lnTo>
                        <a:pt x="702" y="61"/>
                      </a:lnTo>
                      <a:lnTo>
                        <a:pt x="702" y="61"/>
                      </a:lnTo>
                      <a:lnTo>
                        <a:pt x="703" y="60"/>
                      </a:lnTo>
                      <a:lnTo>
                        <a:pt x="704" y="60"/>
                      </a:lnTo>
                      <a:lnTo>
                        <a:pt x="705" y="60"/>
                      </a:lnTo>
                      <a:lnTo>
                        <a:pt x="705" y="59"/>
                      </a:lnTo>
                      <a:lnTo>
                        <a:pt x="706" y="58"/>
                      </a:lnTo>
                      <a:lnTo>
                        <a:pt x="707" y="57"/>
                      </a:lnTo>
                      <a:lnTo>
                        <a:pt x="708" y="56"/>
                      </a:lnTo>
                      <a:lnTo>
                        <a:pt x="709" y="55"/>
                      </a:lnTo>
                      <a:lnTo>
                        <a:pt x="709" y="53"/>
                      </a:lnTo>
                      <a:lnTo>
                        <a:pt x="710" y="52"/>
                      </a:lnTo>
                      <a:lnTo>
                        <a:pt x="711" y="50"/>
                      </a:lnTo>
                      <a:lnTo>
                        <a:pt x="712" y="47"/>
                      </a:lnTo>
                      <a:lnTo>
                        <a:pt x="713" y="45"/>
                      </a:lnTo>
                      <a:lnTo>
                        <a:pt x="714" y="42"/>
                      </a:lnTo>
                      <a:lnTo>
                        <a:pt x="714" y="39"/>
                      </a:lnTo>
                      <a:lnTo>
                        <a:pt x="715" y="36"/>
                      </a:lnTo>
                      <a:lnTo>
                        <a:pt x="716" y="33"/>
                      </a:lnTo>
                      <a:lnTo>
                        <a:pt x="717" y="29"/>
                      </a:lnTo>
                      <a:lnTo>
                        <a:pt x="717" y="26"/>
                      </a:lnTo>
                      <a:lnTo>
                        <a:pt x="718" y="23"/>
                      </a:lnTo>
                      <a:lnTo>
                        <a:pt x="719" y="20"/>
                      </a:lnTo>
                      <a:lnTo>
                        <a:pt x="720" y="16"/>
                      </a:lnTo>
                      <a:lnTo>
                        <a:pt x="720" y="13"/>
                      </a:lnTo>
                      <a:lnTo>
                        <a:pt x="721" y="10"/>
                      </a:lnTo>
                      <a:lnTo>
                        <a:pt x="722" y="8"/>
                      </a:lnTo>
                      <a:lnTo>
                        <a:pt x="723" y="5"/>
                      </a:lnTo>
                      <a:lnTo>
                        <a:pt x="724" y="4"/>
                      </a:lnTo>
                      <a:lnTo>
                        <a:pt x="725" y="2"/>
                      </a:lnTo>
                      <a:lnTo>
                        <a:pt x="725" y="0"/>
                      </a:lnTo>
                      <a:lnTo>
                        <a:pt x="726" y="0"/>
                      </a:lnTo>
                      <a:lnTo>
                        <a:pt x="727" y="0"/>
                      </a:lnTo>
                      <a:lnTo>
                        <a:pt x="728" y="0"/>
                      </a:lnTo>
                      <a:lnTo>
                        <a:pt x="729" y="0"/>
                      </a:lnTo>
                      <a:lnTo>
                        <a:pt x="729" y="2"/>
                      </a:lnTo>
                      <a:lnTo>
                        <a:pt x="730" y="5"/>
                      </a:lnTo>
                      <a:lnTo>
                        <a:pt x="731" y="7"/>
                      </a:lnTo>
                      <a:lnTo>
                        <a:pt x="732" y="10"/>
                      </a:lnTo>
                      <a:lnTo>
                        <a:pt x="732" y="12"/>
                      </a:lnTo>
                      <a:lnTo>
                        <a:pt x="733" y="16"/>
                      </a:lnTo>
                      <a:lnTo>
                        <a:pt x="734" y="19"/>
                      </a:lnTo>
                      <a:lnTo>
                        <a:pt x="735" y="22"/>
                      </a:lnTo>
                      <a:lnTo>
                        <a:pt x="736" y="26"/>
                      </a:lnTo>
                      <a:lnTo>
                        <a:pt x="737" y="29"/>
                      </a:lnTo>
                      <a:lnTo>
                        <a:pt x="737" y="32"/>
                      </a:lnTo>
                      <a:lnTo>
                        <a:pt x="738" y="36"/>
                      </a:lnTo>
                      <a:lnTo>
                        <a:pt x="739" y="39"/>
                      </a:lnTo>
                      <a:lnTo>
                        <a:pt x="740" y="41"/>
                      </a:lnTo>
                      <a:lnTo>
                        <a:pt x="740" y="44"/>
                      </a:lnTo>
                      <a:lnTo>
                        <a:pt x="741" y="46"/>
                      </a:lnTo>
                      <a:lnTo>
                        <a:pt x="742" y="48"/>
                      </a:lnTo>
                      <a:lnTo>
                        <a:pt x="743" y="51"/>
                      </a:lnTo>
                      <a:lnTo>
                        <a:pt x="744" y="52"/>
                      </a:lnTo>
                      <a:lnTo>
                        <a:pt x="744" y="54"/>
                      </a:lnTo>
                      <a:lnTo>
                        <a:pt x="745" y="55"/>
                      </a:lnTo>
                      <a:lnTo>
                        <a:pt x="746" y="56"/>
                      </a:lnTo>
                      <a:lnTo>
                        <a:pt x="747" y="57"/>
                      </a:lnTo>
                      <a:lnTo>
                        <a:pt x="748" y="59"/>
                      </a:lnTo>
                      <a:lnTo>
                        <a:pt x="749" y="59"/>
                      </a:lnTo>
                      <a:lnTo>
                        <a:pt x="749" y="60"/>
                      </a:lnTo>
                      <a:lnTo>
                        <a:pt x="750" y="61"/>
                      </a:lnTo>
                      <a:lnTo>
                        <a:pt x="751" y="62"/>
                      </a:lnTo>
                      <a:lnTo>
                        <a:pt x="752" y="62"/>
                      </a:lnTo>
                      <a:lnTo>
                        <a:pt x="752" y="62"/>
                      </a:lnTo>
                      <a:lnTo>
                        <a:pt x="753" y="63"/>
                      </a:lnTo>
                      <a:lnTo>
                        <a:pt x="754" y="64"/>
                      </a:lnTo>
                      <a:lnTo>
                        <a:pt x="755" y="64"/>
                      </a:lnTo>
                      <a:lnTo>
                        <a:pt x="756" y="64"/>
                      </a:lnTo>
                      <a:lnTo>
                        <a:pt x="756" y="64"/>
                      </a:lnTo>
                      <a:lnTo>
                        <a:pt x="757" y="65"/>
                      </a:lnTo>
                      <a:lnTo>
                        <a:pt x="758" y="65"/>
                      </a:lnTo>
                      <a:lnTo>
                        <a:pt x="759" y="65"/>
                      </a:lnTo>
                      <a:lnTo>
                        <a:pt x="760" y="65"/>
                      </a:lnTo>
                      <a:lnTo>
                        <a:pt x="760" y="65"/>
                      </a:lnTo>
                      <a:lnTo>
                        <a:pt x="761" y="65"/>
                      </a:lnTo>
                      <a:lnTo>
                        <a:pt x="762" y="66"/>
                      </a:lnTo>
                      <a:lnTo>
                        <a:pt x="763" y="66"/>
                      </a:lnTo>
                      <a:lnTo>
                        <a:pt x="764" y="66"/>
                      </a:lnTo>
                      <a:lnTo>
                        <a:pt x="764" y="66"/>
                      </a:lnTo>
                      <a:lnTo>
                        <a:pt x="765" y="66"/>
                      </a:lnTo>
                      <a:lnTo>
                        <a:pt x="766" y="66"/>
                      </a:lnTo>
                      <a:lnTo>
                        <a:pt x="767" y="66"/>
                      </a:lnTo>
                      <a:lnTo>
                        <a:pt x="768" y="66"/>
                      </a:lnTo>
                      <a:lnTo>
                        <a:pt x="768" y="66"/>
                      </a:lnTo>
                      <a:lnTo>
                        <a:pt x="769" y="66"/>
                      </a:lnTo>
                      <a:lnTo>
                        <a:pt x="770" y="66"/>
                      </a:lnTo>
                      <a:lnTo>
                        <a:pt x="771" y="66"/>
                      </a:lnTo>
                      <a:lnTo>
                        <a:pt x="772" y="66"/>
                      </a:lnTo>
                      <a:lnTo>
                        <a:pt x="772" y="67"/>
                      </a:lnTo>
                      <a:lnTo>
                        <a:pt x="773" y="66"/>
                      </a:lnTo>
                      <a:lnTo>
                        <a:pt x="774" y="67"/>
                      </a:lnTo>
                      <a:lnTo>
                        <a:pt x="775" y="67"/>
                      </a:lnTo>
                      <a:lnTo>
                        <a:pt x="775" y="67"/>
                      </a:lnTo>
                      <a:lnTo>
                        <a:pt x="776" y="67"/>
                      </a:lnTo>
                      <a:lnTo>
                        <a:pt x="777" y="67"/>
                      </a:lnTo>
                      <a:lnTo>
                        <a:pt x="778" y="67"/>
                      </a:lnTo>
                      <a:lnTo>
                        <a:pt x="779" y="67"/>
                      </a:lnTo>
                      <a:lnTo>
                        <a:pt x="780" y="67"/>
                      </a:lnTo>
                      <a:lnTo>
                        <a:pt x="780" y="67"/>
                      </a:lnTo>
                      <a:lnTo>
                        <a:pt x="781" y="67"/>
                      </a:lnTo>
                      <a:lnTo>
                        <a:pt x="782" y="67"/>
                      </a:lnTo>
                      <a:lnTo>
                        <a:pt x="783" y="67"/>
                      </a:lnTo>
                      <a:lnTo>
                        <a:pt x="783" y="67"/>
                      </a:lnTo>
                      <a:lnTo>
                        <a:pt x="784" y="68"/>
                      </a:lnTo>
                      <a:lnTo>
                        <a:pt x="785" y="67"/>
                      </a:lnTo>
                      <a:lnTo>
                        <a:pt x="786" y="68"/>
                      </a:lnTo>
                      <a:lnTo>
                        <a:pt x="787" y="68"/>
                      </a:lnTo>
                      <a:lnTo>
                        <a:pt x="787" y="68"/>
                      </a:lnTo>
                      <a:lnTo>
                        <a:pt x="788" y="68"/>
                      </a:lnTo>
                      <a:lnTo>
                        <a:pt x="789" y="68"/>
                      </a:lnTo>
                      <a:lnTo>
                        <a:pt x="790" y="68"/>
                      </a:lnTo>
                      <a:lnTo>
                        <a:pt x="791" y="68"/>
                      </a:lnTo>
                      <a:lnTo>
                        <a:pt x="792" y="68"/>
                      </a:lnTo>
                      <a:lnTo>
                        <a:pt x="792" y="68"/>
                      </a:lnTo>
                      <a:lnTo>
                        <a:pt x="793" y="68"/>
                      </a:lnTo>
                      <a:lnTo>
                        <a:pt x="794" y="68"/>
                      </a:lnTo>
                      <a:lnTo>
                        <a:pt x="795" y="68"/>
                      </a:lnTo>
                      <a:lnTo>
                        <a:pt x="795" y="67"/>
                      </a:lnTo>
                      <a:lnTo>
                        <a:pt x="796" y="67"/>
                      </a:lnTo>
                      <a:lnTo>
                        <a:pt x="797" y="67"/>
                      </a:lnTo>
                      <a:lnTo>
                        <a:pt x="798" y="67"/>
                      </a:lnTo>
                      <a:lnTo>
                        <a:pt x="798" y="67"/>
                      </a:lnTo>
                      <a:lnTo>
                        <a:pt x="799" y="66"/>
                      </a:lnTo>
                      <a:lnTo>
                        <a:pt x="800" y="66"/>
                      </a:lnTo>
                      <a:lnTo>
                        <a:pt x="801" y="65"/>
                      </a:lnTo>
                      <a:lnTo>
                        <a:pt x="802" y="64"/>
                      </a:lnTo>
                      <a:lnTo>
                        <a:pt x="803" y="64"/>
                      </a:lnTo>
                      <a:lnTo>
                        <a:pt x="803" y="63"/>
                      </a:lnTo>
                      <a:lnTo>
                        <a:pt x="804" y="62"/>
                      </a:lnTo>
                      <a:lnTo>
                        <a:pt x="805" y="62"/>
                      </a:lnTo>
                      <a:lnTo>
                        <a:pt x="806" y="61"/>
                      </a:lnTo>
                      <a:lnTo>
                        <a:pt x="807" y="59"/>
                      </a:lnTo>
                      <a:lnTo>
                        <a:pt x="807" y="59"/>
                      </a:lnTo>
                      <a:lnTo>
                        <a:pt x="808" y="58"/>
                      </a:lnTo>
                      <a:lnTo>
                        <a:pt x="809" y="57"/>
                      </a:lnTo>
                      <a:lnTo>
                        <a:pt x="810" y="56"/>
                      </a:lnTo>
                      <a:lnTo>
                        <a:pt x="810" y="55"/>
                      </a:lnTo>
                      <a:lnTo>
                        <a:pt x="811" y="54"/>
                      </a:lnTo>
                      <a:lnTo>
                        <a:pt x="812" y="52"/>
                      </a:lnTo>
                      <a:lnTo>
                        <a:pt x="813" y="51"/>
                      </a:lnTo>
                      <a:lnTo>
                        <a:pt x="814" y="50"/>
                      </a:lnTo>
                      <a:lnTo>
                        <a:pt x="815" y="48"/>
                      </a:lnTo>
                    </a:path>
                  </a:pathLst>
                </a:custGeom>
                <a:noFill/>
                <a:ln w="0" cap="flat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96" name="Freeform 101">
                  <a:extLst>
                    <a:ext uri="{FF2B5EF4-FFF2-40B4-BE49-F238E27FC236}">
                      <a16:creationId xmlns:a16="http://schemas.microsoft.com/office/drawing/2014/main" id="{64DD7BD0-3734-4972-9FAA-BF87D9EFD7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2" y="2861"/>
                  <a:ext cx="814" cy="104"/>
                </a:xfrm>
                <a:custGeom>
                  <a:avLst/>
                  <a:gdLst>
                    <a:gd name="T0" fmla="*/ 12 w 814"/>
                    <a:gd name="T1" fmla="*/ 52 h 104"/>
                    <a:gd name="T2" fmla="*/ 26 w 814"/>
                    <a:gd name="T3" fmla="*/ 58 h 104"/>
                    <a:gd name="T4" fmla="*/ 39 w 814"/>
                    <a:gd name="T5" fmla="*/ 91 h 104"/>
                    <a:gd name="T6" fmla="*/ 53 w 814"/>
                    <a:gd name="T7" fmla="*/ 98 h 104"/>
                    <a:gd name="T8" fmla="*/ 66 w 814"/>
                    <a:gd name="T9" fmla="*/ 101 h 104"/>
                    <a:gd name="T10" fmla="*/ 80 w 814"/>
                    <a:gd name="T11" fmla="*/ 101 h 104"/>
                    <a:gd name="T12" fmla="*/ 93 w 814"/>
                    <a:gd name="T13" fmla="*/ 103 h 104"/>
                    <a:gd name="T14" fmla="*/ 107 w 814"/>
                    <a:gd name="T15" fmla="*/ 103 h 104"/>
                    <a:gd name="T16" fmla="*/ 121 w 814"/>
                    <a:gd name="T17" fmla="*/ 101 h 104"/>
                    <a:gd name="T18" fmla="*/ 134 w 814"/>
                    <a:gd name="T19" fmla="*/ 102 h 104"/>
                    <a:gd name="T20" fmla="*/ 148 w 814"/>
                    <a:gd name="T21" fmla="*/ 103 h 104"/>
                    <a:gd name="T22" fmla="*/ 161 w 814"/>
                    <a:gd name="T23" fmla="*/ 104 h 104"/>
                    <a:gd name="T24" fmla="*/ 175 w 814"/>
                    <a:gd name="T25" fmla="*/ 101 h 104"/>
                    <a:gd name="T26" fmla="*/ 188 w 814"/>
                    <a:gd name="T27" fmla="*/ 96 h 104"/>
                    <a:gd name="T28" fmla="*/ 202 w 814"/>
                    <a:gd name="T29" fmla="*/ 100 h 104"/>
                    <a:gd name="T30" fmla="*/ 215 w 814"/>
                    <a:gd name="T31" fmla="*/ 99 h 104"/>
                    <a:gd name="T32" fmla="*/ 229 w 814"/>
                    <a:gd name="T33" fmla="*/ 101 h 104"/>
                    <a:gd name="T34" fmla="*/ 242 w 814"/>
                    <a:gd name="T35" fmla="*/ 96 h 104"/>
                    <a:gd name="T36" fmla="*/ 256 w 814"/>
                    <a:gd name="T37" fmla="*/ 92 h 104"/>
                    <a:gd name="T38" fmla="*/ 269 w 814"/>
                    <a:gd name="T39" fmla="*/ 99 h 104"/>
                    <a:gd name="T40" fmla="*/ 283 w 814"/>
                    <a:gd name="T41" fmla="*/ 102 h 104"/>
                    <a:gd name="T42" fmla="*/ 296 w 814"/>
                    <a:gd name="T43" fmla="*/ 103 h 104"/>
                    <a:gd name="T44" fmla="*/ 310 w 814"/>
                    <a:gd name="T45" fmla="*/ 103 h 104"/>
                    <a:gd name="T46" fmla="*/ 324 w 814"/>
                    <a:gd name="T47" fmla="*/ 103 h 104"/>
                    <a:gd name="T48" fmla="*/ 337 w 814"/>
                    <a:gd name="T49" fmla="*/ 79 h 104"/>
                    <a:gd name="T50" fmla="*/ 350 w 814"/>
                    <a:gd name="T51" fmla="*/ 45 h 104"/>
                    <a:gd name="T52" fmla="*/ 364 w 814"/>
                    <a:gd name="T53" fmla="*/ 78 h 104"/>
                    <a:gd name="T54" fmla="*/ 378 w 814"/>
                    <a:gd name="T55" fmla="*/ 97 h 104"/>
                    <a:gd name="T56" fmla="*/ 391 w 814"/>
                    <a:gd name="T57" fmla="*/ 101 h 104"/>
                    <a:gd name="T58" fmla="*/ 405 w 814"/>
                    <a:gd name="T59" fmla="*/ 102 h 104"/>
                    <a:gd name="T60" fmla="*/ 418 w 814"/>
                    <a:gd name="T61" fmla="*/ 101 h 104"/>
                    <a:gd name="T62" fmla="*/ 432 w 814"/>
                    <a:gd name="T63" fmla="*/ 90 h 104"/>
                    <a:gd name="T64" fmla="*/ 445 w 814"/>
                    <a:gd name="T65" fmla="*/ 93 h 104"/>
                    <a:gd name="T66" fmla="*/ 459 w 814"/>
                    <a:gd name="T67" fmla="*/ 101 h 104"/>
                    <a:gd name="T68" fmla="*/ 472 w 814"/>
                    <a:gd name="T69" fmla="*/ 103 h 104"/>
                    <a:gd name="T70" fmla="*/ 486 w 814"/>
                    <a:gd name="T71" fmla="*/ 103 h 104"/>
                    <a:gd name="T72" fmla="*/ 499 w 814"/>
                    <a:gd name="T73" fmla="*/ 103 h 104"/>
                    <a:gd name="T74" fmla="*/ 513 w 814"/>
                    <a:gd name="T75" fmla="*/ 102 h 104"/>
                    <a:gd name="T76" fmla="*/ 526 w 814"/>
                    <a:gd name="T77" fmla="*/ 100 h 104"/>
                    <a:gd name="T78" fmla="*/ 540 w 814"/>
                    <a:gd name="T79" fmla="*/ 101 h 104"/>
                    <a:gd name="T80" fmla="*/ 553 w 814"/>
                    <a:gd name="T81" fmla="*/ 74 h 104"/>
                    <a:gd name="T82" fmla="*/ 567 w 814"/>
                    <a:gd name="T83" fmla="*/ 58 h 104"/>
                    <a:gd name="T84" fmla="*/ 581 w 814"/>
                    <a:gd name="T85" fmla="*/ 91 h 104"/>
                    <a:gd name="T86" fmla="*/ 594 w 814"/>
                    <a:gd name="T87" fmla="*/ 97 h 104"/>
                    <a:gd name="T88" fmla="*/ 608 w 814"/>
                    <a:gd name="T89" fmla="*/ 99 h 104"/>
                    <a:gd name="T90" fmla="*/ 621 w 814"/>
                    <a:gd name="T91" fmla="*/ 100 h 104"/>
                    <a:gd name="T92" fmla="*/ 635 w 814"/>
                    <a:gd name="T93" fmla="*/ 101 h 104"/>
                    <a:gd name="T94" fmla="*/ 648 w 814"/>
                    <a:gd name="T95" fmla="*/ 98 h 104"/>
                    <a:gd name="T96" fmla="*/ 662 w 814"/>
                    <a:gd name="T97" fmla="*/ 86 h 104"/>
                    <a:gd name="T98" fmla="*/ 675 w 814"/>
                    <a:gd name="T99" fmla="*/ 92 h 104"/>
                    <a:gd name="T100" fmla="*/ 689 w 814"/>
                    <a:gd name="T101" fmla="*/ 97 h 104"/>
                    <a:gd name="T102" fmla="*/ 703 w 814"/>
                    <a:gd name="T103" fmla="*/ 92 h 104"/>
                    <a:gd name="T104" fmla="*/ 716 w 814"/>
                    <a:gd name="T105" fmla="*/ 93 h 104"/>
                    <a:gd name="T106" fmla="*/ 729 w 814"/>
                    <a:gd name="T107" fmla="*/ 68 h 104"/>
                    <a:gd name="T108" fmla="*/ 743 w 814"/>
                    <a:gd name="T109" fmla="*/ 1 h 104"/>
                    <a:gd name="T110" fmla="*/ 756 w 814"/>
                    <a:gd name="T111" fmla="*/ 54 h 104"/>
                    <a:gd name="T112" fmla="*/ 770 w 814"/>
                    <a:gd name="T113" fmla="*/ 86 h 104"/>
                    <a:gd name="T114" fmla="*/ 784 w 814"/>
                    <a:gd name="T115" fmla="*/ 95 h 104"/>
                    <a:gd name="T116" fmla="*/ 797 w 814"/>
                    <a:gd name="T117" fmla="*/ 98 h 104"/>
                    <a:gd name="T118" fmla="*/ 810 w 814"/>
                    <a:gd name="T119" fmla="*/ 10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14" h="104">
                      <a:moveTo>
                        <a:pt x="0" y="82"/>
                      </a:moveTo>
                      <a:lnTo>
                        <a:pt x="0" y="81"/>
                      </a:lnTo>
                      <a:lnTo>
                        <a:pt x="1" y="80"/>
                      </a:lnTo>
                      <a:lnTo>
                        <a:pt x="2" y="78"/>
                      </a:lnTo>
                      <a:lnTo>
                        <a:pt x="3" y="77"/>
                      </a:lnTo>
                      <a:lnTo>
                        <a:pt x="3" y="76"/>
                      </a:lnTo>
                      <a:lnTo>
                        <a:pt x="4" y="74"/>
                      </a:lnTo>
                      <a:lnTo>
                        <a:pt x="5" y="72"/>
                      </a:lnTo>
                      <a:lnTo>
                        <a:pt x="6" y="71"/>
                      </a:lnTo>
                      <a:lnTo>
                        <a:pt x="7" y="69"/>
                      </a:lnTo>
                      <a:lnTo>
                        <a:pt x="7" y="67"/>
                      </a:lnTo>
                      <a:lnTo>
                        <a:pt x="8" y="64"/>
                      </a:lnTo>
                      <a:lnTo>
                        <a:pt x="9" y="62"/>
                      </a:lnTo>
                      <a:lnTo>
                        <a:pt x="10" y="59"/>
                      </a:lnTo>
                      <a:lnTo>
                        <a:pt x="11" y="57"/>
                      </a:lnTo>
                      <a:lnTo>
                        <a:pt x="12" y="54"/>
                      </a:lnTo>
                      <a:lnTo>
                        <a:pt x="12" y="52"/>
                      </a:lnTo>
                      <a:lnTo>
                        <a:pt x="13" y="50"/>
                      </a:lnTo>
                      <a:lnTo>
                        <a:pt x="14" y="48"/>
                      </a:lnTo>
                      <a:lnTo>
                        <a:pt x="15" y="47"/>
                      </a:lnTo>
                      <a:lnTo>
                        <a:pt x="15" y="45"/>
                      </a:lnTo>
                      <a:lnTo>
                        <a:pt x="16" y="43"/>
                      </a:lnTo>
                      <a:lnTo>
                        <a:pt x="17" y="42"/>
                      </a:lnTo>
                      <a:lnTo>
                        <a:pt x="18" y="41"/>
                      </a:lnTo>
                      <a:lnTo>
                        <a:pt x="19" y="42"/>
                      </a:lnTo>
                      <a:lnTo>
                        <a:pt x="19" y="42"/>
                      </a:lnTo>
                      <a:lnTo>
                        <a:pt x="20" y="44"/>
                      </a:lnTo>
                      <a:lnTo>
                        <a:pt x="21" y="44"/>
                      </a:lnTo>
                      <a:lnTo>
                        <a:pt x="22" y="46"/>
                      </a:lnTo>
                      <a:lnTo>
                        <a:pt x="23" y="47"/>
                      </a:lnTo>
                      <a:lnTo>
                        <a:pt x="23" y="49"/>
                      </a:lnTo>
                      <a:lnTo>
                        <a:pt x="24" y="51"/>
                      </a:lnTo>
                      <a:lnTo>
                        <a:pt x="25" y="54"/>
                      </a:lnTo>
                      <a:lnTo>
                        <a:pt x="26" y="58"/>
                      </a:lnTo>
                      <a:lnTo>
                        <a:pt x="27" y="60"/>
                      </a:lnTo>
                      <a:lnTo>
                        <a:pt x="27" y="63"/>
                      </a:lnTo>
                      <a:lnTo>
                        <a:pt x="28" y="66"/>
                      </a:lnTo>
                      <a:lnTo>
                        <a:pt x="29" y="69"/>
                      </a:lnTo>
                      <a:lnTo>
                        <a:pt x="30" y="71"/>
                      </a:lnTo>
                      <a:lnTo>
                        <a:pt x="31" y="74"/>
                      </a:lnTo>
                      <a:lnTo>
                        <a:pt x="31" y="76"/>
                      </a:lnTo>
                      <a:lnTo>
                        <a:pt x="32" y="79"/>
                      </a:lnTo>
                      <a:lnTo>
                        <a:pt x="33" y="80"/>
                      </a:lnTo>
                      <a:lnTo>
                        <a:pt x="34" y="82"/>
                      </a:lnTo>
                      <a:lnTo>
                        <a:pt x="35" y="84"/>
                      </a:lnTo>
                      <a:lnTo>
                        <a:pt x="35" y="86"/>
                      </a:lnTo>
                      <a:lnTo>
                        <a:pt x="36" y="87"/>
                      </a:lnTo>
                      <a:lnTo>
                        <a:pt x="37" y="88"/>
                      </a:lnTo>
                      <a:lnTo>
                        <a:pt x="38" y="89"/>
                      </a:lnTo>
                      <a:lnTo>
                        <a:pt x="38" y="90"/>
                      </a:lnTo>
                      <a:lnTo>
                        <a:pt x="39" y="91"/>
                      </a:lnTo>
                      <a:lnTo>
                        <a:pt x="40" y="92"/>
                      </a:lnTo>
                      <a:lnTo>
                        <a:pt x="41" y="93"/>
                      </a:lnTo>
                      <a:lnTo>
                        <a:pt x="42" y="93"/>
                      </a:lnTo>
                      <a:lnTo>
                        <a:pt x="43" y="93"/>
                      </a:lnTo>
                      <a:lnTo>
                        <a:pt x="43" y="94"/>
                      </a:lnTo>
                      <a:lnTo>
                        <a:pt x="44" y="95"/>
                      </a:lnTo>
                      <a:lnTo>
                        <a:pt x="45" y="95"/>
                      </a:lnTo>
                      <a:lnTo>
                        <a:pt x="46" y="95"/>
                      </a:lnTo>
                      <a:lnTo>
                        <a:pt x="47" y="96"/>
                      </a:lnTo>
                      <a:lnTo>
                        <a:pt x="47" y="96"/>
                      </a:lnTo>
                      <a:lnTo>
                        <a:pt x="48" y="96"/>
                      </a:lnTo>
                      <a:lnTo>
                        <a:pt x="49" y="97"/>
                      </a:lnTo>
                      <a:lnTo>
                        <a:pt x="50" y="97"/>
                      </a:lnTo>
                      <a:lnTo>
                        <a:pt x="50" y="97"/>
                      </a:lnTo>
                      <a:lnTo>
                        <a:pt x="51" y="98"/>
                      </a:lnTo>
                      <a:lnTo>
                        <a:pt x="52" y="98"/>
                      </a:lnTo>
                      <a:lnTo>
                        <a:pt x="53" y="98"/>
                      </a:lnTo>
                      <a:lnTo>
                        <a:pt x="54" y="98"/>
                      </a:lnTo>
                      <a:lnTo>
                        <a:pt x="55" y="99"/>
                      </a:lnTo>
                      <a:lnTo>
                        <a:pt x="55" y="99"/>
                      </a:lnTo>
                      <a:lnTo>
                        <a:pt x="56" y="99"/>
                      </a:lnTo>
                      <a:lnTo>
                        <a:pt x="57" y="99"/>
                      </a:lnTo>
                      <a:lnTo>
                        <a:pt x="58" y="99"/>
                      </a:lnTo>
                      <a:lnTo>
                        <a:pt x="58" y="100"/>
                      </a:lnTo>
                      <a:lnTo>
                        <a:pt x="59" y="100"/>
                      </a:lnTo>
                      <a:lnTo>
                        <a:pt x="60" y="100"/>
                      </a:lnTo>
                      <a:lnTo>
                        <a:pt x="61" y="100"/>
                      </a:lnTo>
                      <a:lnTo>
                        <a:pt x="61" y="100"/>
                      </a:lnTo>
                      <a:lnTo>
                        <a:pt x="62" y="100"/>
                      </a:lnTo>
                      <a:lnTo>
                        <a:pt x="63" y="100"/>
                      </a:lnTo>
                      <a:lnTo>
                        <a:pt x="64" y="100"/>
                      </a:lnTo>
                      <a:lnTo>
                        <a:pt x="65" y="101"/>
                      </a:lnTo>
                      <a:lnTo>
                        <a:pt x="66" y="101"/>
                      </a:lnTo>
                      <a:lnTo>
                        <a:pt x="66" y="101"/>
                      </a:lnTo>
                      <a:lnTo>
                        <a:pt x="67" y="101"/>
                      </a:lnTo>
                      <a:lnTo>
                        <a:pt x="68" y="101"/>
                      </a:lnTo>
                      <a:lnTo>
                        <a:pt x="69" y="101"/>
                      </a:lnTo>
                      <a:lnTo>
                        <a:pt x="70" y="101"/>
                      </a:lnTo>
                      <a:lnTo>
                        <a:pt x="70" y="101"/>
                      </a:lnTo>
                      <a:lnTo>
                        <a:pt x="71" y="101"/>
                      </a:lnTo>
                      <a:lnTo>
                        <a:pt x="72" y="101"/>
                      </a:lnTo>
                      <a:lnTo>
                        <a:pt x="73" y="101"/>
                      </a:lnTo>
                      <a:lnTo>
                        <a:pt x="73" y="101"/>
                      </a:lnTo>
                      <a:lnTo>
                        <a:pt x="74" y="101"/>
                      </a:lnTo>
                      <a:lnTo>
                        <a:pt x="75" y="101"/>
                      </a:lnTo>
                      <a:lnTo>
                        <a:pt x="76" y="101"/>
                      </a:lnTo>
                      <a:lnTo>
                        <a:pt x="77" y="101"/>
                      </a:lnTo>
                      <a:lnTo>
                        <a:pt x="78" y="101"/>
                      </a:lnTo>
                      <a:lnTo>
                        <a:pt x="78" y="101"/>
                      </a:lnTo>
                      <a:lnTo>
                        <a:pt x="79" y="101"/>
                      </a:lnTo>
                      <a:lnTo>
                        <a:pt x="80" y="101"/>
                      </a:lnTo>
                      <a:lnTo>
                        <a:pt x="81" y="102"/>
                      </a:lnTo>
                      <a:lnTo>
                        <a:pt x="81" y="101"/>
                      </a:lnTo>
                      <a:lnTo>
                        <a:pt x="82" y="102"/>
                      </a:lnTo>
                      <a:lnTo>
                        <a:pt x="83" y="102"/>
                      </a:lnTo>
                      <a:lnTo>
                        <a:pt x="84" y="102"/>
                      </a:lnTo>
                      <a:lnTo>
                        <a:pt x="85" y="102"/>
                      </a:lnTo>
                      <a:lnTo>
                        <a:pt x="85" y="102"/>
                      </a:lnTo>
                      <a:lnTo>
                        <a:pt x="86" y="102"/>
                      </a:lnTo>
                      <a:lnTo>
                        <a:pt x="87" y="102"/>
                      </a:lnTo>
                      <a:lnTo>
                        <a:pt x="88" y="102"/>
                      </a:lnTo>
                      <a:lnTo>
                        <a:pt x="89" y="102"/>
                      </a:lnTo>
                      <a:lnTo>
                        <a:pt x="90" y="102"/>
                      </a:lnTo>
                      <a:lnTo>
                        <a:pt x="90" y="102"/>
                      </a:lnTo>
                      <a:lnTo>
                        <a:pt x="91" y="102"/>
                      </a:lnTo>
                      <a:lnTo>
                        <a:pt x="92" y="102"/>
                      </a:lnTo>
                      <a:lnTo>
                        <a:pt x="93" y="103"/>
                      </a:lnTo>
                      <a:lnTo>
                        <a:pt x="93" y="103"/>
                      </a:lnTo>
                      <a:lnTo>
                        <a:pt x="94" y="103"/>
                      </a:lnTo>
                      <a:lnTo>
                        <a:pt x="95" y="103"/>
                      </a:lnTo>
                      <a:lnTo>
                        <a:pt x="96" y="103"/>
                      </a:lnTo>
                      <a:lnTo>
                        <a:pt x="97" y="103"/>
                      </a:lnTo>
                      <a:lnTo>
                        <a:pt x="97" y="103"/>
                      </a:lnTo>
                      <a:lnTo>
                        <a:pt x="98" y="103"/>
                      </a:lnTo>
                      <a:lnTo>
                        <a:pt x="99" y="103"/>
                      </a:lnTo>
                      <a:lnTo>
                        <a:pt x="100" y="103"/>
                      </a:lnTo>
                      <a:lnTo>
                        <a:pt x="101" y="103"/>
                      </a:lnTo>
                      <a:lnTo>
                        <a:pt x="101" y="103"/>
                      </a:lnTo>
                      <a:lnTo>
                        <a:pt x="102" y="103"/>
                      </a:lnTo>
                      <a:lnTo>
                        <a:pt x="103" y="103"/>
                      </a:lnTo>
                      <a:lnTo>
                        <a:pt x="104" y="103"/>
                      </a:lnTo>
                      <a:lnTo>
                        <a:pt x="105" y="103"/>
                      </a:lnTo>
                      <a:lnTo>
                        <a:pt x="105" y="103"/>
                      </a:lnTo>
                      <a:lnTo>
                        <a:pt x="106" y="103"/>
                      </a:lnTo>
                      <a:lnTo>
                        <a:pt x="107" y="103"/>
                      </a:lnTo>
                      <a:lnTo>
                        <a:pt x="108" y="103"/>
                      </a:lnTo>
                      <a:lnTo>
                        <a:pt x="109" y="103"/>
                      </a:lnTo>
                      <a:lnTo>
                        <a:pt x="109" y="103"/>
                      </a:lnTo>
                      <a:lnTo>
                        <a:pt x="110" y="103"/>
                      </a:lnTo>
                      <a:lnTo>
                        <a:pt x="111" y="103"/>
                      </a:lnTo>
                      <a:lnTo>
                        <a:pt x="112" y="103"/>
                      </a:lnTo>
                      <a:lnTo>
                        <a:pt x="113" y="103"/>
                      </a:lnTo>
                      <a:lnTo>
                        <a:pt x="113" y="102"/>
                      </a:lnTo>
                      <a:lnTo>
                        <a:pt x="114" y="102"/>
                      </a:lnTo>
                      <a:lnTo>
                        <a:pt x="115" y="102"/>
                      </a:lnTo>
                      <a:lnTo>
                        <a:pt x="116" y="102"/>
                      </a:lnTo>
                      <a:lnTo>
                        <a:pt x="116" y="102"/>
                      </a:lnTo>
                      <a:lnTo>
                        <a:pt x="117" y="102"/>
                      </a:lnTo>
                      <a:lnTo>
                        <a:pt x="118" y="101"/>
                      </a:lnTo>
                      <a:lnTo>
                        <a:pt x="119" y="101"/>
                      </a:lnTo>
                      <a:lnTo>
                        <a:pt x="120" y="101"/>
                      </a:lnTo>
                      <a:lnTo>
                        <a:pt x="121" y="101"/>
                      </a:lnTo>
                      <a:lnTo>
                        <a:pt x="121" y="101"/>
                      </a:lnTo>
                      <a:lnTo>
                        <a:pt x="122" y="101"/>
                      </a:lnTo>
                      <a:lnTo>
                        <a:pt x="123" y="101"/>
                      </a:lnTo>
                      <a:lnTo>
                        <a:pt x="124" y="101"/>
                      </a:lnTo>
                      <a:lnTo>
                        <a:pt x="125" y="101"/>
                      </a:lnTo>
                      <a:lnTo>
                        <a:pt x="125" y="101"/>
                      </a:lnTo>
                      <a:lnTo>
                        <a:pt x="126" y="101"/>
                      </a:lnTo>
                      <a:lnTo>
                        <a:pt x="127" y="101"/>
                      </a:lnTo>
                      <a:lnTo>
                        <a:pt x="128" y="101"/>
                      </a:lnTo>
                      <a:lnTo>
                        <a:pt x="128" y="101"/>
                      </a:lnTo>
                      <a:lnTo>
                        <a:pt x="129" y="102"/>
                      </a:lnTo>
                      <a:lnTo>
                        <a:pt x="130" y="101"/>
                      </a:lnTo>
                      <a:lnTo>
                        <a:pt x="131" y="102"/>
                      </a:lnTo>
                      <a:lnTo>
                        <a:pt x="132" y="102"/>
                      </a:lnTo>
                      <a:lnTo>
                        <a:pt x="133" y="102"/>
                      </a:lnTo>
                      <a:lnTo>
                        <a:pt x="133" y="102"/>
                      </a:lnTo>
                      <a:lnTo>
                        <a:pt x="134" y="102"/>
                      </a:lnTo>
                      <a:lnTo>
                        <a:pt x="135" y="102"/>
                      </a:lnTo>
                      <a:lnTo>
                        <a:pt x="136" y="102"/>
                      </a:lnTo>
                      <a:lnTo>
                        <a:pt x="136" y="102"/>
                      </a:lnTo>
                      <a:lnTo>
                        <a:pt x="137" y="102"/>
                      </a:lnTo>
                      <a:lnTo>
                        <a:pt x="138" y="103"/>
                      </a:lnTo>
                      <a:lnTo>
                        <a:pt x="139" y="103"/>
                      </a:lnTo>
                      <a:lnTo>
                        <a:pt x="140" y="103"/>
                      </a:lnTo>
                      <a:lnTo>
                        <a:pt x="140" y="103"/>
                      </a:lnTo>
                      <a:lnTo>
                        <a:pt x="141" y="103"/>
                      </a:lnTo>
                      <a:lnTo>
                        <a:pt x="142" y="103"/>
                      </a:lnTo>
                      <a:lnTo>
                        <a:pt x="143" y="103"/>
                      </a:lnTo>
                      <a:lnTo>
                        <a:pt x="144" y="103"/>
                      </a:lnTo>
                      <a:lnTo>
                        <a:pt x="144" y="103"/>
                      </a:lnTo>
                      <a:lnTo>
                        <a:pt x="145" y="103"/>
                      </a:lnTo>
                      <a:lnTo>
                        <a:pt x="146" y="103"/>
                      </a:lnTo>
                      <a:lnTo>
                        <a:pt x="147" y="103"/>
                      </a:lnTo>
                      <a:lnTo>
                        <a:pt x="148" y="103"/>
                      </a:lnTo>
                      <a:lnTo>
                        <a:pt x="148" y="103"/>
                      </a:lnTo>
                      <a:lnTo>
                        <a:pt x="149" y="103"/>
                      </a:lnTo>
                      <a:lnTo>
                        <a:pt x="150" y="104"/>
                      </a:lnTo>
                      <a:lnTo>
                        <a:pt x="151" y="104"/>
                      </a:lnTo>
                      <a:lnTo>
                        <a:pt x="151" y="104"/>
                      </a:lnTo>
                      <a:lnTo>
                        <a:pt x="152" y="104"/>
                      </a:lnTo>
                      <a:lnTo>
                        <a:pt x="153" y="104"/>
                      </a:lnTo>
                      <a:lnTo>
                        <a:pt x="154" y="104"/>
                      </a:lnTo>
                      <a:lnTo>
                        <a:pt x="155" y="104"/>
                      </a:lnTo>
                      <a:lnTo>
                        <a:pt x="156" y="104"/>
                      </a:lnTo>
                      <a:lnTo>
                        <a:pt x="156" y="104"/>
                      </a:lnTo>
                      <a:lnTo>
                        <a:pt x="157" y="104"/>
                      </a:lnTo>
                      <a:lnTo>
                        <a:pt x="158" y="104"/>
                      </a:lnTo>
                      <a:lnTo>
                        <a:pt x="159" y="104"/>
                      </a:lnTo>
                      <a:lnTo>
                        <a:pt x="159" y="104"/>
                      </a:lnTo>
                      <a:lnTo>
                        <a:pt x="160" y="104"/>
                      </a:lnTo>
                      <a:lnTo>
                        <a:pt x="161" y="104"/>
                      </a:lnTo>
                      <a:lnTo>
                        <a:pt x="162" y="104"/>
                      </a:lnTo>
                      <a:lnTo>
                        <a:pt x="163" y="104"/>
                      </a:lnTo>
                      <a:lnTo>
                        <a:pt x="163" y="104"/>
                      </a:lnTo>
                      <a:lnTo>
                        <a:pt x="164" y="104"/>
                      </a:lnTo>
                      <a:lnTo>
                        <a:pt x="165" y="104"/>
                      </a:lnTo>
                      <a:lnTo>
                        <a:pt x="166" y="104"/>
                      </a:lnTo>
                      <a:lnTo>
                        <a:pt x="167" y="104"/>
                      </a:lnTo>
                      <a:lnTo>
                        <a:pt x="168" y="103"/>
                      </a:lnTo>
                      <a:lnTo>
                        <a:pt x="168" y="103"/>
                      </a:lnTo>
                      <a:lnTo>
                        <a:pt x="169" y="103"/>
                      </a:lnTo>
                      <a:lnTo>
                        <a:pt x="170" y="103"/>
                      </a:lnTo>
                      <a:lnTo>
                        <a:pt x="171" y="103"/>
                      </a:lnTo>
                      <a:lnTo>
                        <a:pt x="171" y="103"/>
                      </a:lnTo>
                      <a:lnTo>
                        <a:pt x="172" y="103"/>
                      </a:lnTo>
                      <a:lnTo>
                        <a:pt x="173" y="102"/>
                      </a:lnTo>
                      <a:lnTo>
                        <a:pt x="174" y="102"/>
                      </a:lnTo>
                      <a:lnTo>
                        <a:pt x="175" y="101"/>
                      </a:lnTo>
                      <a:lnTo>
                        <a:pt x="175" y="101"/>
                      </a:lnTo>
                      <a:lnTo>
                        <a:pt x="176" y="101"/>
                      </a:lnTo>
                      <a:lnTo>
                        <a:pt x="177" y="101"/>
                      </a:lnTo>
                      <a:lnTo>
                        <a:pt x="178" y="100"/>
                      </a:lnTo>
                      <a:lnTo>
                        <a:pt x="179" y="100"/>
                      </a:lnTo>
                      <a:lnTo>
                        <a:pt x="179" y="99"/>
                      </a:lnTo>
                      <a:lnTo>
                        <a:pt x="180" y="99"/>
                      </a:lnTo>
                      <a:lnTo>
                        <a:pt x="181" y="98"/>
                      </a:lnTo>
                      <a:lnTo>
                        <a:pt x="182" y="98"/>
                      </a:lnTo>
                      <a:lnTo>
                        <a:pt x="183" y="98"/>
                      </a:lnTo>
                      <a:lnTo>
                        <a:pt x="183" y="97"/>
                      </a:lnTo>
                      <a:lnTo>
                        <a:pt x="184" y="97"/>
                      </a:lnTo>
                      <a:lnTo>
                        <a:pt x="185" y="96"/>
                      </a:lnTo>
                      <a:lnTo>
                        <a:pt x="186" y="96"/>
                      </a:lnTo>
                      <a:lnTo>
                        <a:pt x="187" y="96"/>
                      </a:lnTo>
                      <a:lnTo>
                        <a:pt x="187" y="96"/>
                      </a:lnTo>
                      <a:lnTo>
                        <a:pt x="188" y="96"/>
                      </a:lnTo>
                      <a:lnTo>
                        <a:pt x="189" y="96"/>
                      </a:lnTo>
                      <a:lnTo>
                        <a:pt x="190" y="96"/>
                      </a:lnTo>
                      <a:lnTo>
                        <a:pt x="191" y="96"/>
                      </a:lnTo>
                      <a:lnTo>
                        <a:pt x="191" y="96"/>
                      </a:lnTo>
                      <a:lnTo>
                        <a:pt x="192" y="97"/>
                      </a:lnTo>
                      <a:lnTo>
                        <a:pt x="193" y="97"/>
                      </a:lnTo>
                      <a:lnTo>
                        <a:pt x="194" y="97"/>
                      </a:lnTo>
                      <a:lnTo>
                        <a:pt x="194" y="98"/>
                      </a:lnTo>
                      <a:lnTo>
                        <a:pt x="195" y="98"/>
                      </a:lnTo>
                      <a:lnTo>
                        <a:pt x="196" y="98"/>
                      </a:lnTo>
                      <a:lnTo>
                        <a:pt x="197" y="98"/>
                      </a:lnTo>
                      <a:lnTo>
                        <a:pt x="198" y="99"/>
                      </a:lnTo>
                      <a:lnTo>
                        <a:pt x="199" y="99"/>
                      </a:lnTo>
                      <a:lnTo>
                        <a:pt x="199" y="99"/>
                      </a:lnTo>
                      <a:lnTo>
                        <a:pt x="200" y="99"/>
                      </a:lnTo>
                      <a:lnTo>
                        <a:pt x="201" y="99"/>
                      </a:lnTo>
                      <a:lnTo>
                        <a:pt x="202" y="100"/>
                      </a:lnTo>
                      <a:lnTo>
                        <a:pt x="203" y="100"/>
                      </a:lnTo>
                      <a:lnTo>
                        <a:pt x="203" y="100"/>
                      </a:lnTo>
                      <a:lnTo>
                        <a:pt x="204" y="100"/>
                      </a:lnTo>
                      <a:lnTo>
                        <a:pt x="205" y="99"/>
                      </a:lnTo>
                      <a:lnTo>
                        <a:pt x="206" y="99"/>
                      </a:lnTo>
                      <a:lnTo>
                        <a:pt x="206" y="99"/>
                      </a:lnTo>
                      <a:lnTo>
                        <a:pt x="207" y="99"/>
                      </a:lnTo>
                      <a:lnTo>
                        <a:pt x="208" y="99"/>
                      </a:lnTo>
                      <a:lnTo>
                        <a:pt x="209" y="99"/>
                      </a:lnTo>
                      <a:lnTo>
                        <a:pt x="210" y="99"/>
                      </a:lnTo>
                      <a:lnTo>
                        <a:pt x="211" y="99"/>
                      </a:lnTo>
                      <a:lnTo>
                        <a:pt x="211" y="99"/>
                      </a:lnTo>
                      <a:lnTo>
                        <a:pt x="212" y="99"/>
                      </a:lnTo>
                      <a:lnTo>
                        <a:pt x="213" y="99"/>
                      </a:lnTo>
                      <a:lnTo>
                        <a:pt x="214" y="99"/>
                      </a:lnTo>
                      <a:lnTo>
                        <a:pt x="214" y="99"/>
                      </a:lnTo>
                      <a:lnTo>
                        <a:pt x="215" y="99"/>
                      </a:lnTo>
                      <a:lnTo>
                        <a:pt x="216" y="99"/>
                      </a:lnTo>
                      <a:lnTo>
                        <a:pt x="217" y="99"/>
                      </a:lnTo>
                      <a:lnTo>
                        <a:pt x="218" y="99"/>
                      </a:lnTo>
                      <a:lnTo>
                        <a:pt x="218" y="100"/>
                      </a:lnTo>
                      <a:lnTo>
                        <a:pt x="219" y="100"/>
                      </a:lnTo>
                      <a:lnTo>
                        <a:pt x="220" y="100"/>
                      </a:lnTo>
                      <a:lnTo>
                        <a:pt x="221" y="100"/>
                      </a:lnTo>
                      <a:lnTo>
                        <a:pt x="222" y="100"/>
                      </a:lnTo>
                      <a:lnTo>
                        <a:pt x="223" y="101"/>
                      </a:lnTo>
                      <a:lnTo>
                        <a:pt x="223" y="101"/>
                      </a:lnTo>
                      <a:lnTo>
                        <a:pt x="224" y="101"/>
                      </a:lnTo>
                      <a:lnTo>
                        <a:pt x="225" y="101"/>
                      </a:lnTo>
                      <a:lnTo>
                        <a:pt x="226" y="101"/>
                      </a:lnTo>
                      <a:lnTo>
                        <a:pt x="226" y="101"/>
                      </a:lnTo>
                      <a:lnTo>
                        <a:pt x="227" y="101"/>
                      </a:lnTo>
                      <a:lnTo>
                        <a:pt x="228" y="101"/>
                      </a:lnTo>
                      <a:lnTo>
                        <a:pt x="229" y="101"/>
                      </a:lnTo>
                      <a:lnTo>
                        <a:pt x="229" y="101"/>
                      </a:lnTo>
                      <a:lnTo>
                        <a:pt x="230" y="101"/>
                      </a:lnTo>
                      <a:lnTo>
                        <a:pt x="231" y="101"/>
                      </a:lnTo>
                      <a:lnTo>
                        <a:pt x="232" y="101"/>
                      </a:lnTo>
                      <a:lnTo>
                        <a:pt x="233" y="101"/>
                      </a:lnTo>
                      <a:lnTo>
                        <a:pt x="234" y="101"/>
                      </a:lnTo>
                      <a:lnTo>
                        <a:pt x="234" y="100"/>
                      </a:lnTo>
                      <a:lnTo>
                        <a:pt x="235" y="100"/>
                      </a:lnTo>
                      <a:lnTo>
                        <a:pt x="236" y="100"/>
                      </a:lnTo>
                      <a:lnTo>
                        <a:pt x="237" y="99"/>
                      </a:lnTo>
                      <a:lnTo>
                        <a:pt x="238" y="99"/>
                      </a:lnTo>
                      <a:lnTo>
                        <a:pt x="238" y="98"/>
                      </a:lnTo>
                      <a:lnTo>
                        <a:pt x="239" y="98"/>
                      </a:lnTo>
                      <a:lnTo>
                        <a:pt x="240" y="98"/>
                      </a:lnTo>
                      <a:lnTo>
                        <a:pt x="241" y="97"/>
                      </a:lnTo>
                      <a:lnTo>
                        <a:pt x="241" y="96"/>
                      </a:lnTo>
                      <a:lnTo>
                        <a:pt x="242" y="96"/>
                      </a:lnTo>
                      <a:lnTo>
                        <a:pt x="243" y="95"/>
                      </a:lnTo>
                      <a:lnTo>
                        <a:pt x="244" y="95"/>
                      </a:lnTo>
                      <a:lnTo>
                        <a:pt x="245" y="94"/>
                      </a:lnTo>
                      <a:lnTo>
                        <a:pt x="246" y="93"/>
                      </a:lnTo>
                      <a:lnTo>
                        <a:pt x="246" y="93"/>
                      </a:lnTo>
                      <a:lnTo>
                        <a:pt x="247" y="93"/>
                      </a:lnTo>
                      <a:lnTo>
                        <a:pt x="248" y="92"/>
                      </a:lnTo>
                      <a:lnTo>
                        <a:pt x="249" y="92"/>
                      </a:lnTo>
                      <a:lnTo>
                        <a:pt x="249" y="92"/>
                      </a:lnTo>
                      <a:lnTo>
                        <a:pt x="250" y="91"/>
                      </a:lnTo>
                      <a:lnTo>
                        <a:pt x="251" y="91"/>
                      </a:lnTo>
                      <a:lnTo>
                        <a:pt x="252" y="91"/>
                      </a:lnTo>
                      <a:lnTo>
                        <a:pt x="253" y="91"/>
                      </a:lnTo>
                      <a:lnTo>
                        <a:pt x="253" y="91"/>
                      </a:lnTo>
                      <a:lnTo>
                        <a:pt x="254" y="92"/>
                      </a:lnTo>
                      <a:lnTo>
                        <a:pt x="255" y="92"/>
                      </a:lnTo>
                      <a:lnTo>
                        <a:pt x="256" y="92"/>
                      </a:lnTo>
                      <a:lnTo>
                        <a:pt x="257" y="93"/>
                      </a:lnTo>
                      <a:lnTo>
                        <a:pt x="257" y="93"/>
                      </a:lnTo>
                      <a:lnTo>
                        <a:pt x="258" y="94"/>
                      </a:lnTo>
                      <a:lnTo>
                        <a:pt x="259" y="94"/>
                      </a:lnTo>
                      <a:lnTo>
                        <a:pt x="260" y="95"/>
                      </a:lnTo>
                      <a:lnTo>
                        <a:pt x="261" y="95"/>
                      </a:lnTo>
                      <a:lnTo>
                        <a:pt x="261" y="95"/>
                      </a:lnTo>
                      <a:lnTo>
                        <a:pt x="262" y="96"/>
                      </a:lnTo>
                      <a:lnTo>
                        <a:pt x="263" y="96"/>
                      </a:lnTo>
                      <a:lnTo>
                        <a:pt x="264" y="96"/>
                      </a:lnTo>
                      <a:lnTo>
                        <a:pt x="265" y="97"/>
                      </a:lnTo>
                      <a:lnTo>
                        <a:pt x="265" y="97"/>
                      </a:lnTo>
                      <a:lnTo>
                        <a:pt x="266" y="98"/>
                      </a:lnTo>
                      <a:lnTo>
                        <a:pt x="267" y="98"/>
                      </a:lnTo>
                      <a:lnTo>
                        <a:pt x="268" y="99"/>
                      </a:lnTo>
                      <a:lnTo>
                        <a:pt x="269" y="99"/>
                      </a:lnTo>
                      <a:lnTo>
                        <a:pt x="269" y="99"/>
                      </a:lnTo>
                      <a:lnTo>
                        <a:pt x="270" y="99"/>
                      </a:lnTo>
                      <a:lnTo>
                        <a:pt x="271" y="100"/>
                      </a:lnTo>
                      <a:lnTo>
                        <a:pt x="272" y="100"/>
                      </a:lnTo>
                      <a:lnTo>
                        <a:pt x="272" y="100"/>
                      </a:lnTo>
                      <a:lnTo>
                        <a:pt x="273" y="100"/>
                      </a:lnTo>
                      <a:lnTo>
                        <a:pt x="274" y="101"/>
                      </a:lnTo>
                      <a:lnTo>
                        <a:pt x="275" y="101"/>
                      </a:lnTo>
                      <a:lnTo>
                        <a:pt x="276" y="101"/>
                      </a:lnTo>
                      <a:lnTo>
                        <a:pt x="277" y="101"/>
                      </a:lnTo>
                      <a:lnTo>
                        <a:pt x="277" y="101"/>
                      </a:lnTo>
                      <a:lnTo>
                        <a:pt x="278" y="101"/>
                      </a:lnTo>
                      <a:lnTo>
                        <a:pt x="279" y="102"/>
                      </a:lnTo>
                      <a:lnTo>
                        <a:pt x="280" y="102"/>
                      </a:lnTo>
                      <a:lnTo>
                        <a:pt x="281" y="102"/>
                      </a:lnTo>
                      <a:lnTo>
                        <a:pt x="281" y="102"/>
                      </a:lnTo>
                      <a:lnTo>
                        <a:pt x="282" y="102"/>
                      </a:lnTo>
                      <a:lnTo>
                        <a:pt x="283" y="102"/>
                      </a:lnTo>
                      <a:lnTo>
                        <a:pt x="284" y="102"/>
                      </a:lnTo>
                      <a:lnTo>
                        <a:pt x="284" y="102"/>
                      </a:lnTo>
                      <a:lnTo>
                        <a:pt x="285" y="103"/>
                      </a:lnTo>
                      <a:lnTo>
                        <a:pt x="286" y="103"/>
                      </a:lnTo>
                      <a:lnTo>
                        <a:pt x="287" y="103"/>
                      </a:lnTo>
                      <a:lnTo>
                        <a:pt x="288" y="103"/>
                      </a:lnTo>
                      <a:lnTo>
                        <a:pt x="289" y="103"/>
                      </a:lnTo>
                      <a:lnTo>
                        <a:pt x="289" y="103"/>
                      </a:lnTo>
                      <a:lnTo>
                        <a:pt x="290" y="103"/>
                      </a:lnTo>
                      <a:lnTo>
                        <a:pt x="291" y="103"/>
                      </a:lnTo>
                      <a:lnTo>
                        <a:pt x="292" y="103"/>
                      </a:lnTo>
                      <a:lnTo>
                        <a:pt x="292" y="103"/>
                      </a:lnTo>
                      <a:lnTo>
                        <a:pt x="293" y="103"/>
                      </a:lnTo>
                      <a:lnTo>
                        <a:pt x="294" y="103"/>
                      </a:lnTo>
                      <a:lnTo>
                        <a:pt x="295" y="103"/>
                      </a:lnTo>
                      <a:lnTo>
                        <a:pt x="296" y="103"/>
                      </a:lnTo>
                      <a:lnTo>
                        <a:pt x="296" y="103"/>
                      </a:lnTo>
                      <a:lnTo>
                        <a:pt x="297" y="103"/>
                      </a:lnTo>
                      <a:lnTo>
                        <a:pt x="298" y="103"/>
                      </a:lnTo>
                      <a:lnTo>
                        <a:pt x="299" y="103"/>
                      </a:lnTo>
                      <a:lnTo>
                        <a:pt x="300" y="103"/>
                      </a:lnTo>
                      <a:lnTo>
                        <a:pt x="301" y="103"/>
                      </a:lnTo>
                      <a:lnTo>
                        <a:pt x="301" y="103"/>
                      </a:lnTo>
                      <a:lnTo>
                        <a:pt x="302" y="103"/>
                      </a:lnTo>
                      <a:lnTo>
                        <a:pt x="303" y="103"/>
                      </a:lnTo>
                      <a:lnTo>
                        <a:pt x="304" y="103"/>
                      </a:lnTo>
                      <a:lnTo>
                        <a:pt x="304" y="104"/>
                      </a:lnTo>
                      <a:lnTo>
                        <a:pt x="305" y="103"/>
                      </a:lnTo>
                      <a:lnTo>
                        <a:pt x="306" y="103"/>
                      </a:lnTo>
                      <a:lnTo>
                        <a:pt x="307" y="103"/>
                      </a:lnTo>
                      <a:lnTo>
                        <a:pt x="307" y="103"/>
                      </a:lnTo>
                      <a:lnTo>
                        <a:pt x="308" y="103"/>
                      </a:lnTo>
                      <a:lnTo>
                        <a:pt x="309" y="103"/>
                      </a:lnTo>
                      <a:lnTo>
                        <a:pt x="310" y="103"/>
                      </a:lnTo>
                      <a:lnTo>
                        <a:pt x="311" y="103"/>
                      </a:lnTo>
                      <a:lnTo>
                        <a:pt x="312" y="104"/>
                      </a:lnTo>
                      <a:lnTo>
                        <a:pt x="312" y="103"/>
                      </a:lnTo>
                      <a:lnTo>
                        <a:pt x="313" y="103"/>
                      </a:lnTo>
                      <a:lnTo>
                        <a:pt x="314" y="103"/>
                      </a:lnTo>
                      <a:lnTo>
                        <a:pt x="315" y="104"/>
                      </a:lnTo>
                      <a:lnTo>
                        <a:pt x="316" y="104"/>
                      </a:lnTo>
                      <a:lnTo>
                        <a:pt x="316" y="104"/>
                      </a:lnTo>
                      <a:lnTo>
                        <a:pt x="317" y="104"/>
                      </a:lnTo>
                      <a:lnTo>
                        <a:pt x="318" y="104"/>
                      </a:lnTo>
                      <a:lnTo>
                        <a:pt x="319" y="104"/>
                      </a:lnTo>
                      <a:lnTo>
                        <a:pt x="319" y="103"/>
                      </a:lnTo>
                      <a:lnTo>
                        <a:pt x="320" y="104"/>
                      </a:lnTo>
                      <a:lnTo>
                        <a:pt x="321" y="103"/>
                      </a:lnTo>
                      <a:lnTo>
                        <a:pt x="322" y="103"/>
                      </a:lnTo>
                      <a:lnTo>
                        <a:pt x="323" y="103"/>
                      </a:lnTo>
                      <a:lnTo>
                        <a:pt x="324" y="103"/>
                      </a:lnTo>
                      <a:lnTo>
                        <a:pt x="324" y="103"/>
                      </a:lnTo>
                      <a:lnTo>
                        <a:pt x="325" y="103"/>
                      </a:lnTo>
                      <a:lnTo>
                        <a:pt x="326" y="102"/>
                      </a:lnTo>
                      <a:lnTo>
                        <a:pt x="327" y="102"/>
                      </a:lnTo>
                      <a:lnTo>
                        <a:pt x="327" y="101"/>
                      </a:lnTo>
                      <a:lnTo>
                        <a:pt x="328" y="101"/>
                      </a:lnTo>
                      <a:lnTo>
                        <a:pt x="329" y="100"/>
                      </a:lnTo>
                      <a:lnTo>
                        <a:pt x="330" y="99"/>
                      </a:lnTo>
                      <a:lnTo>
                        <a:pt x="331" y="97"/>
                      </a:lnTo>
                      <a:lnTo>
                        <a:pt x="331" y="96"/>
                      </a:lnTo>
                      <a:lnTo>
                        <a:pt x="332" y="94"/>
                      </a:lnTo>
                      <a:lnTo>
                        <a:pt x="333" y="93"/>
                      </a:lnTo>
                      <a:lnTo>
                        <a:pt x="334" y="90"/>
                      </a:lnTo>
                      <a:lnTo>
                        <a:pt x="335" y="88"/>
                      </a:lnTo>
                      <a:lnTo>
                        <a:pt x="335" y="85"/>
                      </a:lnTo>
                      <a:lnTo>
                        <a:pt x="336" y="82"/>
                      </a:lnTo>
                      <a:lnTo>
                        <a:pt x="337" y="79"/>
                      </a:lnTo>
                      <a:lnTo>
                        <a:pt x="338" y="75"/>
                      </a:lnTo>
                      <a:lnTo>
                        <a:pt x="339" y="73"/>
                      </a:lnTo>
                      <a:lnTo>
                        <a:pt x="339" y="69"/>
                      </a:lnTo>
                      <a:lnTo>
                        <a:pt x="340" y="66"/>
                      </a:lnTo>
                      <a:lnTo>
                        <a:pt x="341" y="63"/>
                      </a:lnTo>
                      <a:lnTo>
                        <a:pt x="342" y="59"/>
                      </a:lnTo>
                      <a:lnTo>
                        <a:pt x="343" y="57"/>
                      </a:lnTo>
                      <a:lnTo>
                        <a:pt x="343" y="54"/>
                      </a:lnTo>
                      <a:lnTo>
                        <a:pt x="344" y="51"/>
                      </a:lnTo>
                      <a:lnTo>
                        <a:pt x="345" y="49"/>
                      </a:lnTo>
                      <a:lnTo>
                        <a:pt x="346" y="47"/>
                      </a:lnTo>
                      <a:lnTo>
                        <a:pt x="347" y="46"/>
                      </a:lnTo>
                      <a:lnTo>
                        <a:pt x="347" y="45"/>
                      </a:lnTo>
                      <a:lnTo>
                        <a:pt x="348" y="44"/>
                      </a:lnTo>
                      <a:lnTo>
                        <a:pt x="349" y="45"/>
                      </a:lnTo>
                      <a:lnTo>
                        <a:pt x="350" y="44"/>
                      </a:lnTo>
                      <a:lnTo>
                        <a:pt x="350" y="45"/>
                      </a:lnTo>
                      <a:lnTo>
                        <a:pt x="351" y="47"/>
                      </a:lnTo>
                      <a:lnTo>
                        <a:pt x="352" y="49"/>
                      </a:lnTo>
                      <a:lnTo>
                        <a:pt x="353" y="50"/>
                      </a:lnTo>
                      <a:lnTo>
                        <a:pt x="354" y="52"/>
                      </a:lnTo>
                      <a:lnTo>
                        <a:pt x="355" y="54"/>
                      </a:lnTo>
                      <a:lnTo>
                        <a:pt x="355" y="56"/>
                      </a:lnTo>
                      <a:lnTo>
                        <a:pt x="356" y="58"/>
                      </a:lnTo>
                      <a:lnTo>
                        <a:pt x="357" y="60"/>
                      </a:lnTo>
                      <a:lnTo>
                        <a:pt x="358" y="62"/>
                      </a:lnTo>
                      <a:lnTo>
                        <a:pt x="359" y="65"/>
                      </a:lnTo>
                      <a:lnTo>
                        <a:pt x="359" y="66"/>
                      </a:lnTo>
                      <a:lnTo>
                        <a:pt x="360" y="69"/>
                      </a:lnTo>
                      <a:lnTo>
                        <a:pt x="361" y="71"/>
                      </a:lnTo>
                      <a:lnTo>
                        <a:pt x="362" y="73"/>
                      </a:lnTo>
                      <a:lnTo>
                        <a:pt x="362" y="75"/>
                      </a:lnTo>
                      <a:lnTo>
                        <a:pt x="363" y="76"/>
                      </a:lnTo>
                      <a:lnTo>
                        <a:pt x="364" y="78"/>
                      </a:lnTo>
                      <a:lnTo>
                        <a:pt x="365" y="80"/>
                      </a:lnTo>
                      <a:lnTo>
                        <a:pt x="366" y="81"/>
                      </a:lnTo>
                      <a:lnTo>
                        <a:pt x="367" y="83"/>
                      </a:lnTo>
                      <a:lnTo>
                        <a:pt x="367" y="85"/>
                      </a:lnTo>
                      <a:lnTo>
                        <a:pt x="368" y="86"/>
                      </a:lnTo>
                      <a:lnTo>
                        <a:pt x="369" y="88"/>
                      </a:lnTo>
                      <a:lnTo>
                        <a:pt x="370" y="89"/>
                      </a:lnTo>
                      <a:lnTo>
                        <a:pt x="370" y="90"/>
                      </a:lnTo>
                      <a:lnTo>
                        <a:pt x="371" y="91"/>
                      </a:lnTo>
                      <a:lnTo>
                        <a:pt x="372" y="92"/>
                      </a:lnTo>
                      <a:lnTo>
                        <a:pt x="373" y="93"/>
                      </a:lnTo>
                      <a:lnTo>
                        <a:pt x="374" y="93"/>
                      </a:lnTo>
                      <a:lnTo>
                        <a:pt x="374" y="94"/>
                      </a:lnTo>
                      <a:lnTo>
                        <a:pt x="375" y="95"/>
                      </a:lnTo>
                      <a:lnTo>
                        <a:pt x="376" y="95"/>
                      </a:lnTo>
                      <a:lnTo>
                        <a:pt x="377" y="96"/>
                      </a:lnTo>
                      <a:lnTo>
                        <a:pt x="378" y="97"/>
                      </a:lnTo>
                      <a:lnTo>
                        <a:pt x="379" y="97"/>
                      </a:lnTo>
                      <a:lnTo>
                        <a:pt x="379" y="98"/>
                      </a:lnTo>
                      <a:lnTo>
                        <a:pt x="380" y="98"/>
                      </a:lnTo>
                      <a:lnTo>
                        <a:pt x="381" y="98"/>
                      </a:lnTo>
                      <a:lnTo>
                        <a:pt x="382" y="99"/>
                      </a:lnTo>
                      <a:lnTo>
                        <a:pt x="382" y="99"/>
                      </a:lnTo>
                      <a:lnTo>
                        <a:pt x="383" y="99"/>
                      </a:lnTo>
                      <a:lnTo>
                        <a:pt x="384" y="100"/>
                      </a:lnTo>
                      <a:lnTo>
                        <a:pt x="385" y="100"/>
                      </a:lnTo>
                      <a:lnTo>
                        <a:pt x="385" y="100"/>
                      </a:lnTo>
                      <a:lnTo>
                        <a:pt x="386" y="100"/>
                      </a:lnTo>
                      <a:lnTo>
                        <a:pt x="387" y="100"/>
                      </a:lnTo>
                      <a:lnTo>
                        <a:pt x="388" y="101"/>
                      </a:lnTo>
                      <a:lnTo>
                        <a:pt x="389" y="101"/>
                      </a:lnTo>
                      <a:lnTo>
                        <a:pt x="390" y="101"/>
                      </a:lnTo>
                      <a:lnTo>
                        <a:pt x="390" y="101"/>
                      </a:lnTo>
                      <a:lnTo>
                        <a:pt x="391" y="101"/>
                      </a:lnTo>
                      <a:lnTo>
                        <a:pt x="392" y="101"/>
                      </a:lnTo>
                      <a:lnTo>
                        <a:pt x="393" y="101"/>
                      </a:lnTo>
                      <a:lnTo>
                        <a:pt x="394" y="101"/>
                      </a:lnTo>
                      <a:lnTo>
                        <a:pt x="394" y="101"/>
                      </a:lnTo>
                      <a:lnTo>
                        <a:pt x="395" y="101"/>
                      </a:lnTo>
                      <a:lnTo>
                        <a:pt x="396" y="101"/>
                      </a:lnTo>
                      <a:lnTo>
                        <a:pt x="397" y="101"/>
                      </a:lnTo>
                      <a:lnTo>
                        <a:pt x="397" y="101"/>
                      </a:lnTo>
                      <a:lnTo>
                        <a:pt x="398" y="101"/>
                      </a:lnTo>
                      <a:lnTo>
                        <a:pt x="399" y="102"/>
                      </a:lnTo>
                      <a:lnTo>
                        <a:pt x="400" y="102"/>
                      </a:lnTo>
                      <a:lnTo>
                        <a:pt x="401" y="102"/>
                      </a:lnTo>
                      <a:lnTo>
                        <a:pt x="402" y="102"/>
                      </a:lnTo>
                      <a:lnTo>
                        <a:pt x="402" y="102"/>
                      </a:lnTo>
                      <a:lnTo>
                        <a:pt x="403" y="102"/>
                      </a:lnTo>
                      <a:lnTo>
                        <a:pt x="404" y="102"/>
                      </a:lnTo>
                      <a:lnTo>
                        <a:pt x="405" y="102"/>
                      </a:lnTo>
                      <a:lnTo>
                        <a:pt x="405" y="102"/>
                      </a:lnTo>
                      <a:lnTo>
                        <a:pt x="406" y="102"/>
                      </a:lnTo>
                      <a:lnTo>
                        <a:pt x="407" y="102"/>
                      </a:lnTo>
                      <a:lnTo>
                        <a:pt x="408" y="102"/>
                      </a:lnTo>
                      <a:lnTo>
                        <a:pt x="409" y="102"/>
                      </a:lnTo>
                      <a:lnTo>
                        <a:pt x="409" y="102"/>
                      </a:lnTo>
                      <a:lnTo>
                        <a:pt x="410" y="102"/>
                      </a:lnTo>
                      <a:lnTo>
                        <a:pt x="411" y="102"/>
                      </a:lnTo>
                      <a:lnTo>
                        <a:pt x="412" y="102"/>
                      </a:lnTo>
                      <a:lnTo>
                        <a:pt x="413" y="102"/>
                      </a:lnTo>
                      <a:lnTo>
                        <a:pt x="414" y="102"/>
                      </a:lnTo>
                      <a:lnTo>
                        <a:pt x="414" y="102"/>
                      </a:lnTo>
                      <a:lnTo>
                        <a:pt x="415" y="102"/>
                      </a:lnTo>
                      <a:lnTo>
                        <a:pt x="416" y="102"/>
                      </a:lnTo>
                      <a:lnTo>
                        <a:pt x="417" y="102"/>
                      </a:lnTo>
                      <a:lnTo>
                        <a:pt x="417" y="102"/>
                      </a:lnTo>
                      <a:lnTo>
                        <a:pt x="418" y="101"/>
                      </a:lnTo>
                      <a:lnTo>
                        <a:pt x="419" y="101"/>
                      </a:lnTo>
                      <a:lnTo>
                        <a:pt x="420" y="101"/>
                      </a:lnTo>
                      <a:lnTo>
                        <a:pt x="421" y="101"/>
                      </a:lnTo>
                      <a:lnTo>
                        <a:pt x="421" y="100"/>
                      </a:lnTo>
                      <a:lnTo>
                        <a:pt x="422" y="100"/>
                      </a:lnTo>
                      <a:lnTo>
                        <a:pt x="423" y="99"/>
                      </a:lnTo>
                      <a:lnTo>
                        <a:pt x="424" y="99"/>
                      </a:lnTo>
                      <a:lnTo>
                        <a:pt x="425" y="98"/>
                      </a:lnTo>
                      <a:lnTo>
                        <a:pt x="425" y="97"/>
                      </a:lnTo>
                      <a:lnTo>
                        <a:pt x="426" y="96"/>
                      </a:lnTo>
                      <a:lnTo>
                        <a:pt x="427" y="96"/>
                      </a:lnTo>
                      <a:lnTo>
                        <a:pt x="428" y="95"/>
                      </a:lnTo>
                      <a:lnTo>
                        <a:pt x="429" y="94"/>
                      </a:lnTo>
                      <a:lnTo>
                        <a:pt x="429" y="93"/>
                      </a:lnTo>
                      <a:lnTo>
                        <a:pt x="430" y="92"/>
                      </a:lnTo>
                      <a:lnTo>
                        <a:pt x="431" y="91"/>
                      </a:lnTo>
                      <a:lnTo>
                        <a:pt x="432" y="90"/>
                      </a:lnTo>
                      <a:lnTo>
                        <a:pt x="433" y="90"/>
                      </a:lnTo>
                      <a:lnTo>
                        <a:pt x="433" y="89"/>
                      </a:lnTo>
                      <a:lnTo>
                        <a:pt x="434" y="89"/>
                      </a:lnTo>
                      <a:lnTo>
                        <a:pt x="435" y="88"/>
                      </a:lnTo>
                      <a:lnTo>
                        <a:pt x="436" y="88"/>
                      </a:lnTo>
                      <a:lnTo>
                        <a:pt x="437" y="88"/>
                      </a:lnTo>
                      <a:lnTo>
                        <a:pt x="437" y="88"/>
                      </a:lnTo>
                      <a:lnTo>
                        <a:pt x="438" y="88"/>
                      </a:lnTo>
                      <a:lnTo>
                        <a:pt x="439" y="88"/>
                      </a:lnTo>
                      <a:lnTo>
                        <a:pt x="440" y="88"/>
                      </a:lnTo>
                      <a:lnTo>
                        <a:pt x="440" y="89"/>
                      </a:lnTo>
                      <a:lnTo>
                        <a:pt x="441" y="90"/>
                      </a:lnTo>
                      <a:lnTo>
                        <a:pt x="442" y="90"/>
                      </a:lnTo>
                      <a:lnTo>
                        <a:pt x="443" y="91"/>
                      </a:lnTo>
                      <a:lnTo>
                        <a:pt x="444" y="91"/>
                      </a:lnTo>
                      <a:lnTo>
                        <a:pt x="445" y="92"/>
                      </a:lnTo>
                      <a:lnTo>
                        <a:pt x="445" y="93"/>
                      </a:lnTo>
                      <a:lnTo>
                        <a:pt x="446" y="93"/>
                      </a:lnTo>
                      <a:lnTo>
                        <a:pt x="447" y="95"/>
                      </a:lnTo>
                      <a:lnTo>
                        <a:pt x="448" y="95"/>
                      </a:lnTo>
                      <a:lnTo>
                        <a:pt x="448" y="96"/>
                      </a:lnTo>
                      <a:lnTo>
                        <a:pt x="449" y="96"/>
                      </a:lnTo>
                      <a:lnTo>
                        <a:pt x="450" y="97"/>
                      </a:lnTo>
                      <a:lnTo>
                        <a:pt x="451" y="98"/>
                      </a:lnTo>
                      <a:lnTo>
                        <a:pt x="452" y="98"/>
                      </a:lnTo>
                      <a:lnTo>
                        <a:pt x="452" y="98"/>
                      </a:lnTo>
                      <a:lnTo>
                        <a:pt x="453" y="99"/>
                      </a:lnTo>
                      <a:lnTo>
                        <a:pt x="454" y="100"/>
                      </a:lnTo>
                      <a:lnTo>
                        <a:pt x="455" y="100"/>
                      </a:lnTo>
                      <a:lnTo>
                        <a:pt x="456" y="100"/>
                      </a:lnTo>
                      <a:lnTo>
                        <a:pt x="457" y="100"/>
                      </a:lnTo>
                      <a:lnTo>
                        <a:pt x="457" y="101"/>
                      </a:lnTo>
                      <a:lnTo>
                        <a:pt x="458" y="101"/>
                      </a:lnTo>
                      <a:lnTo>
                        <a:pt x="459" y="101"/>
                      </a:lnTo>
                      <a:lnTo>
                        <a:pt x="460" y="101"/>
                      </a:lnTo>
                      <a:lnTo>
                        <a:pt x="460" y="101"/>
                      </a:lnTo>
                      <a:lnTo>
                        <a:pt x="461" y="102"/>
                      </a:lnTo>
                      <a:lnTo>
                        <a:pt x="462" y="102"/>
                      </a:lnTo>
                      <a:lnTo>
                        <a:pt x="463" y="102"/>
                      </a:lnTo>
                      <a:lnTo>
                        <a:pt x="463" y="102"/>
                      </a:lnTo>
                      <a:lnTo>
                        <a:pt x="464" y="102"/>
                      </a:lnTo>
                      <a:lnTo>
                        <a:pt x="465" y="102"/>
                      </a:lnTo>
                      <a:lnTo>
                        <a:pt x="466" y="103"/>
                      </a:lnTo>
                      <a:lnTo>
                        <a:pt x="467" y="102"/>
                      </a:lnTo>
                      <a:lnTo>
                        <a:pt x="468" y="103"/>
                      </a:lnTo>
                      <a:lnTo>
                        <a:pt x="468" y="103"/>
                      </a:lnTo>
                      <a:lnTo>
                        <a:pt x="469" y="103"/>
                      </a:lnTo>
                      <a:lnTo>
                        <a:pt x="470" y="103"/>
                      </a:lnTo>
                      <a:lnTo>
                        <a:pt x="471" y="103"/>
                      </a:lnTo>
                      <a:lnTo>
                        <a:pt x="472" y="103"/>
                      </a:lnTo>
                      <a:lnTo>
                        <a:pt x="472" y="103"/>
                      </a:lnTo>
                      <a:lnTo>
                        <a:pt x="473" y="103"/>
                      </a:lnTo>
                      <a:lnTo>
                        <a:pt x="474" y="103"/>
                      </a:lnTo>
                      <a:lnTo>
                        <a:pt x="475" y="103"/>
                      </a:lnTo>
                      <a:lnTo>
                        <a:pt x="475" y="103"/>
                      </a:lnTo>
                      <a:lnTo>
                        <a:pt x="476" y="103"/>
                      </a:lnTo>
                      <a:lnTo>
                        <a:pt x="477" y="103"/>
                      </a:lnTo>
                      <a:lnTo>
                        <a:pt x="478" y="103"/>
                      </a:lnTo>
                      <a:lnTo>
                        <a:pt x="479" y="103"/>
                      </a:lnTo>
                      <a:lnTo>
                        <a:pt x="480" y="103"/>
                      </a:lnTo>
                      <a:lnTo>
                        <a:pt x="480" y="103"/>
                      </a:lnTo>
                      <a:lnTo>
                        <a:pt x="481" y="103"/>
                      </a:lnTo>
                      <a:lnTo>
                        <a:pt x="482" y="103"/>
                      </a:lnTo>
                      <a:lnTo>
                        <a:pt x="483" y="103"/>
                      </a:lnTo>
                      <a:lnTo>
                        <a:pt x="483" y="103"/>
                      </a:lnTo>
                      <a:lnTo>
                        <a:pt x="484" y="103"/>
                      </a:lnTo>
                      <a:lnTo>
                        <a:pt x="485" y="103"/>
                      </a:lnTo>
                      <a:lnTo>
                        <a:pt x="486" y="103"/>
                      </a:lnTo>
                      <a:lnTo>
                        <a:pt x="487" y="103"/>
                      </a:lnTo>
                      <a:lnTo>
                        <a:pt x="487" y="103"/>
                      </a:lnTo>
                      <a:lnTo>
                        <a:pt x="488" y="103"/>
                      </a:lnTo>
                      <a:lnTo>
                        <a:pt x="489" y="103"/>
                      </a:lnTo>
                      <a:lnTo>
                        <a:pt x="490" y="103"/>
                      </a:lnTo>
                      <a:lnTo>
                        <a:pt x="491" y="103"/>
                      </a:lnTo>
                      <a:lnTo>
                        <a:pt x="492" y="103"/>
                      </a:lnTo>
                      <a:lnTo>
                        <a:pt x="492" y="103"/>
                      </a:lnTo>
                      <a:lnTo>
                        <a:pt x="493" y="103"/>
                      </a:lnTo>
                      <a:lnTo>
                        <a:pt x="494" y="103"/>
                      </a:lnTo>
                      <a:lnTo>
                        <a:pt x="495" y="103"/>
                      </a:lnTo>
                      <a:lnTo>
                        <a:pt x="495" y="103"/>
                      </a:lnTo>
                      <a:lnTo>
                        <a:pt x="496" y="103"/>
                      </a:lnTo>
                      <a:lnTo>
                        <a:pt x="497" y="103"/>
                      </a:lnTo>
                      <a:lnTo>
                        <a:pt x="498" y="103"/>
                      </a:lnTo>
                      <a:lnTo>
                        <a:pt x="498" y="103"/>
                      </a:lnTo>
                      <a:lnTo>
                        <a:pt x="499" y="103"/>
                      </a:lnTo>
                      <a:lnTo>
                        <a:pt x="500" y="103"/>
                      </a:lnTo>
                      <a:lnTo>
                        <a:pt x="501" y="103"/>
                      </a:lnTo>
                      <a:lnTo>
                        <a:pt x="502" y="103"/>
                      </a:lnTo>
                      <a:lnTo>
                        <a:pt x="503" y="103"/>
                      </a:lnTo>
                      <a:lnTo>
                        <a:pt x="503" y="103"/>
                      </a:lnTo>
                      <a:lnTo>
                        <a:pt x="504" y="103"/>
                      </a:lnTo>
                      <a:lnTo>
                        <a:pt x="505" y="103"/>
                      </a:lnTo>
                      <a:lnTo>
                        <a:pt x="506" y="103"/>
                      </a:lnTo>
                      <a:lnTo>
                        <a:pt x="507" y="103"/>
                      </a:lnTo>
                      <a:lnTo>
                        <a:pt x="507" y="103"/>
                      </a:lnTo>
                      <a:lnTo>
                        <a:pt x="508" y="103"/>
                      </a:lnTo>
                      <a:lnTo>
                        <a:pt x="509" y="103"/>
                      </a:lnTo>
                      <a:lnTo>
                        <a:pt x="510" y="103"/>
                      </a:lnTo>
                      <a:lnTo>
                        <a:pt x="510" y="103"/>
                      </a:lnTo>
                      <a:lnTo>
                        <a:pt x="511" y="103"/>
                      </a:lnTo>
                      <a:lnTo>
                        <a:pt x="512" y="102"/>
                      </a:lnTo>
                      <a:lnTo>
                        <a:pt x="513" y="102"/>
                      </a:lnTo>
                      <a:lnTo>
                        <a:pt x="514" y="102"/>
                      </a:lnTo>
                      <a:lnTo>
                        <a:pt x="515" y="102"/>
                      </a:lnTo>
                      <a:lnTo>
                        <a:pt x="515" y="102"/>
                      </a:lnTo>
                      <a:lnTo>
                        <a:pt x="516" y="101"/>
                      </a:lnTo>
                      <a:lnTo>
                        <a:pt x="517" y="101"/>
                      </a:lnTo>
                      <a:lnTo>
                        <a:pt x="518" y="101"/>
                      </a:lnTo>
                      <a:lnTo>
                        <a:pt x="518" y="101"/>
                      </a:lnTo>
                      <a:lnTo>
                        <a:pt x="519" y="101"/>
                      </a:lnTo>
                      <a:lnTo>
                        <a:pt x="520" y="101"/>
                      </a:lnTo>
                      <a:lnTo>
                        <a:pt x="521" y="101"/>
                      </a:lnTo>
                      <a:lnTo>
                        <a:pt x="522" y="101"/>
                      </a:lnTo>
                      <a:lnTo>
                        <a:pt x="523" y="101"/>
                      </a:lnTo>
                      <a:lnTo>
                        <a:pt x="523" y="100"/>
                      </a:lnTo>
                      <a:lnTo>
                        <a:pt x="524" y="100"/>
                      </a:lnTo>
                      <a:lnTo>
                        <a:pt x="525" y="100"/>
                      </a:lnTo>
                      <a:lnTo>
                        <a:pt x="526" y="100"/>
                      </a:lnTo>
                      <a:lnTo>
                        <a:pt x="526" y="100"/>
                      </a:lnTo>
                      <a:lnTo>
                        <a:pt x="527" y="100"/>
                      </a:lnTo>
                      <a:lnTo>
                        <a:pt x="528" y="100"/>
                      </a:lnTo>
                      <a:lnTo>
                        <a:pt x="529" y="100"/>
                      </a:lnTo>
                      <a:lnTo>
                        <a:pt x="530" y="100"/>
                      </a:lnTo>
                      <a:lnTo>
                        <a:pt x="530" y="100"/>
                      </a:lnTo>
                      <a:lnTo>
                        <a:pt x="531" y="100"/>
                      </a:lnTo>
                      <a:lnTo>
                        <a:pt x="532" y="101"/>
                      </a:lnTo>
                      <a:lnTo>
                        <a:pt x="533" y="101"/>
                      </a:lnTo>
                      <a:lnTo>
                        <a:pt x="534" y="101"/>
                      </a:lnTo>
                      <a:lnTo>
                        <a:pt x="535" y="101"/>
                      </a:lnTo>
                      <a:lnTo>
                        <a:pt x="535" y="101"/>
                      </a:lnTo>
                      <a:lnTo>
                        <a:pt x="536" y="101"/>
                      </a:lnTo>
                      <a:lnTo>
                        <a:pt x="537" y="101"/>
                      </a:lnTo>
                      <a:lnTo>
                        <a:pt x="538" y="101"/>
                      </a:lnTo>
                      <a:lnTo>
                        <a:pt x="538" y="101"/>
                      </a:lnTo>
                      <a:lnTo>
                        <a:pt x="539" y="101"/>
                      </a:lnTo>
                      <a:lnTo>
                        <a:pt x="540" y="101"/>
                      </a:lnTo>
                      <a:lnTo>
                        <a:pt x="541" y="100"/>
                      </a:lnTo>
                      <a:lnTo>
                        <a:pt x="541" y="100"/>
                      </a:lnTo>
                      <a:lnTo>
                        <a:pt x="542" y="99"/>
                      </a:lnTo>
                      <a:lnTo>
                        <a:pt x="543" y="99"/>
                      </a:lnTo>
                      <a:lnTo>
                        <a:pt x="544" y="98"/>
                      </a:lnTo>
                      <a:lnTo>
                        <a:pt x="545" y="97"/>
                      </a:lnTo>
                      <a:lnTo>
                        <a:pt x="546" y="96"/>
                      </a:lnTo>
                      <a:lnTo>
                        <a:pt x="546" y="95"/>
                      </a:lnTo>
                      <a:lnTo>
                        <a:pt x="547" y="93"/>
                      </a:lnTo>
                      <a:lnTo>
                        <a:pt x="548" y="91"/>
                      </a:lnTo>
                      <a:lnTo>
                        <a:pt x="549" y="90"/>
                      </a:lnTo>
                      <a:lnTo>
                        <a:pt x="550" y="87"/>
                      </a:lnTo>
                      <a:lnTo>
                        <a:pt x="550" y="85"/>
                      </a:lnTo>
                      <a:lnTo>
                        <a:pt x="551" y="82"/>
                      </a:lnTo>
                      <a:lnTo>
                        <a:pt x="552" y="80"/>
                      </a:lnTo>
                      <a:lnTo>
                        <a:pt x="553" y="77"/>
                      </a:lnTo>
                      <a:lnTo>
                        <a:pt x="553" y="74"/>
                      </a:lnTo>
                      <a:lnTo>
                        <a:pt x="554" y="71"/>
                      </a:lnTo>
                      <a:lnTo>
                        <a:pt x="555" y="68"/>
                      </a:lnTo>
                      <a:lnTo>
                        <a:pt x="556" y="65"/>
                      </a:lnTo>
                      <a:lnTo>
                        <a:pt x="557" y="62"/>
                      </a:lnTo>
                      <a:lnTo>
                        <a:pt x="558" y="60"/>
                      </a:lnTo>
                      <a:lnTo>
                        <a:pt x="558" y="58"/>
                      </a:lnTo>
                      <a:lnTo>
                        <a:pt x="559" y="56"/>
                      </a:lnTo>
                      <a:lnTo>
                        <a:pt x="560" y="55"/>
                      </a:lnTo>
                      <a:lnTo>
                        <a:pt x="561" y="53"/>
                      </a:lnTo>
                      <a:lnTo>
                        <a:pt x="561" y="53"/>
                      </a:lnTo>
                      <a:lnTo>
                        <a:pt x="562" y="52"/>
                      </a:lnTo>
                      <a:lnTo>
                        <a:pt x="563" y="52"/>
                      </a:lnTo>
                      <a:lnTo>
                        <a:pt x="564" y="52"/>
                      </a:lnTo>
                      <a:lnTo>
                        <a:pt x="565" y="53"/>
                      </a:lnTo>
                      <a:lnTo>
                        <a:pt x="565" y="55"/>
                      </a:lnTo>
                      <a:lnTo>
                        <a:pt x="566" y="56"/>
                      </a:lnTo>
                      <a:lnTo>
                        <a:pt x="567" y="58"/>
                      </a:lnTo>
                      <a:lnTo>
                        <a:pt x="568" y="60"/>
                      </a:lnTo>
                      <a:lnTo>
                        <a:pt x="569" y="62"/>
                      </a:lnTo>
                      <a:lnTo>
                        <a:pt x="570" y="65"/>
                      </a:lnTo>
                      <a:lnTo>
                        <a:pt x="570" y="67"/>
                      </a:lnTo>
                      <a:lnTo>
                        <a:pt x="571" y="70"/>
                      </a:lnTo>
                      <a:lnTo>
                        <a:pt x="572" y="72"/>
                      </a:lnTo>
                      <a:lnTo>
                        <a:pt x="573" y="74"/>
                      </a:lnTo>
                      <a:lnTo>
                        <a:pt x="573" y="76"/>
                      </a:lnTo>
                      <a:lnTo>
                        <a:pt x="574" y="79"/>
                      </a:lnTo>
                      <a:lnTo>
                        <a:pt x="575" y="81"/>
                      </a:lnTo>
                      <a:lnTo>
                        <a:pt x="576" y="83"/>
                      </a:lnTo>
                      <a:lnTo>
                        <a:pt x="576" y="84"/>
                      </a:lnTo>
                      <a:lnTo>
                        <a:pt x="577" y="86"/>
                      </a:lnTo>
                      <a:lnTo>
                        <a:pt x="578" y="87"/>
                      </a:lnTo>
                      <a:lnTo>
                        <a:pt x="579" y="88"/>
                      </a:lnTo>
                      <a:lnTo>
                        <a:pt x="580" y="90"/>
                      </a:lnTo>
                      <a:lnTo>
                        <a:pt x="581" y="91"/>
                      </a:lnTo>
                      <a:lnTo>
                        <a:pt x="581" y="92"/>
                      </a:lnTo>
                      <a:lnTo>
                        <a:pt x="582" y="93"/>
                      </a:lnTo>
                      <a:lnTo>
                        <a:pt x="583" y="93"/>
                      </a:lnTo>
                      <a:lnTo>
                        <a:pt x="584" y="94"/>
                      </a:lnTo>
                      <a:lnTo>
                        <a:pt x="585" y="95"/>
                      </a:lnTo>
                      <a:lnTo>
                        <a:pt x="585" y="95"/>
                      </a:lnTo>
                      <a:lnTo>
                        <a:pt x="586" y="95"/>
                      </a:lnTo>
                      <a:lnTo>
                        <a:pt x="587" y="96"/>
                      </a:lnTo>
                      <a:lnTo>
                        <a:pt x="588" y="96"/>
                      </a:lnTo>
                      <a:lnTo>
                        <a:pt x="588" y="96"/>
                      </a:lnTo>
                      <a:lnTo>
                        <a:pt x="589" y="96"/>
                      </a:lnTo>
                      <a:lnTo>
                        <a:pt x="590" y="96"/>
                      </a:lnTo>
                      <a:lnTo>
                        <a:pt x="591" y="97"/>
                      </a:lnTo>
                      <a:lnTo>
                        <a:pt x="592" y="97"/>
                      </a:lnTo>
                      <a:lnTo>
                        <a:pt x="593" y="97"/>
                      </a:lnTo>
                      <a:lnTo>
                        <a:pt x="593" y="97"/>
                      </a:lnTo>
                      <a:lnTo>
                        <a:pt x="594" y="97"/>
                      </a:lnTo>
                      <a:lnTo>
                        <a:pt x="595" y="97"/>
                      </a:lnTo>
                      <a:lnTo>
                        <a:pt x="596" y="97"/>
                      </a:lnTo>
                      <a:lnTo>
                        <a:pt x="596" y="97"/>
                      </a:lnTo>
                      <a:lnTo>
                        <a:pt x="597" y="98"/>
                      </a:lnTo>
                      <a:lnTo>
                        <a:pt x="598" y="98"/>
                      </a:lnTo>
                      <a:lnTo>
                        <a:pt x="599" y="98"/>
                      </a:lnTo>
                      <a:lnTo>
                        <a:pt x="600" y="98"/>
                      </a:lnTo>
                      <a:lnTo>
                        <a:pt x="601" y="98"/>
                      </a:lnTo>
                      <a:lnTo>
                        <a:pt x="601" y="98"/>
                      </a:lnTo>
                      <a:lnTo>
                        <a:pt x="602" y="98"/>
                      </a:lnTo>
                      <a:lnTo>
                        <a:pt x="603" y="98"/>
                      </a:lnTo>
                      <a:lnTo>
                        <a:pt x="604" y="98"/>
                      </a:lnTo>
                      <a:lnTo>
                        <a:pt x="605" y="98"/>
                      </a:lnTo>
                      <a:lnTo>
                        <a:pt x="605" y="99"/>
                      </a:lnTo>
                      <a:lnTo>
                        <a:pt x="606" y="99"/>
                      </a:lnTo>
                      <a:lnTo>
                        <a:pt x="607" y="99"/>
                      </a:lnTo>
                      <a:lnTo>
                        <a:pt x="608" y="99"/>
                      </a:lnTo>
                      <a:lnTo>
                        <a:pt x="608" y="99"/>
                      </a:lnTo>
                      <a:lnTo>
                        <a:pt x="609" y="99"/>
                      </a:lnTo>
                      <a:lnTo>
                        <a:pt x="610" y="99"/>
                      </a:lnTo>
                      <a:lnTo>
                        <a:pt x="611" y="100"/>
                      </a:lnTo>
                      <a:lnTo>
                        <a:pt x="612" y="100"/>
                      </a:lnTo>
                      <a:lnTo>
                        <a:pt x="613" y="100"/>
                      </a:lnTo>
                      <a:lnTo>
                        <a:pt x="613" y="100"/>
                      </a:lnTo>
                      <a:lnTo>
                        <a:pt x="614" y="100"/>
                      </a:lnTo>
                      <a:lnTo>
                        <a:pt x="615" y="100"/>
                      </a:lnTo>
                      <a:lnTo>
                        <a:pt x="616" y="100"/>
                      </a:lnTo>
                      <a:lnTo>
                        <a:pt x="616" y="100"/>
                      </a:lnTo>
                      <a:lnTo>
                        <a:pt x="617" y="100"/>
                      </a:lnTo>
                      <a:lnTo>
                        <a:pt x="618" y="100"/>
                      </a:lnTo>
                      <a:lnTo>
                        <a:pt x="619" y="100"/>
                      </a:lnTo>
                      <a:lnTo>
                        <a:pt x="619" y="100"/>
                      </a:lnTo>
                      <a:lnTo>
                        <a:pt x="620" y="100"/>
                      </a:lnTo>
                      <a:lnTo>
                        <a:pt x="621" y="100"/>
                      </a:lnTo>
                      <a:lnTo>
                        <a:pt x="622" y="100"/>
                      </a:lnTo>
                      <a:lnTo>
                        <a:pt x="623" y="100"/>
                      </a:lnTo>
                      <a:lnTo>
                        <a:pt x="624" y="100"/>
                      </a:lnTo>
                      <a:lnTo>
                        <a:pt x="624" y="101"/>
                      </a:lnTo>
                      <a:lnTo>
                        <a:pt x="625" y="101"/>
                      </a:lnTo>
                      <a:lnTo>
                        <a:pt x="626" y="101"/>
                      </a:lnTo>
                      <a:lnTo>
                        <a:pt x="627" y="101"/>
                      </a:lnTo>
                      <a:lnTo>
                        <a:pt x="628" y="101"/>
                      </a:lnTo>
                      <a:lnTo>
                        <a:pt x="628" y="101"/>
                      </a:lnTo>
                      <a:lnTo>
                        <a:pt x="629" y="101"/>
                      </a:lnTo>
                      <a:lnTo>
                        <a:pt x="630" y="101"/>
                      </a:lnTo>
                      <a:lnTo>
                        <a:pt x="631" y="101"/>
                      </a:lnTo>
                      <a:lnTo>
                        <a:pt x="631" y="101"/>
                      </a:lnTo>
                      <a:lnTo>
                        <a:pt x="632" y="101"/>
                      </a:lnTo>
                      <a:lnTo>
                        <a:pt x="633" y="101"/>
                      </a:lnTo>
                      <a:lnTo>
                        <a:pt x="634" y="101"/>
                      </a:lnTo>
                      <a:lnTo>
                        <a:pt x="635" y="101"/>
                      </a:lnTo>
                      <a:lnTo>
                        <a:pt x="636" y="101"/>
                      </a:lnTo>
                      <a:lnTo>
                        <a:pt x="636" y="101"/>
                      </a:lnTo>
                      <a:lnTo>
                        <a:pt x="637" y="101"/>
                      </a:lnTo>
                      <a:lnTo>
                        <a:pt x="638" y="101"/>
                      </a:lnTo>
                      <a:lnTo>
                        <a:pt x="639" y="101"/>
                      </a:lnTo>
                      <a:lnTo>
                        <a:pt x="639" y="101"/>
                      </a:lnTo>
                      <a:lnTo>
                        <a:pt x="640" y="101"/>
                      </a:lnTo>
                      <a:lnTo>
                        <a:pt x="641" y="101"/>
                      </a:lnTo>
                      <a:lnTo>
                        <a:pt x="642" y="101"/>
                      </a:lnTo>
                      <a:lnTo>
                        <a:pt x="643" y="101"/>
                      </a:lnTo>
                      <a:lnTo>
                        <a:pt x="643" y="100"/>
                      </a:lnTo>
                      <a:lnTo>
                        <a:pt x="644" y="100"/>
                      </a:lnTo>
                      <a:lnTo>
                        <a:pt x="645" y="100"/>
                      </a:lnTo>
                      <a:lnTo>
                        <a:pt x="646" y="100"/>
                      </a:lnTo>
                      <a:lnTo>
                        <a:pt x="647" y="99"/>
                      </a:lnTo>
                      <a:lnTo>
                        <a:pt x="648" y="99"/>
                      </a:lnTo>
                      <a:lnTo>
                        <a:pt x="648" y="98"/>
                      </a:lnTo>
                      <a:lnTo>
                        <a:pt x="649" y="98"/>
                      </a:lnTo>
                      <a:lnTo>
                        <a:pt x="650" y="97"/>
                      </a:lnTo>
                      <a:lnTo>
                        <a:pt x="651" y="97"/>
                      </a:lnTo>
                      <a:lnTo>
                        <a:pt x="651" y="96"/>
                      </a:lnTo>
                      <a:lnTo>
                        <a:pt x="652" y="95"/>
                      </a:lnTo>
                      <a:lnTo>
                        <a:pt x="653" y="94"/>
                      </a:lnTo>
                      <a:lnTo>
                        <a:pt x="654" y="93"/>
                      </a:lnTo>
                      <a:lnTo>
                        <a:pt x="654" y="93"/>
                      </a:lnTo>
                      <a:lnTo>
                        <a:pt x="655" y="92"/>
                      </a:lnTo>
                      <a:lnTo>
                        <a:pt x="656" y="91"/>
                      </a:lnTo>
                      <a:lnTo>
                        <a:pt x="657" y="90"/>
                      </a:lnTo>
                      <a:lnTo>
                        <a:pt x="658" y="89"/>
                      </a:lnTo>
                      <a:lnTo>
                        <a:pt x="659" y="89"/>
                      </a:lnTo>
                      <a:lnTo>
                        <a:pt x="659" y="88"/>
                      </a:lnTo>
                      <a:lnTo>
                        <a:pt x="660" y="87"/>
                      </a:lnTo>
                      <a:lnTo>
                        <a:pt x="661" y="86"/>
                      </a:lnTo>
                      <a:lnTo>
                        <a:pt x="662" y="86"/>
                      </a:lnTo>
                      <a:lnTo>
                        <a:pt x="663" y="86"/>
                      </a:lnTo>
                      <a:lnTo>
                        <a:pt x="663" y="86"/>
                      </a:lnTo>
                      <a:lnTo>
                        <a:pt x="664" y="86"/>
                      </a:lnTo>
                      <a:lnTo>
                        <a:pt x="665" y="85"/>
                      </a:lnTo>
                      <a:lnTo>
                        <a:pt x="666" y="86"/>
                      </a:lnTo>
                      <a:lnTo>
                        <a:pt x="666" y="86"/>
                      </a:lnTo>
                      <a:lnTo>
                        <a:pt x="667" y="86"/>
                      </a:lnTo>
                      <a:lnTo>
                        <a:pt x="668" y="87"/>
                      </a:lnTo>
                      <a:lnTo>
                        <a:pt x="669" y="87"/>
                      </a:lnTo>
                      <a:lnTo>
                        <a:pt x="670" y="87"/>
                      </a:lnTo>
                      <a:lnTo>
                        <a:pt x="671" y="88"/>
                      </a:lnTo>
                      <a:lnTo>
                        <a:pt x="671" y="89"/>
                      </a:lnTo>
                      <a:lnTo>
                        <a:pt x="672" y="90"/>
                      </a:lnTo>
                      <a:lnTo>
                        <a:pt x="673" y="90"/>
                      </a:lnTo>
                      <a:lnTo>
                        <a:pt x="674" y="90"/>
                      </a:lnTo>
                      <a:lnTo>
                        <a:pt x="674" y="91"/>
                      </a:lnTo>
                      <a:lnTo>
                        <a:pt x="675" y="92"/>
                      </a:lnTo>
                      <a:lnTo>
                        <a:pt x="676" y="92"/>
                      </a:lnTo>
                      <a:lnTo>
                        <a:pt x="677" y="93"/>
                      </a:lnTo>
                      <a:lnTo>
                        <a:pt x="678" y="93"/>
                      </a:lnTo>
                      <a:lnTo>
                        <a:pt x="678" y="94"/>
                      </a:lnTo>
                      <a:lnTo>
                        <a:pt x="679" y="95"/>
                      </a:lnTo>
                      <a:lnTo>
                        <a:pt x="680" y="95"/>
                      </a:lnTo>
                      <a:lnTo>
                        <a:pt x="681" y="95"/>
                      </a:lnTo>
                      <a:lnTo>
                        <a:pt x="682" y="96"/>
                      </a:lnTo>
                      <a:lnTo>
                        <a:pt x="683" y="96"/>
                      </a:lnTo>
                      <a:lnTo>
                        <a:pt x="683" y="96"/>
                      </a:lnTo>
                      <a:lnTo>
                        <a:pt x="684" y="96"/>
                      </a:lnTo>
                      <a:lnTo>
                        <a:pt x="685" y="97"/>
                      </a:lnTo>
                      <a:lnTo>
                        <a:pt x="686" y="97"/>
                      </a:lnTo>
                      <a:lnTo>
                        <a:pt x="686" y="97"/>
                      </a:lnTo>
                      <a:lnTo>
                        <a:pt x="687" y="97"/>
                      </a:lnTo>
                      <a:lnTo>
                        <a:pt x="688" y="97"/>
                      </a:lnTo>
                      <a:lnTo>
                        <a:pt x="689" y="97"/>
                      </a:lnTo>
                      <a:lnTo>
                        <a:pt x="690" y="97"/>
                      </a:lnTo>
                      <a:lnTo>
                        <a:pt x="690" y="97"/>
                      </a:lnTo>
                      <a:lnTo>
                        <a:pt x="691" y="97"/>
                      </a:lnTo>
                      <a:lnTo>
                        <a:pt x="692" y="97"/>
                      </a:lnTo>
                      <a:lnTo>
                        <a:pt x="693" y="97"/>
                      </a:lnTo>
                      <a:lnTo>
                        <a:pt x="694" y="96"/>
                      </a:lnTo>
                      <a:lnTo>
                        <a:pt x="694" y="96"/>
                      </a:lnTo>
                      <a:lnTo>
                        <a:pt x="695" y="96"/>
                      </a:lnTo>
                      <a:lnTo>
                        <a:pt x="696" y="95"/>
                      </a:lnTo>
                      <a:lnTo>
                        <a:pt x="697" y="95"/>
                      </a:lnTo>
                      <a:lnTo>
                        <a:pt x="698" y="94"/>
                      </a:lnTo>
                      <a:lnTo>
                        <a:pt x="698" y="94"/>
                      </a:lnTo>
                      <a:lnTo>
                        <a:pt x="699" y="93"/>
                      </a:lnTo>
                      <a:lnTo>
                        <a:pt x="700" y="93"/>
                      </a:lnTo>
                      <a:lnTo>
                        <a:pt x="701" y="93"/>
                      </a:lnTo>
                      <a:lnTo>
                        <a:pt x="702" y="92"/>
                      </a:lnTo>
                      <a:lnTo>
                        <a:pt x="703" y="92"/>
                      </a:lnTo>
                      <a:lnTo>
                        <a:pt x="703" y="92"/>
                      </a:lnTo>
                      <a:lnTo>
                        <a:pt x="704" y="91"/>
                      </a:lnTo>
                      <a:lnTo>
                        <a:pt x="705" y="92"/>
                      </a:lnTo>
                      <a:lnTo>
                        <a:pt x="706" y="92"/>
                      </a:lnTo>
                      <a:lnTo>
                        <a:pt x="706" y="91"/>
                      </a:lnTo>
                      <a:lnTo>
                        <a:pt x="707" y="92"/>
                      </a:lnTo>
                      <a:lnTo>
                        <a:pt x="708" y="91"/>
                      </a:lnTo>
                      <a:lnTo>
                        <a:pt x="709" y="91"/>
                      </a:lnTo>
                      <a:lnTo>
                        <a:pt x="709" y="92"/>
                      </a:lnTo>
                      <a:lnTo>
                        <a:pt x="710" y="92"/>
                      </a:lnTo>
                      <a:lnTo>
                        <a:pt x="711" y="92"/>
                      </a:lnTo>
                      <a:lnTo>
                        <a:pt x="712" y="92"/>
                      </a:lnTo>
                      <a:lnTo>
                        <a:pt x="713" y="93"/>
                      </a:lnTo>
                      <a:lnTo>
                        <a:pt x="714" y="93"/>
                      </a:lnTo>
                      <a:lnTo>
                        <a:pt x="714" y="93"/>
                      </a:lnTo>
                      <a:lnTo>
                        <a:pt x="715" y="93"/>
                      </a:lnTo>
                      <a:lnTo>
                        <a:pt x="716" y="93"/>
                      </a:lnTo>
                      <a:lnTo>
                        <a:pt x="717" y="93"/>
                      </a:lnTo>
                      <a:lnTo>
                        <a:pt x="717" y="92"/>
                      </a:lnTo>
                      <a:lnTo>
                        <a:pt x="718" y="92"/>
                      </a:lnTo>
                      <a:lnTo>
                        <a:pt x="719" y="92"/>
                      </a:lnTo>
                      <a:lnTo>
                        <a:pt x="720" y="91"/>
                      </a:lnTo>
                      <a:lnTo>
                        <a:pt x="721" y="91"/>
                      </a:lnTo>
                      <a:lnTo>
                        <a:pt x="721" y="90"/>
                      </a:lnTo>
                      <a:lnTo>
                        <a:pt x="722" y="88"/>
                      </a:lnTo>
                      <a:lnTo>
                        <a:pt x="723" y="87"/>
                      </a:lnTo>
                      <a:lnTo>
                        <a:pt x="724" y="86"/>
                      </a:lnTo>
                      <a:lnTo>
                        <a:pt x="725" y="84"/>
                      </a:lnTo>
                      <a:lnTo>
                        <a:pt x="726" y="82"/>
                      </a:lnTo>
                      <a:lnTo>
                        <a:pt x="726" y="79"/>
                      </a:lnTo>
                      <a:lnTo>
                        <a:pt x="727" y="77"/>
                      </a:lnTo>
                      <a:lnTo>
                        <a:pt x="728" y="74"/>
                      </a:lnTo>
                      <a:lnTo>
                        <a:pt x="729" y="71"/>
                      </a:lnTo>
                      <a:lnTo>
                        <a:pt x="729" y="68"/>
                      </a:lnTo>
                      <a:lnTo>
                        <a:pt x="730" y="64"/>
                      </a:lnTo>
                      <a:lnTo>
                        <a:pt x="731" y="60"/>
                      </a:lnTo>
                      <a:lnTo>
                        <a:pt x="732" y="56"/>
                      </a:lnTo>
                      <a:lnTo>
                        <a:pt x="732" y="50"/>
                      </a:lnTo>
                      <a:lnTo>
                        <a:pt x="733" y="46"/>
                      </a:lnTo>
                      <a:lnTo>
                        <a:pt x="734" y="41"/>
                      </a:lnTo>
                      <a:lnTo>
                        <a:pt x="735" y="35"/>
                      </a:lnTo>
                      <a:lnTo>
                        <a:pt x="736" y="30"/>
                      </a:lnTo>
                      <a:lnTo>
                        <a:pt x="737" y="25"/>
                      </a:lnTo>
                      <a:lnTo>
                        <a:pt x="737" y="21"/>
                      </a:lnTo>
                      <a:lnTo>
                        <a:pt x="738" y="16"/>
                      </a:lnTo>
                      <a:lnTo>
                        <a:pt x="739" y="13"/>
                      </a:lnTo>
                      <a:lnTo>
                        <a:pt x="740" y="9"/>
                      </a:lnTo>
                      <a:lnTo>
                        <a:pt x="741" y="6"/>
                      </a:lnTo>
                      <a:lnTo>
                        <a:pt x="741" y="3"/>
                      </a:lnTo>
                      <a:lnTo>
                        <a:pt x="742" y="3"/>
                      </a:lnTo>
                      <a:lnTo>
                        <a:pt x="743" y="1"/>
                      </a:lnTo>
                      <a:lnTo>
                        <a:pt x="744" y="0"/>
                      </a:lnTo>
                      <a:lnTo>
                        <a:pt x="744" y="0"/>
                      </a:lnTo>
                      <a:lnTo>
                        <a:pt x="745" y="2"/>
                      </a:lnTo>
                      <a:lnTo>
                        <a:pt x="746" y="3"/>
                      </a:lnTo>
                      <a:lnTo>
                        <a:pt x="747" y="5"/>
                      </a:lnTo>
                      <a:lnTo>
                        <a:pt x="748" y="9"/>
                      </a:lnTo>
                      <a:lnTo>
                        <a:pt x="749" y="12"/>
                      </a:lnTo>
                      <a:lnTo>
                        <a:pt x="749" y="15"/>
                      </a:lnTo>
                      <a:lnTo>
                        <a:pt x="750" y="20"/>
                      </a:lnTo>
                      <a:lnTo>
                        <a:pt x="751" y="25"/>
                      </a:lnTo>
                      <a:lnTo>
                        <a:pt x="752" y="29"/>
                      </a:lnTo>
                      <a:lnTo>
                        <a:pt x="752" y="33"/>
                      </a:lnTo>
                      <a:lnTo>
                        <a:pt x="753" y="38"/>
                      </a:lnTo>
                      <a:lnTo>
                        <a:pt x="754" y="42"/>
                      </a:lnTo>
                      <a:lnTo>
                        <a:pt x="755" y="46"/>
                      </a:lnTo>
                      <a:lnTo>
                        <a:pt x="756" y="51"/>
                      </a:lnTo>
                      <a:lnTo>
                        <a:pt x="756" y="54"/>
                      </a:lnTo>
                      <a:lnTo>
                        <a:pt x="757" y="58"/>
                      </a:lnTo>
                      <a:lnTo>
                        <a:pt x="758" y="60"/>
                      </a:lnTo>
                      <a:lnTo>
                        <a:pt x="759" y="63"/>
                      </a:lnTo>
                      <a:lnTo>
                        <a:pt x="760" y="66"/>
                      </a:lnTo>
                      <a:lnTo>
                        <a:pt x="761" y="69"/>
                      </a:lnTo>
                      <a:lnTo>
                        <a:pt x="761" y="71"/>
                      </a:lnTo>
                      <a:lnTo>
                        <a:pt x="762" y="73"/>
                      </a:lnTo>
                      <a:lnTo>
                        <a:pt x="763" y="75"/>
                      </a:lnTo>
                      <a:lnTo>
                        <a:pt x="764" y="76"/>
                      </a:lnTo>
                      <a:lnTo>
                        <a:pt x="764" y="78"/>
                      </a:lnTo>
                      <a:lnTo>
                        <a:pt x="765" y="80"/>
                      </a:lnTo>
                      <a:lnTo>
                        <a:pt x="766" y="81"/>
                      </a:lnTo>
                      <a:lnTo>
                        <a:pt x="767" y="82"/>
                      </a:lnTo>
                      <a:lnTo>
                        <a:pt x="768" y="83"/>
                      </a:lnTo>
                      <a:lnTo>
                        <a:pt x="768" y="84"/>
                      </a:lnTo>
                      <a:lnTo>
                        <a:pt x="769" y="85"/>
                      </a:lnTo>
                      <a:lnTo>
                        <a:pt x="770" y="86"/>
                      </a:lnTo>
                      <a:lnTo>
                        <a:pt x="771" y="87"/>
                      </a:lnTo>
                      <a:lnTo>
                        <a:pt x="772" y="88"/>
                      </a:lnTo>
                      <a:lnTo>
                        <a:pt x="772" y="88"/>
                      </a:lnTo>
                      <a:lnTo>
                        <a:pt x="773" y="89"/>
                      </a:lnTo>
                      <a:lnTo>
                        <a:pt x="774" y="90"/>
                      </a:lnTo>
                      <a:lnTo>
                        <a:pt x="775" y="90"/>
                      </a:lnTo>
                      <a:lnTo>
                        <a:pt x="776" y="91"/>
                      </a:lnTo>
                      <a:lnTo>
                        <a:pt x="776" y="91"/>
                      </a:lnTo>
                      <a:lnTo>
                        <a:pt x="777" y="91"/>
                      </a:lnTo>
                      <a:lnTo>
                        <a:pt x="778" y="92"/>
                      </a:lnTo>
                      <a:lnTo>
                        <a:pt x="779" y="93"/>
                      </a:lnTo>
                      <a:lnTo>
                        <a:pt x="780" y="93"/>
                      </a:lnTo>
                      <a:lnTo>
                        <a:pt x="781" y="93"/>
                      </a:lnTo>
                      <a:lnTo>
                        <a:pt x="781" y="93"/>
                      </a:lnTo>
                      <a:lnTo>
                        <a:pt x="782" y="94"/>
                      </a:lnTo>
                      <a:lnTo>
                        <a:pt x="783" y="94"/>
                      </a:lnTo>
                      <a:lnTo>
                        <a:pt x="784" y="95"/>
                      </a:lnTo>
                      <a:lnTo>
                        <a:pt x="784" y="95"/>
                      </a:lnTo>
                      <a:lnTo>
                        <a:pt x="785" y="95"/>
                      </a:lnTo>
                      <a:lnTo>
                        <a:pt x="786" y="95"/>
                      </a:lnTo>
                      <a:lnTo>
                        <a:pt x="787" y="96"/>
                      </a:lnTo>
                      <a:lnTo>
                        <a:pt x="787" y="96"/>
                      </a:lnTo>
                      <a:lnTo>
                        <a:pt x="788" y="96"/>
                      </a:lnTo>
                      <a:lnTo>
                        <a:pt x="789" y="96"/>
                      </a:lnTo>
                      <a:lnTo>
                        <a:pt x="790" y="96"/>
                      </a:lnTo>
                      <a:lnTo>
                        <a:pt x="791" y="97"/>
                      </a:lnTo>
                      <a:lnTo>
                        <a:pt x="792" y="97"/>
                      </a:lnTo>
                      <a:lnTo>
                        <a:pt x="792" y="97"/>
                      </a:lnTo>
                      <a:lnTo>
                        <a:pt x="793" y="97"/>
                      </a:lnTo>
                      <a:lnTo>
                        <a:pt x="794" y="98"/>
                      </a:lnTo>
                      <a:lnTo>
                        <a:pt x="795" y="98"/>
                      </a:lnTo>
                      <a:lnTo>
                        <a:pt x="796" y="98"/>
                      </a:lnTo>
                      <a:lnTo>
                        <a:pt x="796" y="98"/>
                      </a:lnTo>
                      <a:lnTo>
                        <a:pt x="797" y="98"/>
                      </a:lnTo>
                      <a:lnTo>
                        <a:pt x="798" y="98"/>
                      </a:lnTo>
                      <a:lnTo>
                        <a:pt x="799" y="99"/>
                      </a:lnTo>
                      <a:lnTo>
                        <a:pt x="799" y="99"/>
                      </a:lnTo>
                      <a:lnTo>
                        <a:pt x="800" y="99"/>
                      </a:lnTo>
                      <a:lnTo>
                        <a:pt x="801" y="99"/>
                      </a:lnTo>
                      <a:lnTo>
                        <a:pt x="802" y="99"/>
                      </a:lnTo>
                      <a:lnTo>
                        <a:pt x="803" y="99"/>
                      </a:lnTo>
                      <a:lnTo>
                        <a:pt x="804" y="99"/>
                      </a:lnTo>
                      <a:lnTo>
                        <a:pt x="804" y="100"/>
                      </a:lnTo>
                      <a:lnTo>
                        <a:pt x="805" y="100"/>
                      </a:lnTo>
                      <a:lnTo>
                        <a:pt x="806" y="100"/>
                      </a:lnTo>
                      <a:lnTo>
                        <a:pt x="807" y="100"/>
                      </a:lnTo>
                      <a:lnTo>
                        <a:pt x="807" y="100"/>
                      </a:lnTo>
                      <a:lnTo>
                        <a:pt x="808" y="100"/>
                      </a:lnTo>
                      <a:lnTo>
                        <a:pt x="809" y="100"/>
                      </a:lnTo>
                      <a:lnTo>
                        <a:pt x="810" y="100"/>
                      </a:lnTo>
                      <a:lnTo>
                        <a:pt x="810" y="100"/>
                      </a:lnTo>
                      <a:lnTo>
                        <a:pt x="811" y="101"/>
                      </a:lnTo>
                      <a:lnTo>
                        <a:pt x="812" y="101"/>
                      </a:lnTo>
                      <a:lnTo>
                        <a:pt x="813" y="101"/>
                      </a:lnTo>
                      <a:lnTo>
                        <a:pt x="814" y="101"/>
                      </a:lnTo>
                    </a:path>
                  </a:pathLst>
                </a:custGeom>
                <a:noFill/>
                <a:ln w="0" cap="flat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97" name="Freeform 102">
                  <a:extLst>
                    <a:ext uri="{FF2B5EF4-FFF2-40B4-BE49-F238E27FC236}">
                      <a16:creationId xmlns:a16="http://schemas.microsoft.com/office/drawing/2014/main" id="{D3FC7BDA-6098-40C4-8137-DE4790963E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96" y="2906"/>
                  <a:ext cx="814" cy="59"/>
                </a:xfrm>
                <a:custGeom>
                  <a:avLst/>
                  <a:gdLst>
                    <a:gd name="T0" fmla="*/ 13 w 814"/>
                    <a:gd name="T1" fmla="*/ 55 h 59"/>
                    <a:gd name="T2" fmla="*/ 26 w 814"/>
                    <a:gd name="T3" fmla="*/ 56 h 59"/>
                    <a:gd name="T4" fmla="*/ 40 w 814"/>
                    <a:gd name="T5" fmla="*/ 56 h 59"/>
                    <a:gd name="T6" fmla="*/ 53 w 814"/>
                    <a:gd name="T7" fmla="*/ 56 h 59"/>
                    <a:gd name="T8" fmla="*/ 67 w 814"/>
                    <a:gd name="T9" fmla="*/ 57 h 59"/>
                    <a:gd name="T10" fmla="*/ 80 w 814"/>
                    <a:gd name="T11" fmla="*/ 58 h 59"/>
                    <a:gd name="T12" fmla="*/ 94 w 814"/>
                    <a:gd name="T13" fmla="*/ 53 h 59"/>
                    <a:gd name="T14" fmla="*/ 107 w 814"/>
                    <a:gd name="T15" fmla="*/ 35 h 59"/>
                    <a:gd name="T16" fmla="*/ 121 w 814"/>
                    <a:gd name="T17" fmla="*/ 41 h 59"/>
                    <a:gd name="T18" fmla="*/ 134 w 814"/>
                    <a:gd name="T19" fmla="*/ 48 h 59"/>
                    <a:gd name="T20" fmla="*/ 148 w 814"/>
                    <a:gd name="T21" fmla="*/ 50 h 59"/>
                    <a:gd name="T22" fmla="*/ 161 w 814"/>
                    <a:gd name="T23" fmla="*/ 54 h 59"/>
                    <a:gd name="T24" fmla="*/ 175 w 814"/>
                    <a:gd name="T25" fmla="*/ 56 h 59"/>
                    <a:gd name="T26" fmla="*/ 188 w 814"/>
                    <a:gd name="T27" fmla="*/ 57 h 59"/>
                    <a:gd name="T28" fmla="*/ 202 w 814"/>
                    <a:gd name="T29" fmla="*/ 58 h 59"/>
                    <a:gd name="T30" fmla="*/ 216 w 814"/>
                    <a:gd name="T31" fmla="*/ 58 h 59"/>
                    <a:gd name="T32" fmla="*/ 229 w 814"/>
                    <a:gd name="T33" fmla="*/ 58 h 59"/>
                    <a:gd name="T34" fmla="*/ 242 w 814"/>
                    <a:gd name="T35" fmla="*/ 58 h 59"/>
                    <a:gd name="T36" fmla="*/ 256 w 814"/>
                    <a:gd name="T37" fmla="*/ 59 h 59"/>
                    <a:gd name="T38" fmla="*/ 270 w 814"/>
                    <a:gd name="T39" fmla="*/ 57 h 59"/>
                    <a:gd name="T40" fmla="*/ 283 w 814"/>
                    <a:gd name="T41" fmla="*/ 55 h 59"/>
                    <a:gd name="T42" fmla="*/ 297 w 814"/>
                    <a:gd name="T43" fmla="*/ 55 h 59"/>
                    <a:gd name="T44" fmla="*/ 310 w 814"/>
                    <a:gd name="T45" fmla="*/ 50 h 59"/>
                    <a:gd name="T46" fmla="*/ 324 w 814"/>
                    <a:gd name="T47" fmla="*/ 51 h 59"/>
                    <a:gd name="T48" fmla="*/ 337 w 814"/>
                    <a:gd name="T49" fmla="*/ 54 h 59"/>
                    <a:gd name="T50" fmla="*/ 351 w 814"/>
                    <a:gd name="T51" fmla="*/ 57 h 59"/>
                    <a:gd name="T52" fmla="*/ 364 w 814"/>
                    <a:gd name="T53" fmla="*/ 58 h 59"/>
                    <a:gd name="T54" fmla="*/ 378 w 814"/>
                    <a:gd name="T55" fmla="*/ 58 h 59"/>
                    <a:gd name="T56" fmla="*/ 392 w 814"/>
                    <a:gd name="T57" fmla="*/ 58 h 59"/>
                    <a:gd name="T58" fmla="*/ 405 w 814"/>
                    <a:gd name="T59" fmla="*/ 55 h 59"/>
                    <a:gd name="T60" fmla="*/ 418 w 814"/>
                    <a:gd name="T61" fmla="*/ 54 h 59"/>
                    <a:gd name="T62" fmla="*/ 432 w 814"/>
                    <a:gd name="T63" fmla="*/ 57 h 59"/>
                    <a:gd name="T64" fmla="*/ 446 w 814"/>
                    <a:gd name="T65" fmla="*/ 58 h 59"/>
                    <a:gd name="T66" fmla="*/ 459 w 814"/>
                    <a:gd name="T67" fmla="*/ 50 h 59"/>
                    <a:gd name="T68" fmla="*/ 473 w 814"/>
                    <a:gd name="T69" fmla="*/ 34 h 59"/>
                    <a:gd name="T70" fmla="*/ 486 w 814"/>
                    <a:gd name="T71" fmla="*/ 43 h 59"/>
                    <a:gd name="T72" fmla="*/ 500 w 814"/>
                    <a:gd name="T73" fmla="*/ 40 h 59"/>
                    <a:gd name="T74" fmla="*/ 513 w 814"/>
                    <a:gd name="T75" fmla="*/ 26 h 59"/>
                    <a:gd name="T76" fmla="*/ 527 w 814"/>
                    <a:gd name="T77" fmla="*/ 43 h 59"/>
                    <a:gd name="T78" fmla="*/ 540 w 814"/>
                    <a:gd name="T79" fmla="*/ 50 h 59"/>
                    <a:gd name="T80" fmla="*/ 554 w 814"/>
                    <a:gd name="T81" fmla="*/ 38 h 59"/>
                    <a:gd name="T82" fmla="*/ 567 w 814"/>
                    <a:gd name="T83" fmla="*/ 38 h 59"/>
                    <a:gd name="T84" fmla="*/ 581 w 814"/>
                    <a:gd name="T85" fmla="*/ 51 h 59"/>
                    <a:gd name="T86" fmla="*/ 594 w 814"/>
                    <a:gd name="T87" fmla="*/ 54 h 59"/>
                    <a:gd name="T88" fmla="*/ 608 w 814"/>
                    <a:gd name="T89" fmla="*/ 53 h 59"/>
                    <a:gd name="T90" fmla="*/ 621 w 814"/>
                    <a:gd name="T91" fmla="*/ 37 h 59"/>
                    <a:gd name="T92" fmla="*/ 635 w 814"/>
                    <a:gd name="T93" fmla="*/ 33 h 59"/>
                    <a:gd name="T94" fmla="*/ 649 w 814"/>
                    <a:gd name="T95" fmla="*/ 41 h 59"/>
                    <a:gd name="T96" fmla="*/ 662 w 814"/>
                    <a:gd name="T97" fmla="*/ 53 h 59"/>
                    <a:gd name="T98" fmla="*/ 676 w 814"/>
                    <a:gd name="T99" fmla="*/ 54 h 59"/>
                    <a:gd name="T100" fmla="*/ 689 w 814"/>
                    <a:gd name="T101" fmla="*/ 51 h 59"/>
                    <a:gd name="T102" fmla="*/ 703 w 814"/>
                    <a:gd name="T103" fmla="*/ 51 h 59"/>
                    <a:gd name="T104" fmla="*/ 716 w 814"/>
                    <a:gd name="T105" fmla="*/ 54 h 59"/>
                    <a:gd name="T106" fmla="*/ 730 w 814"/>
                    <a:gd name="T107" fmla="*/ 53 h 59"/>
                    <a:gd name="T108" fmla="*/ 743 w 814"/>
                    <a:gd name="T109" fmla="*/ 52 h 59"/>
                    <a:gd name="T110" fmla="*/ 757 w 814"/>
                    <a:gd name="T111" fmla="*/ 55 h 59"/>
                    <a:gd name="T112" fmla="*/ 770 w 814"/>
                    <a:gd name="T113" fmla="*/ 56 h 59"/>
                    <a:gd name="T114" fmla="*/ 784 w 814"/>
                    <a:gd name="T115" fmla="*/ 49 h 59"/>
                    <a:gd name="T116" fmla="*/ 797 w 814"/>
                    <a:gd name="T117" fmla="*/ 29 h 59"/>
                    <a:gd name="T118" fmla="*/ 811 w 814"/>
                    <a:gd name="T119" fmla="*/ 13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14" h="59">
                      <a:moveTo>
                        <a:pt x="0" y="56"/>
                      </a:moveTo>
                      <a:lnTo>
                        <a:pt x="1" y="56"/>
                      </a:lnTo>
                      <a:lnTo>
                        <a:pt x="1" y="56"/>
                      </a:lnTo>
                      <a:lnTo>
                        <a:pt x="2" y="56"/>
                      </a:lnTo>
                      <a:lnTo>
                        <a:pt x="3" y="56"/>
                      </a:lnTo>
                      <a:lnTo>
                        <a:pt x="4" y="56"/>
                      </a:lnTo>
                      <a:lnTo>
                        <a:pt x="5" y="56"/>
                      </a:lnTo>
                      <a:lnTo>
                        <a:pt x="5" y="56"/>
                      </a:lnTo>
                      <a:lnTo>
                        <a:pt x="6" y="56"/>
                      </a:lnTo>
                      <a:lnTo>
                        <a:pt x="7" y="5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9" y="56"/>
                      </a:lnTo>
                      <a:lnTo>
                        <a:pt x="10" y="55"/>
                      </a:lnTo>
                      <a:lnTo>
                        <a:pt x="11" y="55"/>
                      </a:lnTo>
                      <a:lnTo>
                        <a:pt x="12" y="55"/>
                      </a:lnTo>
                      <a:lnTo>
                        <a:pt x="13" y="55"/>
                      </a:lnTo>
                      <a:lnTo>
                        <a:pt x="13" y="55"/>
                      </a:lnTo>
                      <a:lnTo>
                        <a:pt x="14" y="55"/>
                      </a:lnTo>
                      <a:lnTo>
                        <a:pt x="15" y="55"/>
                      </a:lnTo>
                      <a:lnTo>
                        <a:pt x="16" y="55"/>
                      </a:lnTo>
                      <a:lnTo>
                        <a:pt x="16" y="55"/>
                      </a:lnTo>
                      <a:lnTo>
                        <a:pt x="17" y="55"/>
                      </a:lnTo>
                      <a:lnTo>
                        <a:pt x="18" y="55"/>
                      </a:lnTo>
                      <a:lnTo>
                        <a:pt x="19" y="55"/>
                      </a:lnTo>
                      <a:lnTo>
                        <a:pt x="20" y="55"/>
                      </a:lnTo>
                      <a:lnTo>
                        <a:pt x="20" y="55"/>
                      </a:lnTo>
                      <a:lnTo>
                        <a:pt x="21" y="55"/>
                      </a:lnTo>
                      <a:lnTo>
                        <a:pt x="22" y="55"/>
                      </a:lnTo>
                      <a:lnTo>
                        <a:pt x="23" y="55"/>
                      </a:lnTo>
                      <a:lnTo>
                        <a:pt x="24" y="55"/>
                      </a:lnTo>
                      <a:lnTo>
                        <a:pt x="25" y="55"/>
                      </a:lnTo>
                      <a:lnTo>
                        <a:pt x="25" y="56"/>
                      </a:lnTo>
                      <a:lnTo>
                        <a:pt x="26" y="56"/>
                      </a:lnTo>
                      <a:lnTo>
                        <a:pt x="27" y="56"/>
                      </a:lnTo>
                      <a:lnTo>
                        <a:pt x="28" y="56"/>
                      </a:lnTo>
                      <a:lnTo>
                        <a:pt x="28" y="56"/>
                      </a:lnTo>
                      <a:lnTo>
                        <a:pt x="29" y="56"/>
                      </a:lnTo>
                      <a:lnTo>
                        <a:pt x="30" y="56"/>
                      </a:lnTo>
                      <a:lnTo>
                        <a:pt x="31" y="56"/>
                      </a:lnTo>
                      <a:lnTo>
                        <a:pt x="32" y="56"/>
                      </a:lnTo>
                      <a:lnTo>
                        <a:pt x="32" y="56"/>
                      </a:lnTo>
                      <a:lnTo>
                        <a:pt x="33" y="56"/>
                      </a:lnTo>
                      <a:lnTo>
                        <a:pt x="34" y="56"/>
                      </a:lnTo>
                      <a:lnTo>
                        <a:pt x="35" y="56"/>
                      </a:lnTo>
                      <a:lnTo>
                        <a:pt x="36" y="56"/>
                      </a:lnTo>
                      <a:lnTo>
                        <a:pt x="36" y="56"/>
                      </a:lnTo>
                      <a:lnTo>
                        <a:pt x="37" y="56"/>
                      </a:lnTo>
                      <a:lnTo>
                        <a:pt x="38" y="56"/>
                      </a:lnTo>
                      <a:lnTo>
                        <a:pt x="39" y="56"/>
                      </a:lnTo>
                      <a:lnTo>
                        <a:pt x="40" y="56"/>
                      </a:lnTo>
                      <a:lnTo>
                        <a:pt x="40" y="56"/>
                      </a:lnTo>
                      <a:lnTo>
                        <a:pt x="41" y="56"/>
                      </a:lnTo>
                      <a:lnTo>
                        <a:pt x="42" y="56"/>
                      </a:lnTo>
                      <a:lnTo>
                        <a:pt x="43" y="56"/>
                      </a:lnTo>
                      <a:lnTo>
                        <a:pt x="44" y="56"/>
                      </a:lnTo>
                      <a:lnTo>
                        <a:pt x="44" y="56"/>
                      </a:lnTo>
                      <a:lnTo>
                        <a:pt x="45" y="56"/>
                      </a:lnTo>
                      <a:lnTo>
                        <a:pt x="46" y="56"/>
                      </a:lnTo>
                      <a:lnTo>
                        <a:pt x="47" y="56"/>
                      </a:lnTo>
                      <a:lnTo>
                        <a:pt x="48" y="56"/>
                      </a:lnTo>
                      <a:lnTo>
                        <a:pt x="48" y="56"/>
                      </a:lnTo>
                      <a:lnTo>
                        <a:pt x="49" y="56"/>
                      </a:lnTo>
                      <a:lnTo>
                        <a:pt x="50" y="56"/>
                      </a:lnTo>
                      <a:lnTo>
                        <a:pt x="51" y="56"/>
                      </a:lnTo>
                      <a:lnTo>
                        <a:pt x="51" y="56"/>
                      </a:lnTo>
                      <a:lnTo>
                        <a:pt x="52" y="56"/>
                      </a:lnTo>
                      <a:lnTo>
                        <a:pt x="53" y="56"/>
                      </a:lnTo>
                      <a:lnTo>
                        <a:pt x="54" y="57"/>
                      </a:lnTo>
                      <a:lnTo>
                        <a:pt x="55" y="57"/>
                      </a:lnTo>
                      <a:lnTo>
                        <a:pt x="56" y="57"/>
                      </a:lnTo>
                      <a:lnTo>
                        <a:pt x="56" y="56"/>
                      </a:lnTo>
                      <a:lnTo>
                        <a:pt x="57" y="57"/>
                      </a:lnTo>
                      <a:lnTo>
                        <a:pt x="58" y="57"/>
                      </a:lnTo>
                      <a:lnTo>
                        <a:pt x="59" y="57"/>
                      </a:lnTo>
                      <a:lnTo>
                        <a:pt x="60" y="57"/>
                      </a:lnTo>
                      <a:lnTo>
                        <a:pt x="60" y="57"/>
                      </a:lnTo>
                      <a:lnTo>
                        <a:pt x="61" y="57"/>
                      </a:lnTo>
                      <a:lnTo>
                        <a:pt x="62" y="57"/>
                      </a:lnTo>
                      <a:lnTo>
                        <a:pt x="63" y="57"/>
                      </a:lnTo>
                      <a:lnTo>
                        <a:pt x="63" y="57"/>
                      </a:lnTo>
                      <a:lnTo>
                        <a:pt x="64" y="57"/>
                      </a:lnTo>
                      <a:lnTo>
                        <a:pt x="65" y="57"/>
                      </a:lnTo>
                      <a:lnTo>
                        <a:pt x="66" y="57"/>
                      </a:lnTo>
                      <a:lnTo>
                        <a:pt x="67" y="57"/>
                      </a:lnTo>
                      <a:lnTo>
                        <a:pt x="68" y="57"/>
                      </a:lnTo>
                      <a:lnTo>
                        <a:pt x="68" y="57"/>
                      </a:lnTo>
                      <a:lnTo>
                        <a:pt x="69" y="57"/>
                      </a:lnTo>
                      <a:lnTo>
                        <a:pt x="70" y="57"/>
                      </a:lnTo>
                      <a:lnTo>
                        <a:pt x="71" y="57"/>
                      </a:lnTo>
                      <a:lnTo>
                        <a:pt x="71" y="57"/>
                      </a:lnTo>
                      <a:lnTo>
                        <a:pt x="72" y="57"/>
                      </a:lnTo>
                      <a:lnTo>
                        <a:pt x="73" y="57"/>
                      </a:lnTo>
                      <a:lnTo>
                        <a:pt x="74" y="57"/>
                      </a:lnTo>
                      <a:lnTo>
                        <a:pt x="75" y="57"/>
                      </a:lnTo>
                      <a:lnTo>
                        <a:pt x="75" y="57"/>
                      </a:lnTo>
                      <a:lnTo>
                        <a:pt x="76" y="57"/>
                      </a:lnTo>
                      <a:lnTo>
                        <a:pt x="77" y="58"/>
                      </a:lnTo>
                      <a:lnTo>
                        <a:pt x="78" y="58"/>
                      </a:lnTo>
                      <a:lnTo>
                        <a:pt x="79" y="58"/>
                      </a:lnTo>
                      <a:lnTo>
                        <a:pt x="80" y="58"/>
                      </a:lnTo>
                      <a:lnTo>
                        <a:pt x="80" y="58"/>
                      </a:lnTo>
                      <a:lnTo>
                        <a:pt x="81" y="58"/>
                      </a:lnTo>
                      <a:lnTo>
                        <a:pt x="82" y="58"/>
                      </a:lnTo>
                      <a:lnTo>
                        <a:pt x="83" y="58"/>
                      </a:lnTo>
                      <a:lnTo>
                        <a:pt x="83" y="57"/>
                      </a:lnTo>
                      <a:lnTo>
                        <a:pt x="84" y="57"/>
                      </a:lnTo>
                      <a:lnTo>
                        <a:pt x="85" y="57"/>
                      </a:lnTo>
                      <a:lnTo>
                        <a:pt x="86" y="57"/>
                      </a:lnTo>
                      <a:lnTo>
                        <a:pt x="86" y="57"/>
                      </a:lnTo>
                      <a:lnTo>
                        <a:pt x="87" y="57"/>
                      </a:lnTo>
                      <a:lnTo>
                        <a:pt x="88" y="57"/>
                      </a:lnTo>
                      <a:lnTo>
                        <a:pt x="89" y="56"/>
                      </a:lnTo>
                      <a:lnTo>
                        <a:pt x="90" y="56"/>
                      </a:lnTo>
                      <a:lnTo>
                        <a:pt x="91" y="56"/>
                      </a:lnTo>
                      <a:lnTo>
                        <a:pt x="91" y="55"/>
                      </a:lnTo>
                      <a:lnTo>
                        <a:pt x="92" y="55"/>
                      </a:lnTo>
                      <a:lnTo>
                        <a:pt x="93" y="54"/>
                      </a:lnTo>
                      <a:lnTo>
                        <a:pt x="94" y="53"/>
                      </a:lnTo>
                      <a:lnTo>
                        <a:pt x="94" y="53"/>
                      </a:lnTo>
                      <a:lnTo>
                        <a:pt x="95" y="52"/>
                      </a:lnTo>
                      <a:lnTo>
                        <a:pt x="96" y="51"/>
                      </a:lnTo>
                      <a:lnTo>
                        <a:pt x="97" y="50"/>
                      </a:lnTo>
                      <a:lnTo>
                        <a:pt x="98" y="49"/>
                      </a:lnTo>
                      <a:lnTo>
                        <a:pt x="98" y="48"/>
                      </a:lnTo>
                      <a:lnTo>
                        <a:pt x="99" y="46"/>
                      </a:lnTo>
                      <a:lnTo>
                        <a:pt x="100" y="45"/>
                      </a:lnTo>
                      <a:lnTo>
                        <a:pt x="101" y="44"/>
                      </a:lnTo>
                      <a:lnTo>
                        <a:pt x="102" y="43"/>
                      </a:lnTo>
                      <a:lnTo>
                        <a:pt x="103" y="41"/>
                      </a:lnTo>
                      <a:lnTo>
                        <a:pt x="103" y="40"/>
                      </a:lnTo>
                      <a:lnTo>
                        <a:pt x="104" y="38"/>
                      </a:lnTo>
                      <a:lnTo>
                        <a:pt x="105" y="38"/>
                      </a:lnTo>
                      <a:lnTo>
                        <a:pt x="106" y="36"/>
                      </a:lnTo>
                      <a:lnTo>
                        <a:pt x="106" y="36"/>
                      </a:lnTo>
                      <a:lnTo>
                        <a:pt x="107" y="35"/>
                      </a:lnTo>
                      <a:lnTo>
                        <a:pt x="108" y="34"/>
                      </a:lnTo>
                      <a:lnTo>
                        <a:pt x="109" y="34"/>
                      </a:lnTo>
                      <a:lnTo>
                        <a:pt x="110" y="34"/>
                      </a:lnTo>
                      <a:lnTo>
                        <a:pt x="110" y="33"/>
                      </a:lnTo>
                      <a:lnTo>
                        <a:pt x="111" y="34"/>
                      </a:lnTo>
                      <a:lnTo>
                        <a:pt x="112" y="34"/>
                      </a:lnTo>
                      <a:lnTo>
                        <a:pt x="113" y="34"/>
                      </a:lnTo>
                      <a:lnTo>
                        <a:pt x="114" y="35"/>
                      </a:lnTo>
                      <a:lnTo>
                        <a:pt x="114" y="35"/>
                      </a:lnTo>
                      <a:lnTo>
                        <a:pt x="115" y="36"/>
                      </a:lnTo>
                      <a:lnTo>
                        <a:pt x="116" y="37"/>
                      </a:lnTo>
                      <a:lnTo>
                        <a:pt x="117" y="37"/>
                      </a:lnTo>
                      <a:lnTo>
                        <a:pt x="118" y="38"/>
                      </a:lnTo>
                      <a:lnTo>
                        <a:pt x="118" y="39"/>
                      </a:lnTo>
                      <a:lnTo>
                        <a:pt x="119" y="40"/>
                      </a:lnTo>
                      <a:lnTo>
                        <a:pt x="120" y="41"/>
                      </a:lnTo>
                      <a:lnTo>
                        <a:pt x="121" y="41"/>
                      </a:lnTo>
                      <a:lnTo>
                        <a:pt x="122" y="42"/>
                      </a:lnTo>
                      <a:lnTo>
                        <a:pt x="122" y="43"/>
                      </a:lnTo>
                      <a:lnTo>
                        <a:pt x="123" y="43"/>
                      </a:lnTo>
                      <a:lnTo>
                        <a:pt x="124" y="44"/>
                      </a:lnTo>
                      <a:lnTo>
                        <a:pt x="125" y="45"/>
                      </a:lnTo>
                      <a:lnTo>
                        <a:pt x="126" y="45"/>
                      </a:lnTo>
                      <a:lnTo>
                        <a:pt x="126" y="46"/>
                      </a:lnTo>
                      <a:lnTo>
                        <a:pt x="127" y="46"/>
                      </a:lnTo>
                      <a:lnTo>
                        <a:pt x="128" y="46"/>
                      </a:lnTo>
                      <a:lnTo>
                        <a:pt x="129" y="46"/>
                      </a:lnTo>
                      <a:lnTo>
                        <a:pt x="129" y="46"/>
                      </a:lnTo>
                      <a:lnTo>
                        <a:pt x="130" y="47"/>
                      </a:lnTo>
                      <a:lnTo>
                        <a:pt x="131" y="47"/>
                      </a:lnTo>
                      <a:lnTo>
                        <a:pt x="132" y="47"/>
                      </a:lnTo>
                      <a:lnTo>
                        <a:pt x="133" y="47"/>
                      </a:lnTo>
                      <a:lnTo>
                        <a:pt x="134" y="47"/>
                      </a:lnTo>
                      <a:lnTo>
                        <a:pt x="134" y="48"/>
                      </a:lnTo>
                      <a:lnTo>
                        <a:pt x="135" y="48"/>
                      </a:lnTo>
                      <a:lnTo>
                        <a:pt x="136" y="47"/>
                      </a:lnTo>
                      <a:lnTo>
                        <a:pt x="137" y="48"/>
                      </a:lnTo>
                      <a:lnTo>
                        <a:pt x="138" y="48"/>
                      </a:lnTo>
                      <a:lnTo>
                        <a:pt x="138" y="48"/>
                      </a:lnTo>
                      <a:lnTo>
                        <a:pt x="139" y="48"/>
                      </a:lnTo>
                      <a:lnTo>
                        <a:pt x="140" y="49"/>
                      </a:lnTo>
                      <a:lnTo>
                        <a:pt x="141" y="48"/>
                      </a:lnTo>
                      <a:lnTo>
                        <a:pt x="141" y="49"/>
                      </a:lnTo>
                      <a:lnTo>
                        <a:pt x="142" y="49"/>
                      </a:lnTo>
                      <a:lnTo>
                        <a:pt x="143" y="49"/>
                      </a:lnTo>
                      <a:lnTo>
                        <a:pt x="144" y="50"/>
                      </a:lnTo>
                      <a:lnTo>
                        <a:pt x="145" y="50"/>
                      </a:lnTo>
                      <a:lnTo>
                        <a:pt x="146" y="50"/>
                      </a:lnTo>
                      <a:lnTo>
                        <a:pt x="146" y="50"/>
                      </a:lnTo>
                      <a:lnTo>
                        <a:pt x="147" y="50"/>
                      </a:lnTo>
                      <a:lnTo>
                        <a:pt x="148" y="50"/>
                      </a:lnTo>
                      <a:lnTo>
                        <a:pt x="149" y="51"/>
                      </a:lnTo>
                      <a:lnTo>
                        <a:pt x="149" y="51"/>
                      </a:lnTo>
                      <a:lnTo>
                        <a:pt x="150" y="51"/>
                      </a:lnTo>
                      <a:lnTo>
                        <a:pt x="151" y="52"/>
                      </a:lnTo>
                      <a:lnTo>
                        <a:pt x="152" y="52"/>
                      </a:lnTo>
                      <a:lnTo>
                        <a:pt x="153" y="52"/>
                      </a:lnTo>
                      <a:lnTo>
                        <a:pt x="153" y="53"/>
                      </a:lnTo>
                      <a:lnTo>
                        <a:pt x="154" y="53"/>
                      </a:lnTo>
                      <a:lnTo>
                        <a:pt x="155" y="53"/>
                      </a:lnTo>
                      <a:lnTo>
                        <a:pt x="156" y="53"/>
                      </a:lnTo>
                      <a:lnTo>
                        <a:pt x="157" y="53"/>
                      </a:lnTo>
                      <a:lnTo>
                        <a:pt x="158" y="53"/>
                      </a:lnTo>
                      <a:lnTo>
                        <a:pt x="158" y="54"/>
                      </a:lnTo>
                      <a:lnTo>
                        <a:pt x="159" y="54"/>
                      </a:lnTo>
                      <a:lnTo>
                        <a:pt x="160" y="54"/>
                      </a:lnTo>
                      <a:lnTo>
                        <a:pt x="161" y="54"/>
                      </a:lnTo>
                      <a:lnTo>
                        <a:pt x="161" y="54"/>
                      </a:lnTo>
                      <a:lnTo>
                        <a:pt x="162" y="55"/>
                      </a:lnTo>
                      <a:lnTo>
                        <a:pt x="163" y="55"/>
                      </a:lnTo>
                      <a:lnTo>
                        <a:pt x="164" y="55"/>
                      </a:lnTo>
                      <a:lnTo>
                        <a:pt x="164" y="55"/>
                      </a:lnTo>
                      <a:lnTo>
                        <a:pt x="165" y="55"/>
                      </a:lnTo>
                      <a:lnTo>
                        <a:pt x="166" y="55"/>
                      </a:lnTo>
                      <a:lnTo>
                        <a:pt x="167" y="55"/>
                      </a:lnTo>
                      <a:lnTo>
                        <a:pt x="168" y="55"/>
                      </a:lnTo>
                      <a:lnTo>
                        <a:pt x="169" y="55"/>
                      </a:lnTo>
                      <a:lnTo>
                        <a:pt x="169" y="55"/>
                      </a:lnTo>
                      <a:lnTo>
                        <a:pt x="170" y="55"/>
                      </a:lnTo>
                      <a:lnTo>
                        <a:pt x="171" y="55"/>
                      </a:lnTo>
                      <a:lnTo>
                        <a:pt x="172" y="55"/>
                      </a:lnTo>
                      <a:lnTo>
                        <a:pt x="173" y="55"/>
                      </a:lnTo>
                      <a:lnTo>
                        <a:pt x="173" y="55"/>
                      </a:lnTo>
                      <a:lnTo>
                        <a:pt x="174" y="56"/>
                      </a:lnTo>
                      <a:lnTo>
                        <a:pt x="175" y="56"/>
                      </a:lnTo>
                      <a:lnTo>
                        <a:pt x="176" y="56"/>
                      </a:lnTo>
                      <a:lnTo>
                        <a:pt x="176" y="56"/>
                      </a:lnTo>
                      <a:lnTo>
                        <a:pt x="177" y="56"/>
                      </a:lnTo>
                      <a:lnTo>
                        <a:pt x="178" y="56"/>
                      </a:lnTo>
                      <a:lnTo>
                        <a:pt x="179" y="56"/>
                      </a:lnTo>
                      <a:lnTo>
                        <a:pt x="180" y="56"/>
                      </a:lnTo>
                      <a:lnTo>
                        <a:pt x="181" y="56"/>
                      </a:lnTo>
                      <a:lnTo>
                        <a:pt x="181" y="56"/>
                      </a:lnTo>
                      <a:lnTo>
                        <a:pt x="182" y="56"/>
                      </a:lnTo>
                      <a:lnTo>
                        <a:pt x="183" y="57"/>
                      </a:lnTo>
                      <a:lnTo>
                        <a:pt x="184" y="57"/>
                      </a:lnTo>
                      <a:lnTo>
                        <a:pt x="184" y="57"/>
                      </a:lnTo>
                      <a:lnTo>
                        <a:pt x="185" y="57"/>
                      </a:lnTo>
                      <a:lnTo>
                        <a:pt x="186" y="57"/>
                      </a:lnTo>
                      <a:lnTo>
                        <a:pt x="187" y="57"/>
                      </a:lnTo>
                      <a:lnTo>
                        <a:pt x="188" y="57"/>
                      </a:lnTo>
                      <a:lnTo>
                        <a:pt x="188" y="57"/>
                      </a:lnTo>
                      <a:lnTo>
                        <a:pt x="189" y="57"/>
                      </a:lnTo>
                      <a:lnTo>
                        <a:pt x="190" y="57"/>
                      </a:lnTo>
                      <a:lnTo>
                        <a:pt x="191" y="57"/>
                      </a:lnTo>
                      <a:lnTo>
                        <a:pt x="192" y="57"/>
                      </a:lnTo>
                      <a:lnTo>
                        <a:pt x="192" y="57"/>
                      </a:lnTo>
                      <a:lnTo>
                        <a:pt x="193" y="57"/>
                      </a:lnTo>
                      <a:lnTo>
                        <a:pt x="194" y="57"/>
                      </a:lnTo>
                      <a:lnTo>
                        <a:pt x="195" y="58"/>
                      </a:lnTo>
                      <a:lnTo>
                        <a:pt x="196" y="58"/>
                      </a:lnTo>
                      <a:lnTo>
                        <a:pt x="196" y="58"/>
                      </a:lnTo>
                      <a:lnTo>
                        <a:pt x="197" y="58"/>
                      </a:lnTo>
                      <a:lnTo>
                        <a:pt x="198" y="58"/>
                      </a:lnTo>
                      <a:lnTo>
                        <a:pt x="199" y="58"/>
                      </a:lnTo>
                      <a:lnTo>
                        <a:pt x="200" y="58"/>
                      </a:lnTo>
                      <a:lnTo>
                        <a:pt x="200" y="58"/>
                      </a:lnTo>
                      <a:lnTo>
                        <a:pt x="201" y="58"/>
                      </a:lnTo>
                      <a:lnTo>
                        <a:pt x="202" y="58"/>
                      </a:lnTo>
                      <a:lnTo>
                        <a:pt x="203" y="58"/>
                      </a:lnTo>
                      <a:lnTo>
                        <a:pt x="204" y="58"/>
                      </a:lnTo>
                      <a:lnTo>
                        <a:pt x="204" y="58"/>
                      </a:lnTo>
                      <a:lnTo>
                        <a:pt x="205" y="58"/>
                      </a:lnTo>
                      <a:lnTo>
                        <a:pt x="206" y="58"/>
                      </a:lnTo>
                      <a:lnTo>
                        <a:pt x="207" y="58"/>
                      </a:lnTo>
                      <a:lnTo>
                        <a:pt x="207" y="58"/>
                      </a:lnTo>
                      <a:lnTo>
                        <a:pt x="208" y="58"/>
                      </a:lnTo>
                      <a:lnTo>
                        <a:pt x="209" y="58"/>
                      </a:lnTo>
                      <a:lnTo>
                        <a:pt x="210" y="58"/>
                      </a:lnTo>
                      <a:lnTo>
                        <a:pt x="211" y="58"/>
                      </a:lnTo>
                      <a:lnTo>
                        <a:pt x="212" y="58"/>
                      </a:lnTo>
                      <a:lnTo>
                        <a:pt x="212" y="58"/>
                      </a:lnTo>
                      <a:lnTo>
                        <a:pt x="213" y="58"/>
                      </a:lnTo>
                      <a:lnTo>
                        <a:pt x="214" y="58"/>
                      </a:lnTo>
                      <a:lnTo>
                        <a:pt x="215" y="58"/>
                      </a:lnTo>
                      <a:lnTo>
                        <a:pt x="216" y="58"/>
                      </a:lnTo>
                      <a:lnTo>
                        <a:pt x="216" y="58"/>
                      </a:lnTo>
                      <a:lnTo>
                        <a:pt x="217" y="58"/>
                      </a:lnTo>
                      <a:lnTo>
                        <a:pt x="218" y="58"/>
                      </a:lnTo>
                      <a:lnTo>
                        <a:pt x="219" y="58"/>
                      </a:lnTo>
                      <a:lnTo>
                        <a:pt x="219" y="58"/>
                      </a:lnTo>
                      <a:lnTo>
                        <a:pt x="220" y="58"/>
                      </a:lnTo>
                      <a:lnTo>
                        <a:pt x="221" y="58"/>
                      </a:lnTo>
                      <a:lnTo>
                        <a:pt x="222" y="58"/>
                      </a:lnTo>
                      <a:lnTo>
                        <a:pt x="223" y="58"/>
                      </a:lnTo>
                      <a:lnTo>
                        <a:pt x="224" y="58"/>
                      </a:lnTo>
                      <a:lnTo>
                        <a:pt x="224" y="58"/>
                      </a:lnTo>
                      <a:lnTo>
                        <a:pt x="225" y="58"/>
                      </a:lnTo>
                      <a:lnTo>
                        <a:pt x="226" y="58"/>
                      </a:lnTo>
                      <a:lnTo>
                        <a:pt x="227" y="58"/>
                      </a:lnTo>
                      <a:lnTo>
                        <a:pt x="227" y="58"/>
                      </a:lnTo>
                      <a:lnTo>
                        <a:pt x="228" y="58"/>
                      </a:lnTo>
                      <a:lnTo>
                        <a:pt x="229" y="58"/>
                      </a:lnTo>
                      <a:lnTo>
                        <a:pt x="230" y="58"/>
                      </a:lnTo>
                      <a:lnTo>
                        <a:pt x="231" y="58"/>
                      </a:lnTo>
                      <a:lnTo>
                        <a:pt x="231" y="58"/>
                      </a:lnTo>
                      <a:lnTo>
                        <a:pt x="232" y="58"/>
                      </a:lnTo>
                      <a:lnTo>
                        <a:pt x="233" y="58"/>
                      </a:lnTo>
                      <a:lnTo>
                        <a:pt x="234" y="58"/>
                      </a:lnTo>
                      <a:lnTo>
                        <a:pt x="235" y="58"/>
                      </a:lnTo>
                      <a:lnTo>
                        <a:pt x="236" y="58"/>
                      </a:lnTo>
                      <a:lnTo>
                        <a:pt x="236" y="58"/>
                      </a:lnTo>
                      <a:lnTo>
                        <a:pt x="237" y="58"/>
                      </a:lnTo>
                      <a:lnTo>
                        <a:pt x="238" y="58"/>
                      </a:lnTo>
                      <a:lnTo>
                        <a:pt x="239" y="58"/>
                      </a:lnTo>
                      <a:lnTo>
                        <a:pt x="239" y="58"/>
                      </a:lnTo>
                      <a:lnTo>
                        <a:pt x="240" y="58"/>
                      </a:lnTo>
                      <a:lnTo>
                        <a:pt x="241" y="58"/>
                      </a:lnTo>
                      <a:lnTo>
                        <a:pt x="242" y="58"/>
                      </a:lnTo>
                      <a:lnTo>
                        <a:pt x="242" y="58"/>
                      </a:lnTo>
                      <a:lnTo>
                        <a:pt x="243" y="58"/>
                      </a:lnTo>
                      <a:lnTo>
                        <a:pt x="244" y="58"/>
                      </a:lnTo>
                      <a:lnTo>
                        <a:pt x="245" y="58"/>
                      </a:lnTo>
                      <a:lnTo>
                        <a:pt x="246" y="58"/>
                      </a:lnTo>
                      <a:lnTo>
                        <a:pt x="247" y="58"/>
                      </a:lnTo>
                      <a:lnTo>
                        <a:pt x="247" y="58"/>
                      </a:lnTo>
                      <a:lnTo>
                        <a:pt x="248" y="58"/>
                      </a:lnTo>
                      <a:lnTo>
                        <a:pt x="249" y="58"/>
                      </a:lnTo>
                      <a:lnTo>
                        <a:pt x="250" y="58"/>
                      </a:lnTo>
                      <a:lnTo>
                        <a:pt x="251" y="58"/>
                      </a:lnTo>
                      <a:lnTo>
                        <a:pt x="251" y="59"/>
                      </a:lnTo>
                      <a:lnTo>
                        <a:pt x="252" y="58"/>
                      </a:lnTo>
                      <a:lnTo>
                        <a:pt x="253" y="58"/>
                      </a:lnTo>
                      <a:lnTo>
                        <a:pt x="254" y="59"/>
                      </a:lnTo>
                      <a:lnTo>
                        <a:pt x="254" y="58"/>
                      </a:lnTo>
                      <a:lnTo>
                        <a:pt x="255" y="58"/>
                      </a:lnTo>
                      <a:lnTo>
                        <a:pt x="256" y="59"/>
                      </a:lnTo>
                      <a:lnTo>
                        <a:pt x="257" y="58"/>
                      </a:lnTo>
                      <a:lnTo>
                        <a:pt x="258" y="58"/>
                      </a:lnTo>
                      <a:lnTo>
                        <a:pt x="259" y="58"/>
                      </a:lnTo>
                      <a:lnTo>
                        <a:pt x="259" y="58"/>
                      </a:lnTo>
                      <a:lnTo>
                        <a:pt x="260" y="58"/>
                      </a:lnTo>
                      <a:lnTo>
                        <a:pt x="261" y="58"/>
                      </a:lnTo>
                      <a:lnTo>
                        <a:pt x="262" y="58"/>
                      </a:lnTo>
                      <a:lnTo>
                        <a:pt x="262" y="58"/>
                      </a:lnTo>
                      <a:lnTo>
                        <a:pt x="263" y="58"/>
                      </a:lnTo>
                      <a:lnTo>
                        <a:pt x="264" y="58"/>
                      </a:lnTo>
                      <a:lnTo>
                        <a:pt x="265" y="58"/>
                      </a:lnTo>
                      <a:lnTo>
                        <a:pt x="266" y="58"/>
                      </a:lnTo>
                      <a:lnTo>
                        <a:pt x="266" y="58"/>
                      </a:lnTo>
                      <a:lnTo>
                        <a:pt x="267" y="58"/>
                      </a:lnTo>
                      <a:lnTo>
                        <a:pt x="268" y="57"/>
                      </a:lnTo>
                      <a:lnTo>
                        <a:pt x="269" y="57"/>
                      </a:lnTo>
                      <a:lnTo>
                        <a:pt x="270" y="57"/>
                      </a:lnTo>
                      <a:lnTo>
                        <a:pt x="271" y="57"/>
                      </a:lnTo>
                      <a:lnTo>
                        <a:pt x="271" y="56"/>
                      </a:lnTo>
                      <a:lnTo>
                        <a:pt x="272" y="56"/>
                      </a:lnTo>
                      <a:lnTo>
                        <a:pt x="273" y="56"/>
                      </a:lnTo>
                      <a:lnTo>
                        <a:pt x="274" y="56"/>
                      </a:lnTo>
                      <a:lnTo>
                        <a:pt x="274" y="56"/>
                      </a:lnTo>
                      <a:lnTo>
                        <a:pt x="275" y="56"/>
                      </a:lnTo>
                      <a:lnTo>
                        <a:pt x="276" y="56"/>
                      </a:lnTo>
                      <a:lnTo>
                        <a:pt x="277" y="56"/>
                      </a:lnTo>
                      <a:lnTo>
                        <a:pt x="278" y="55"/>
                      </a:lnTo>
                      <a:lnTo>
                        <a:pt x="278" y="55"/>
                      </a:lnTo>
                      <a:lnTo>
                        <a:pt x="279" y="55"/>
                      </a:lnTo>
                      <a:lnTo>
                        <a:pt x="280" y="55"/>
                      </a:lnTo>
                      <a:lnTo>
                        <a:pt x="281" y="55"/>
                      </a:lnTo>
                      <a:lnTo>
                        <a:pt x="282" y="55"/>
                      </a:lnTo>
                      <a:lnTo>
                        <a:pt x="282" y="55"/>
                      </a:lnTo>
                      <a:lnTo>
                        <a:pt x="283" y="55"/>
                      </a:lnTo>
                      <a:lnTo>
                        <a:pt x="284" y="55"/>
                      </a:lnTo>
                      <a:lnTo>
                        <a:pt x="285" y="55"/>
                      </a:lnTo>
                      <a:lnTo>
                        <a:pt x="285" y="55"/>
                      </a:lnTo>
                      <a:lnTo>
                        <a:pt x="286" y="55"/>
                      </a:lnTo>
                      <a:lnTo>
                        <a:pt x="287" y="55"/>
                      </a:lnTo>
                      <a:lnTo>
                        <a:pt x="288" y="55"/>
                      </a:lnTo>
                      <a:lnTo>
                        <a:pt x="289" y="55"/>
                      </a:lnTo>
                      <a:lnTo>
                        <a:pt x="290" y="55"/>
                      </a:lnTo>
                      <a:lnTo>
                        <a:pt x="290" y="55"/>
                      </a:lnTo>
                      <a:lnTo>
                        <a:pt x="291" y="55"/>
                      </a:lnTo>
                      <a:lnTo>
                        <a:pt x="292" y="55"/>
                      </a:lnTo>
                      <a:lnTo>
                        <a:pt x="293" y="55"/>
                      </a:lnTo>
                      <a:lnTo>
                        <a:pt x="294" y="55"/>
                      </a:lnTo>
                      <a:lnTo>
                        <a:pt x="294" y="55"/>
                      </a:lnTo>
                      <a:lnTo>
                        <a:pt x="295" y="55"/>
                      </a:lnTo>
                      <a:lnTo>
                        <a:pt x="296" y="55"/>
                      </a:lnTo>
                      <a:lnTo>
                        <a:pt x="297" y="55"/>
                      </a:lnTo>
                      <a:lnTo>
                        <a:pt x="297" y="55"/>
                      </a:lnTo>
                      <a:lnTo>
                        <a:pt x="298" y="54"/>
                      </a:lnTo>
                      <a:lnTo>
                        <a:pt x="299" y="54"/>
                      </a:lnTo>
                      <a:lnTo>
                        <a:pt x="300" y="54"/>
                      </a:lnTo>
                      <a:lnTo>
                        <a:pt x="301" y="54"/>
                      </a:lnTo>
                      <a:lnTo>
                        <a:pt x="302" y="53"/>
                      </a:lnTo>
                      <a:lnTo>
                        <a:pt x="302" y="53"/>
                      </a:lnTo>
                      <a:lnTo>
                        <a:pt x="303" y="52"/>
                      </a:lnTo>
                      <a:lnTo>
                        <a:pt x="304" y="52"/>
                      </a:lnTo>
                      <a:lnTo>
                        <a:pt x="305" y="52"/>
                      </a:lnTo>
                      <a:lnTo>
                        <a:pt x="305" y="51"/>
                      </a:lnTo>
                      <a:lnTo>
                        <a:pt x="306" y="51"/>
                      </a:lnTo>
                      <a:lnTo>
                        <a:pt x="307" y="51"/>
                      </a:lnTo>
                      <a:lnTo>
                        <a:pt x="308" y="51"/>
                      </a:lnTo>
                      <a:lnTo>
                        <a:pt x="309" y="51"/>
                      </a:lnTo>
                      <a:lnTo>
                        <a:pt x="309" y="51"/>
                      </a:lnTo>
                      <a:lnTo>
                        <a:pt x="310" y="50"/>
                      </a:lnTo>
                      <a:lnTo>
                        <a:pt x="311" y="50"/>
                      </a:lnTo>
                      <a:lnTo>
                        <a:pt x="312" y="50"/>
                      </a:lnTo>
                      <a:lnTo>
                        <a:pt x="313" y="50"/>
                      </a:lnTo>
                      <a:lnTo>
                        <a:pt x="314" y="50"/>
                      </a:lnTo>
                      <a:lnTo>
                        <a:pt x="314" y="50"/>
                      </a:lnTo>
                      <a:lnTo>
                        <a:pt x="315" y="50"/>
                      </a:lnTo>
                      <a:lnTo>
                        <a:pt x="316" y="50"/>
                      </a:lnTo>
                      <a:lnTo>
                        <a:pt x="317" y="50"/>
                      </a:lnTo>
                      <a:lnTo>
                        <a:pt x="317" y="50"/>
                      </a:lnTo>
                      <a:lnTo>
                        <a:pt x="318" y="50"/>
                      </a:lnTo>
                      <a:lnTo>
                        <a:pt x="319" y="50"/>
                      </a:lnTo>
                      <a:lnTo>
                        <a:pt x="320" y="51"/>
                      </a:lnTo>
                      <a:lnTo>
                        <a:pt x="320" y="51"/>
                      </a:lnTo>
                      <a:lnTo>
                        <a:pt x="321" y="51"/>
                      </a:lnTo>
                      <a:lnTo>
                        <a:pt x="322" y="51"/>
                      </a:lnTo>
                      <a:lnTo>
                        <a:pt x="323" y="51"/>
                      </a:lnTo>
                      <a:lnTo>
                        <a:pt x="324" y="51"/>
                      </a:lnTo>
                      <a:lnTo>
                        <a:pt x="325" y="51"/>
                      </a:lnTo>
                      <a:lnTo>
                        <a:pt x="325" y="51"/>
                      </a:lnTo>
                      <a:lnTo>
                        <a:pt x="326" y="51"/>
                      </a:lnTo>
                      <a:lnTo>
                        <a:pt x="327" y="51"/>
                      </a:lnTo>
                      <a:lnTo>
                        <a:pt x="328" y="52"/>
                      </a:lnTo>
                      <a:lnTo>
                        <a:pt x="329" y="52"/>
                      </a:lnTo>
                      <a:lnTo>
                        <a:pt x="329" y="52"/>
                      </a:lnTo>
                      <a:lnTo>
                        <a:pt x="330" y="52"/>
                      </a:lnTo>
                      <a:lnTo>
                        <a:pt x="331" y="52"/>
                      </a:lnTo>
                      <a:lnTo>
                        <a:pt x="332" y="53"/>
                      </a:lnTo>
                      <a:lnTo>
                        <a:pt x="332" y="53"/>
                      </a:lnTo>
                      <a:lnTo>
                        <a:pt x="333" y="53"/>
                      </a:lnTo>
                      <a:lnTo>
                        <a:pt x="334" y="53"/>
                      </a:lnTo>
                      <a:lnTo>
                        <a:pt x="335" y="53"/>
                      </a:lnTo>
                      <a:lnTo>
                        <a:pt x="336" y="54"/>
                      </a:lnTo>
                      <a:lnTo>
                        <a:pt x="337" y="54"/>
                      </a:lnTo>
                      <a:lnTo>
                        <a:pt x="337" y="54"/>
                      </a:lnTo>
                      <a:lnTo>
                        <a:pt x="338" y="54"/>
                      </a:lnTo>
                      <a:lnTo>
                        <a:pt x="339" y="54"/>
                      </a:lnTo>
                      <a:lnTo>
                        <a:pt x="340" y="55"/>
                      </a:lnTo>
                      <a:lnTo>
                        <a:pt x="340" y="55"/>
                      </a:lnTo>
                      <a:lnTo>
                        <a:pt x="341" y="55"/>
                      </a:lnTo>
                      <a:lnTo>
                        <a:pt x="342" y="55"/>
                      </a:lnTo>
                      <a:lnTo>
                        <a:pt x="343" y="55"/>
                      </a:lnTo>
                      <a:lnTo>
                        <a:pt x="344" y="56"/>
                      </a:lnTo>
                      <a:lnTo>
                        <a:pt x="344" y="55"/>
                      </a:lnTo>
                      <a:lnTo>
                        <a:pt x="345" y="56"/>
                      </a:lnTo>
                      <a:lnTo>
                        <a:pt x="346" y="56"/>
                      </a:lnTo>
                      <a:lnTo>
                        <a:pt x="347" y="56"/>
                      </a:lnTo>
                      <a:lnTo>
                        <a:pt x="348" y="56"/>
                      </a:lnTo>
                      <a:lnTo>
                        <a:pt x="349" y="56"/>
                      </a:lnTo>
                      <a:lnTo>
                        <a:pt x="349" y="56"/>
                      </a:lnTo>
                      <a:lnTo>
                        <a:pt x="350" y="56"/>
                      </a:lnTo>
                      <a:lnTo>
                        <a:pt x="351" y="57"/>
                      </a:lnTo>
                      <a:lnTo>
                        <a:pt x="352" y="57"/>
                      </a:lnTo>
                      <a:lnTo>
                        <a:pt x="352" y="57"/>
                      </a:lnTo>
                      <a:lnTo>
                        <a:pt x="353" y="57"/>
                      </a:lnTo>
                      <a:lnTo>
                        <a:pt x="354" y="57"/>
                      </a:lnTo>
                      <a:lnTo>
                        <a:pt x="355" y="57"/>
                      </a:lnTo>
                      <a:lnTo>
                        <a:pt x="356" y="57"/>
                      </a:lnTo>
                      <a:lnTo>
                        <a:pt x="356" y="57"/>
                      </a:lnTo>
                      <a:lnTo>
                        <a:pt x="357" y="57"/>
                      </a:lnTo>
                      <a:lnTo>
                        <a:pt x="358" y="58"/>
                      </a:lnTo>
                      <a:lnTo>
                        <a:pt x="359" y="57"/>
                      </a:lnTo>
                      <a:lnTo>
                        <a:pt x="360" y="58"/>
                      </a:lnTo>
                      <a:lnTo>
                        <a:pt x="360" y="58"/>
                      </a:lnTo>
                      <a:lnTo>
                        <a:pt x="361" y="58"/>
                      </a:lnTo>
                      <a:lnTo>
                        <a:pt x="362" y="58"/>
                      </a:lnTo>
                      <a:lnTo>
                        <a:pt x="363" y="58"/>
                      </a:lnTo>
                      <a:lnTo>
                        <a:pt x="364" y="58"/>
                      </a:lnTo>
                      <a:lnTo>
                        <a:pt x="364" y="58"/>
                      </a:lnTo>
                      <a:lnTo>
                        <a:pt x="365" y="58"/>
                      </a:lnTo>
                      <a:lnTo>
                        <a:pt x="366" y="58"/>
                      </a:lnTo>
                      <a:lnTo>
                        <a:pt x="367" y="58"/>
                      </a:lnTo>
                      <a:lnTo>
                        <a:pt x="368" y="58"/>
                      </a:lnTo>
                      <a:lnTo>
                        <a:pt x="368" y="58"/>
                      </a:lnTo>
                      <a:lnTo>
                        <a:pt x="369" y="58"/>
                      </a:lnTo>
                      <a:lnTo>
                        <a:pt x="370" y="58"/>
                      </a:lnTo>
                      <a:lnTo>
                        <a:pt x="371" y="58"/>
                      </a:lnTo>
                      <a:lnTo>
                        <a:pt x="372" y="58"/>
                      </a:lnTo>
                      <a:lnTo>
                        <a:pt x="372" y="58"/>
                      </a:lnTo>
                      <a:lnTo>
                        <a:pt x="373" y="58"/>
                      </a:lnTo>
                      <a:lnTo>
                        <a:pt x="374" y="58"/>
                      </a:lnTo>
                      <a:lnTo>
                        <a:pt x="375" y="58"/>
                      </a:lnTo>
                      <a:lnTo>
                        <a:pt x="375" y="58"/>
                      </a:lnTo>
                      <a:lnTo>
                        <a:pt x="376" y="58"/>
                      </a:lnTo>
                      <a:lnTo>
                        <a:pt x="377" y="58"/>
                      </a:lnTo>
                      <a:lnTo>
                        <a:pt x="378" y="58"/>
                      </a:lnTo>
                      <a:lnTo>
                        <a:pt x="379" y="58"/>
                      </a:lnTo>
                      <a:lnTo>
                        <a:pt x="380" y="58"/>
                      </a:lnTo>
                      <a:lnTo>
                        <a:pt x="380" y="58"/>
                      </a:lnTo>
                      <a:lnTo>
                        <a:pt x="381" y="58"/>
                      </a:lnTo>
                      <a:lnTo>
                        <a:pt x="382" y="58"/>
                      </a:lnTo>
                      <a:lnTo>
                        <a:pt x="383" y="58"/>
                      </a:lnTo>
                      <a:lnTo>
                        <a:pt x="383" y="58"/>
                      </a:lnTo>
                      <a:lnTo>
                        <a:pt x="384" y="58"/>
                      </a:lnTo>
                      <a:lnTo>
                        <a:pt x="385" y="58"/>
                      </a:lnTo>
                      <a:lnTo>
                        <a:pt x="386" y="58"/>
                      </a:lnTo>
                      <a:lnTo>
                        <a:pt x="387" y="58"/>
                      </a:lnTo>
                      <a:lnTo>
                        <a:pt x="387" y="58"/>
                      </a:lnTo>
                      <a:lnTo>
                        <a:pt x="388" y="58"/>
                      </a:lnTo>
                      <a:lnTo>
                        <a:pt x="389" y="58"/>
                      </a:lnTo>
                      <a:lnTo>
                        <a:pt x="390" y="58"/>
                      </a:lnTo>
                      <a:lnTo>
                        <a:pt x="391" y="58"/>
                      </a:lnTo>
                      <a:lnTo>
                        <a:pt x="392" y="58"/>
                      </a:lnTo>
                      <a:lnTo>
                        <a:pt x="392" y="58"/>
                      </a:lnTo>
                      <a:lnTo>
                        <a:pt x="393" y="58"/>
                      </a:lnTo>
                      <a:lnTo>
                        <a:pt x="394" y="58"/>
                      </a:lnTo>
                      <a:lnTo>
                        <a:pt x="395" y="58"/>
                      </a:lnTo>
                      <a:lnTo>
                        <a:pt x="395" y="58"/>
                      </a:lnTo>
                      <a:lnTo>
                        <a:pt x="396" y="57"/>
                      </a:lnTo>
                      <a:lnTo>
                        <a:pt x="397" y="57"/>
                      </a:lnTo>
                      <a:lnTo>
                        <a:pt x="398" y="57"/>
                      </a:lnTo>
                      <a:lnTo>
                        <a:pt x="398" y="57"/>
                      </a:lnTo>
                      <a:lnTo>
                        <a:pt x="399" y="57"/>
                      </a:lnTo>
                      <a:lnTo>
                        <a:pt x="400" y="56"/>
                      </a:lnTo>
                      <a:lnTo>
                        <a:pt x="401" y="56"/>
                      </a:lnTo>
                      <a:lnTo>
                        <a:pt x="402" y="56"/>
                      </a:lnTo>
                      <a:lnTo>
                        <a:pt x="403" y="56"/>
                      </a:lnTo>
                      <a:lnTo>
                        <a:pt x="403" y="56"/>
                      </a:lnTo>
                      <a:lnTo>
                        <a:pt x="404" y="56"/>
                      </a:lnTo>
                      <a:lnTo>
                        <a:pt x="405" y="55"/>
                      </a:lnTo>
                      <a:lnTo>
                        <a:pt x="406" y="55"/>
                      </a:lnTo>
                      <a:lnTo>
                        <a:pt x="407" y="55"/>
                      </a:lnTo>
                      <a:lnTo>
                        <a:pt x="407" y="54"/>
                      </a:lnTo>
                      <a:lnTo>
                        <a:pt x="408" y="54"/>
                      </a:lnTo>
                      <a:lnTo>
                        <a:pt x="409" y="54"/>
                      </a:lnTo>
                      <a:lnTo>
                        <a:pt x="410" y="54"/>
                      </a:lnTo>
                      <a:lnTo>
                        <a:pt x="410" y="54"/>
                      </a:lnTo>
                      <a:lnTo>
                        <a:pt x="411" y="54"/>
                      </a:lnTo>
                      <a:lnTo>
                        <a:pt x="412" y="54"/>
                      </a:lnTo>
                      <a:lnTo>
                        <a:pt x="413" y="54"/>
                      </a:lnTo>
                      <a:lnTo>
                        <a:pt x="414" y="53"/>
                      </a:lnTo>
                      <a:lnTo>
                        <a:pt x="415" y="53"/>
                      </a:lnTo>
                      <a:lnTo>
                        <a:pt x="415" y="53"/>
                      </a:lnTo>
                      <a:lnTo>
                        <a:pt x="416" y="53"/>
                      </a:lnTo>
                      <a:lnTo>
                        <a:pt x="417" y="54"/>
                      </a:lnTo>
                      <a:lnTo>
                        <a:pt x="418" y="54"/>
                      </a:lnTo>
                      <a:lnTo>
                        <a:pt x="418" y="54"/>
                      </a:lnTo>
                      <a:lnTo>
                        <a:pt x="419" y="54"/>
                      </a:lnTo>
                      <a:lnTo>
                        <a:pt x="420" y="54"/>
                      </a:lnTo>
                      <a:lnTo>
                        <a:pt x="421" y="55"/>
                      </a:lnTo>
                      <a:lnTo>
                        <a:pt x="422" y="55"/>
                      </a:lnTo>
                      <a:lnTo>
                        <a:pt x="422" y="55"/>
                      </a:lnTo>
                      <a:lnTo>
                        <a:pt x="423" y="55"/>
                      </a:lnTo>
                      <a:lnTo>
                        <a:pt x="424" y="56"/>
                      </a:lnTo>
                      <a:lnTo>
                        <a:pt x="425" y="56"/>
                      </a:lnTo>
                      <a:lnTo>
                        <a:pt x="426" y="56"/>
                      </a:lnTo>
                      <a:lnTo>
                        <a:pt x="427" y="56"/>
                      </a:lnTo>
                      <a:lnTo>
                        <a:pt x="427" y="56"/>
                      </a:lnTo>
                      <a:lnTo>
                        <a:pt x="428" y="57"/>
                      </a:lnTo>
                      <a:lnTo>
                        <a:pt x="429" y="56"/>
                      </a:lnTo>
                      <a:lnTo>
                        <a:pt x="430" y="56"/>
                      </a:lnTo>
                      <a:lnTo>
                        <a:pt x="430" y="57"/>
                      </a:lnTo>
                      <a:lnTo>
                        <a:pt x="431" y="57"/>
                      </a:lnTo>
                      <a:lnTo>
                        <a:pt x="432" y="57"/>
                      </a:lnTo>
                      <a:lnTo>
                        <a:pt x="433" y="57"/>
                      </a:lnTo>
                      <a:lnTo>
                        <a:pt x="434" y="57"/>
                      </a:lnTo>
                      <a:lnTo>
                        <a:pt x="434" y="57"/>
                      </a:lnTo>
                      <a:lnTo>
                        <a:pt x="435" y="57"/>
                      </a:lnTo>
                      <a:lnTo>
                        <a:pt x="436" y="58"/>
                      </a:lnTo>
                      <a:lnTo>
                        <a:pt x="437" y="58"/>
                      </a:lnTo>
                      <a:lnTo>
                        <a:pt x="438" y="58"/>
                      </a:lnTo>
                      <a:lnTo>
                        <a:pt x="438" y="58"/>
                      </a:lnTo>
                      <a:lnTo>
                        <a:pt x="439" y="58"/>
                      </a:lnTo>
                      <a:lnTo>
                        <a:pt x="440" y="58"/>
                      </a:lnTo>
                      <a:lnTo>
                        <a:pt x="441" y="58"/>
                      </a:lnTo>
                      <a:lnTo>
                        <a:pt x="442" y="58"/>
                      </a:lnTo>
                      <a:lnTo>
                        <a:pt x="442" y="58"/>
                      </a:lnTo>
                      <a:lnTo>
                        <a:pt x="443" y="58"/>
                      </a:lnTo>
                      <a:lnTo>
                        <a:pt x="444" y="58"/>
                      </a:lnTo>
                      <a:lnTo>
                        <a:pt x="445" y="58"/>
                      </a:lnTo>
                      <a:lnTo>
                        <a:pt x="446" y="58"/>
                      </a:lnTo>
                      <a:lnTo>
                        <a:pt x="446" y="58"/>
                      </a:lnTo>
                      <a:lnTo>
                        <a:pt x="447" y="58"/>
                      </a:lnTo>
                      <a:lnTo>
                        <a:pt x="448" y="58"/>
                      </a:lnTo>
                      <a:lnTo>
                        <a:pt x="449" y="58"/>
                      </a:lnTo>
                      <a:lnTo>
                        <a:pt x="450" y="58"/>
                      </a:lnTo>
                      <a:lnTo>
                        <a:pt x="450" y="57"/>
                      </a:lnTo>
                      <a:lnTo>
                        <a:pt x="451" y="57"/>
                      </a:lnTo>
                      <a:lnTo>
                        <a:pt x="452" y="57"/>
                      </a:lnTo>
                      <a:lnTo>
                        <a:pt x="453" y="56"/>
                      </a:lnTo>
                      <a:lnTo>
                        <a:pt x="453" y="56"/>
                      </a:lnTo>
                      <a:lnTo>
                        <a:pt x="454" y="55"/>
                      </a:lnTo>
                      <a:lnTo>
                        <a:pt x="455" y="55"/>
                      </a:lnTo>
                      <a:lnTo>
                        <a:pt x="456" y="54"/>
                      </a:lnTo>
                      <a:lnTo>
                        <a:pt x="457" y="53"/>
                      </a:lnTo>
                      <a:lnTo>
                        <a:pt x="458" y="52"/>
                      </a:lnTo>
                      <a:lnTo>
                        <a:pt x="458" y="51"/>
                      </a:lnTo>
                      <a:lnTo>
                        <a:pt x="459" y="50"/>
                      </a:lnTo>
                      <a:lnTo>
                        <a:pt x="460" y="49"/>
                      </a:lnTo>
                      <a:lnTo>
                        <a:pt x="461" y="48"/>
                      </a:lnTo>
                      <a:lnTo>
                        <a:pt x="462" y="46"/>
                      </a:lnTo>
                      <a:lnTo>
                        <a:pt x="462" y="45"/>
                      </a:lnTo>
                      <a:lnTo>
                        <a:pt x="463" y="44"/>
                      </a:lnTo>
                      <a:lnTo>
                        <a:pt x="464" y="43"/>
                      </a:lnTo>
                      <a:lnTo>
                        <a:pt x="465" y="41"/>
                      </a:lnTo>
                      <a:lnTo>
                        <a:pt x="465" y="40"/>
                      </a:lnTo>
                      <a:lnTo>
                        <a:pt x="466" y="39"/>
                      </a:lnTo>
                      <a:lnTo>
                        <a:pt x="467" y="38"/>
                      </a:lnTo>
                      <a:lnTo>
                        <a:pt x="468" y="37"/>
                      </a:lnTo>
                      <a:lnTo>
                        <a:pt x="469" y="36"/>
                      </a:lnTo>
                      <a:lnTo>
                        <a:pt x="470" y="36"/>
                      </a:lnTo>
                      <a:lnTo>
                        <a:pt x="470" y="35"/>
                      </a:lnTo>
                      <a:lnTo>
                        <a:pt x="471" y="35"/>
                      </a:lnTo>
                      <a:lnTo>
                        <a:pt x="472" y="34"/>
                      </a:lnTo>
                      <a:lnTo>
                        <a:pt x="473" y="34"/>
                      </a:lnTo>
                      <a:lnTo>
                        <a:pt x="473" y="33"/>
                      </a:lnTo>
                      <a:lnTo>
                        <a:pt x="474" y="33"/>
                      </a:lnTo>
                      <a:lnTo>
                        <a:pt x="475" y="34"/>
                      </a:lnTo>
                      <a:lnTo>
                        <a:pt x="476" y="34"/>
                      </a:lnTo>
                      <a:lnTo>
                        <a:pt x="476" y="35"/>
                      </a:lnTo>
                      <a:lnTo>
                        <a:pt x="477" y="35"/>
                      </a:lnTo>
                      <a:lnTo>
                        <a:pt x="478" y="36"/>
                      </a:lnTo>
                      <a:lnTo>
                        <a:pt x="479" y="36"/>
                      </a:lnTo>
                      <a:lnTo>
                        <a:pt x="480" y="37"/>
                      </a:lnTo>
                      <a:lnTo>
                        <a:pt x="481" y="38"/>
                      </a:lnTo>
                      <a:lnTo>
                        <a:pt x="481" y="39"/>
                      </a:lnTo>
                      <a:lnTo>
                        <a:pt x="482" y="40"/>
                      </a:lnTo>
                      <a:lnTo>
                        <a:pt x="483" y="40"/>
                      </a:lnTo>
                      <a:lnTo>
                        <a:pt x="484" y="41"/>
                      </a:lnTo>
                      <a:lnTo>
                        <a:pt x="485" y="41"/>
                      </a:lnTo>
                      <a:lnTo>
                        <a:pt x="485" y="43"/>
                      </a:lnTo>
                      <a:lnTo>
                        <a:pt x="486" y="43"/>
                      </a:lnTo>
                      <a:lnTo>
                        <a:pt x="487" y="43"/>
                      </a:lnTo>
                      <a:lnTo>
                        <a:pt x="488" y="44"/>
                      </a:lnTo>
                      <a:lnTo>
                        <a:pt x="488" y="44"/>
                      </a:lnTo>
                      <a:lnTo>
                        <a:pt x="489" y="45"/>
                      </a:lnTo>
                      <a:lnTo>
                        <a:pt x="490" y="45"/>
                      </a:lnTo>
                      <a:lnTo>
                        <a:pt x="491" y="45"/>
                      </a:lnTo>
                      <a:lnTo>
                        <a:pt x="492" y="45"/>
                      </a:lnTo>
                      <a:lnTo>
                        <a:pt x="493" y="46"/>
                      </a:lnTo>
                      <a:lnTo>
                        <a:pt x="493" y="45"/>
                      </a:lnTo>
                      <a:lnTo>
                        <a:pt x="494" y="45"/>
                      </a:lnTo>
                      <a:lnTo>
                        <a:pt x="495" y="45"/>
                      </a:lnTo>
                      <a:lnTo>
                        <a:pt x="496" y="44"/>
                      </a:lnTo>
                      <a:lnTo>
                        <a:pt x="496" y="44"/>
                      </a:lnTo>
                      <a:lnTo>
                        <a:pt x="497" y="43"/>
                      </a:lnTo>
                      <a:lnTo>
                        <a:pt x="498" y="43"/>
                      </a:lnTo>
                      <a:lnTo>
                        <a:pt x="499" y="41"/>
                      </a:lnTo>
                      <a:lnTo>
                        <a:pt x="500" y="40"/>
                      </a:lnTo>
                      <a:lnTo>
                        <a:pt x="500" y="39"/>
                      </a:lnTo>
                      <a:lnTo>
                        <a:pt x="501" y="38"/>
                      </a:lnTo>
                      <a:lnTo>
                        <a:pt x="502" y="37"/>
                      </a:lnTo>
                      <a:lnTo>
                        <a:pt x="503" y="35"/>
                      </a:lnTo>
                      <a:lnTo>
                        <a:pt x="504" y="34"/>
                      </a:lnTo>
                      <a:lnTo>
                        <a:pt x="505" y="33"/>
                      </a:lnTo>
                      <a:lnTo>
                        <a:pt x="505" y="31"/>
                      </a:lnTo>
                      <a:lnTo>
                        <a:pt x="506" y="30"/>
                      </a:lnTo>
                      <a:lnTo>
                        <a:pt x="507" y="29"/>
                      </a:lnTo>
                      <a:lnTo>
                        <a:pt x="508" y="28"/>
                      </a:lnTo>
                      <a:lnTo>
                        <a:pt x="508" y="27"/>
                      </a:lnTo>
                      <a:lnTo>
                        <a:pt x="509" y="26"/>
                      </a:lnTo>
                      <a:lnTo>
                        <a:pt x="510" y="26"/>
                      </a:lnTo>
                      <a:lnTo>
                        <a:pt x="511" y="25"/>
                      </a:lnTo>
                      <a:lnTo>
                        <a:pt x="512" y="26"/>
                      </a:lnTo>
                      <a:lnTo>
                        <a:pt x="512" y="26"/>
                      </a:lnTo>
                      <a:lnTo>
                        <a:pt x="513" y="26"/>
                      </a:lnTo>
                      <a:lnTo>
                        <a:pt x="514" y="26"/>
                      </a:lnTo>
                      <a:lnTo>
                        <a:pt x="515" y="27"/>
                      </a:lnTo>
                      <a:lnTo>
                        <a:pt x="516" y="27"/>
                      </a:lnTo>
                      <a:lnTo>
                        <a:pt x="516" y="28"/>
                      </a:lnTo>
                      <a:lnTo>
                        <a:pt x="517" y="30"/>
                      </a:lnTo>
                      <a:lnTo>
                        <a:pt x="518" y="31"/>
                      </a:lnTo>
                      <a:lnTo>
                        <a:pt x="519" y="32"/>
                      </a:lnTo>
                      <a:lnTo>
                        <a:pt x="520" y="33"/>
                      </a:lnTo>
                      <a:lnTo>
                        <a:pt x="520" y="34"/>
                      </a:lnTo>
                      <a:lnTo>
                        <a:pt x="521" y="35"/>
                      </a:lnTo>
                      <a:lnTo>
                        <a:pt x="522" y="36"/>
                      </a:lnTo>
                      <a:lnTo>
                        <a:pt x="523" y="37"/>
                      </a:lnTo>
                      <a:lnTo>
                        <a:pt x="524" y="39"/>
                      </a:lnTo>
                      <a:lnTo>
                        <a:pt x="524" y="40"/>
                      </a:lnTo>
                      <a:lnTo>
                        <a:pt x="525" y="41"/>
                      </a:lnTo>
                      <a:lnTo>
                        <a:pt x="526" y="42"/>
                      </a:lnTo>
                      <a:lnTo>
                        <a:pt x="527" y="43"/>
                      </a:lnTo>
                      <a:lnTo>
                        <a:pt x="528" y="44"/>
                      </a:lnTo>
                      <a:lnTo>
                        <a:pt x="528" y="45"/>
                      </a:lnTo>
                      <a:lnTo>
                        <a:pt x="529" y="46"/>
                      </a:lnTo>
                      <a:lnTo>
                        <a:pt x="530" y="46"/>
                      </a:lnTo>
                      <a:lnTo>
                        <a:pt x="531" y="47"/>
                      </a:lnTo>
                      <a:lnTo>
                        <a:pt x="531" y="48"/>
                      </a:lnTo>
                      <a:lnTo>
                        <a:pt x="532" y="48"/>
                      </a:lnTo>
                      <a:lnTo>
                        <a:pt x="533" y="49"/>
                      </a:lnTo>
                      <a:lnTo>
                        <a:pt x="534" y="49"/>
                      </a:lnTo>
                      <a:lnTo>
                        <a:pt x="535" y="50"/>
                      </a:lnTo>
                      <a:lnTo>
                        <a:pt x="536" y="50"/>
                      </a:lnTo>
                      <a:lnTo>
                        <a:pt x="536" y="50"/>
                      </a:lnTo>
                      <a:lnTo>
                        <a:pt x="537" y="50"/>
                      </a:lnTo>
                      <a:lnTo>
                        <a:pt x="538" y="51"/>
                      </a:lnTo>
                      <a:lnTo>
                        <a:pt x="539" y="50"/>
                      </a:lnTo>
                      <a:lnTo>
                        <a:pt x="540" y="50"/>
                      </a:lnTo>
                      <a:lnTo>
                        <a:pt x="540" y="50"/>
                      </a:lnTo>
                      <a:lnTo>
                        <a:pt x="541" y="50"/>
                      </a:lnTo>
                      <a:lnTo>
                        <a:pt x="542" y="50"/>
                      </a:lnTo>
                      <a:lnTo>
                        <a:pt x="543" y="50"/>
                      </a:lnTo>
                      <a:lnTo>
                        <a:pt x="543" y="50"/>
                      </a:lnTo>
                      <a:lnTo>
                        <a:pt x="544" y="49"/>
                      </a:lnTo>
                      <a:lnTo>
                        <a:pt x="545" y="48"/>
                      </a:lnTo>
                      <a:lnTo>
                        <a:pt x="546" y="47"/>
                      </a:lnTo>
                      <a:lnTo>
                        <a:pt x="547" y="46"/>
                      </a:lnTo>
                      <a:lnTo>
                        <a:pt x="548" y="46"/>
                      </a:lnTo>
                      <a:lnTo>
                        <a:pt x="548" y="45"/>
                      </a:lnTo>
                      <a:lnTo>
                        <a:pt x="549" y="44"/>
                      </a:lnTo>
                      <a:lnTo>
                        <a:pt x="550" y="43"/>
                      </a:lnTo>
                      <a:lnTo>
                        <a:pt x="551" y="42"/>
                      </a:lnTo>
                      <a:lnTo>
                        <a:pt x="551" y="41"/>
                      </a:lnTo>
                      <a:lnTo>
                        <a:pt x="552" y="39"/>
                      </a:lnTo>
                      <a:lnTo>
                        <a:pt x="553" y="38"/>
                      </a:lnTo>
                      <a:lnTo>
                        <a:pt x="554" y="38"/>
                      </a:lnTo>
                      <a:lnTo>
                        <a:pt x="555" y="36"/>
                      </a:lnTo>
                      <a:lnTo>
                        <a:pt x="555" y="36"/>
                      </a:lnTo>
                      <a:lnTo>
                        <a:pt x="556" y="35"/>
                      </a:lnTo>
                      <a:lnTo>
                        <a:pt x="557" y="34"/>
                      </a:lnTo>
                      <a:lnTo>
                        <a:pt x="558" y="34"/>
                      </a:lnTo>
                      <a:lnTo>
                        <a:pt x="559" y="33"/>
                      </a:lnTo>
                      <a:lnTo>
                        <a:pt x="560" y="33"/>
                      </a:lnTo>
                      <a:lnTo>
                        <a:pt x="560" y="33"/>
                      </a:lnTo>
                      <a:lnTo>
                        <a:pt x="561" y="33"/>
                      </a:lnTo>
                      <a:lnTo>
                        <a:pt x="562" y="33"/>
                      </a:lnTo>
                      <a:lnTo>
                        <a:pt x="563" y="33"/>
                      </a:lnTo>
                      <a:lnTo>
                        <a:pt x="563" y="34"/>
                      </a:lnTo>
                      <a:lnTo>
                        <a:pt x="564" y="34"/>
                      </a:lnTo>
                      <a:lnTo>
                        <a:pt x="565" y="35"/>
                      </a:lnTo>
                      <a:lnTo>
                        <a:pt x="566" y="36"/>
                      </a:lnTo>
                      <a:lnTo>
                        <a:pt x="566" y="37"/>
                      </a:lnTo>
                      <a:lnTo>
                        <a:pt x="567" y="38"/>
                      </a:lnTo>
                      <a:lnTo>
                        <a:pt x="568" y="39"/>
                      </a:lnTo>
                      <a:lnTo>
                        <a:pt x="569" y="40"/>
                      </a:lnTo>
                      <a:lnTo>
                        <a:pt x="570" y="41"/>
                      </a:lnTo>
                      <a:lnTo>
                        <a:pt x="571" y="42"/>
                      </a:lnTo>
                      <a:lnTo>
                        <a:pt x="571" y="43"/>
                      </a:lnTo>
                      <a:lnTo>
                        <a:pt x="572" y="44"/>
                      </a:lnTo>
                      <a:lnTo>
                        <a:pt x="573" y="45"/>
                      </a:lnTo>
                      <a:lnTo>
                        <a:pt x="574" y="46"/>
                      </a:lnTo>
                      <a:lnTo>
                        <a:pt x="574" y="46"/>
                      </a:lnTo>
                      <a:lnTo>
                        <a:pt x="575" y="47"/>
                      </a:lnTo>
                      <a:lnTo>
                        <a:pt x="576" y="48"/>
                      </a:lnTo>
                      <a:lnTo>
                        <a:pt x="577" y="48"/>
                      </a:lnTo>
                      <a:lnTo>
                        <a:pt x="578" y="49"/>
                      </a:lnTo>
                      <a:lnTo>
                        <a:pt x="578" y="50"/>
                      </a:lnTo>
                      <a:lnTo>
                        <a:pt x="579" y="50"/>
                      </a:lnTo>
                      <a:lnTo>
                        <a:pt x="580" y="50"/>
                      </a:lnTo>
                      <a:lnTo>
                        <a:pt x="581" y="51"/>
                      </a:lnTo>
                      <a:lnTo>
                        <a:pt x="582" y="51"/>
                      </a:lnTo>
                      <a:lnTo>
                        <a:pt x="583" y="52"/>
                      </a:lnTo>
                      <a:lnTo>
                        <a:pt x="583" y="51"/>
                      </a:lnTo>
                      <a:lnTo>
                        <a:pt x="584" y="52"/>
                      </a:lnTo>
                      <a:lnTo>
                        <a:pt x="585" y="52"/>
                      </a:lnTo>
                      <a:lnTo>
                        <a:pt x="586" y="52"/>
                      </a:lnTo>
                      <a:lnTo>
                        <a:pt x="586" y="53"/>
                      </a:lnTo>
                      <a:lnTo>
                        <a:pt x="587" y="53"/>
                      </a:lnTo>
                      <a:lnTo>
                        <a:pt x="588" y="53"/>
                      </a:lnTo>
                      <a:lnTo>
                        <a:pt x="589" y="53"/>
                      </a:lnTo>
                      <a:lnTo>
                        <a:pt x="590" y="53"/>
                      </a:lnTo>
                      <a:lnTo>
                        <a:pt x="590" y="53"/>
                      </a:lnTo>
                      <a:lnTo>
                        <a:pt x="591" y="53"/>
                      </a:lnTo>
                      <a:lnTo>
                        <a:pt x="592" y="53"/>
                      </a:lnTo>
                      <a:lnTo>
                        <a:pt x="593" y="54"/>
                      </a:lnTo>
                      <a:lnTo>
                        <a:pt x="594" y="54"/>
                      </a:lnTo>
                      <a:lnTo>
                        <a:pt x="594" y="54"/>
                      </a:lnTo>
                      <a:lnTo>
                        <a:pt x="595" y="54"/>
                      </a:lnTo>
                      <a:lnTo>
                        <a:pt x="596" y="54"/>
                      </a:lnTo>
                      <a:lnTo>
                        <a:pt x="597" y="54"/>
                      </a:lnTo>
                      <a:lnTo>
                        <a:pt x="598" y="54"/>
                      </a:lnTo>
                      <a:lnTo>
                        <a:pt x="598" y="54"/>
                      </a:lnTo>
                      <a:lnTo>
                        <a:pt x="599" y="55"/>
                      </a:lnTo>
                      <a:lnTo>
                        <a:pt x="600" y="55"/>
                      </a:lnTo>
                      <a:lnTo>
                        <a:pt x="601" y="55"/>
                      </a:lnTo>
                      <a:lnTo>
                        <a:pt x="602" y="55"/>
                      </a:lnTo>
                      <a:lnTo>
                        <a:pt x="602" y="55"/>
                      </a:lnTo>
                      <a:lnTo>
                        <a:pt x="603" y="54"/>
                      </a:lnTo>
                      <a:lnTo>
                        <a:pt x="604" y="54"/>
                      </a:lnTo>
                      <a:lnTo>
                        <a:pt x="605" y="54"/>
                      </a:lnTo>
                      <a:lnTo>
                        <a:pt x="606" y="54"/>
                      </a:lnTo>
                      <a:lnTo>
                        <a:pt x="606" y="53"/>
                      </a:lnTo>
                      <a:lnTo>
                        <a:pt x="607" y="53"/>
                      </a:lnTo>
                      <a:lnTo>
                        <a:pt x="608" y="53"/>
                      </a:lnTo>
                      <a:lnTo>
                        <a:pt x="609" y="52"/>
                      </a:lnTo>
                      <a:lnTo>
                        <a:pt x="609" y="52"/>
                      </a:lnTo>
                      <a:lnTo>
                        <a:pt x="610" y="51"/>
                      </a:lnTo>
                      <a:lnTo>
                        <a:pt x="611" y="50"/>
                      </a:lnTo>
                      <a:lnTo>
                        <a:pt x="612" y="50"/>
                      </a:lnTo>
                      <a:lnTo>
                        <a:pt x="613" y="49"/>
                      </a:lnTo>
                      <a:lnTo>
                        <a:pt x="614" y="48"/>
                      </a:lnTo>
                      <a:lnTo>
                        <a:pt x="614" y="47"/>
                      </a:lnTo>
                      <a:lnTo>
                        <a:pt x="615" y="46"/>
                      </a:lnTo>
                      <a:lnTo>
                        <a:pt x="616" y="45"/>
                      </a:lnTo>
                      <a:lnTo>
                        <a:pt x="617" y="44"/>
                      </a:lnTo>
                      <a:lnTo>
                        <a:pt x="618" y="43"/>
                      </a:lnTo>
                      <a:lnTo>
                        <a:pt x="618" y="41"/>
                      </a:lnTo>
                      <a:lnTo>
                        <a:pt x="619" y="40"/>
                      </a:lnTo>
                      <a:lnTo>
                        <a:pt x="620" y="40"/>
                      </a:lnTo>
                      <a:lnTo>
                        <a:pt x="621" y="38"/>
                      </a:lnTo>
                      <a:lnTo>
                        <a:pt x="621" y="37"/>
                      </a:lnTo>
                      <a:lnTo>
                        <a:pt x="622" y="37"/>
                      </a:lnTo>
                      <a:lnTo>
                        <a:pt x="623" y="36"/>
                      </a:lnTo>
                      <a:lnTo>
                        <a:pt x="624" y="35"/>
                      </a:lnTo>
                      <a:lnTo>
                        <a:pt x="625" y="35"/>
                      </a:lnTo>
                      <a:lnTo>
                        <a:pt x="626" y="35"/>
                      </a:lnTo>
                      <a:lnTo>
                        <a:pt x="626" y="34"/>
                      </a:lnTo>
                      <a:lnTo>
                        <a:pt x="627" y="34"/>
                      </a:lnTo>
                      <a:lnTo>
                        <a:pt x="628" y="33"/>
                      </a:lnTo>
                      <a:lnTo>
                        <a:pt x="629" y="33"/>
                      </a:lnTo>
                      <a:lnTo>
                        <a:pt x="629" y="33"/>
                      </a:lnTo>
                      <a:lnTo>
                        <a:pt x="630" y="33"/>
                      </a:lnTo>
                      <a:lnTo>
                        <a:pt x="631" y="33"/>
                      </a:lnTo>
                      <a:lnTo>
                        <a:pt x="632" y="33"/>
                      </a:lnTo>
                      <a:lnTo>
                        <a:pt x="633" y="33"/>
                      </a:lnTo>
                      <a:lnTo>
                        <a:pt x="633" y="34"/>
                      </a:lnTo>
                      <a:lnTo>
                        <a:pt x="634" y="33"/>
                      </a:lnTo>
                      <a:lnTo>
                        <a:pt x="635" y="33"/>
                      </a:lnTo>
                      <a:lnTo>
                        <a:pt x="636" y="34"/>
                      </a:lnTo>
                      <a:lnTo>
                        <a:pt x="637" y="33"/>
                      </a:lnTo>
                      <a:lnTo>
                        <a:pt x="638" y="33"/>
                      </a:lnTo>
                      <a:lnTo>
                        <a:pt x="638" y="34"/>
                      </a:lnTo>
                      <a:lnTo>
                        <a:pt x="639" y="34"/>
                      </a:lnTo>
                      <a:lnTo>
                        <a:pt x="640" y="35"/>
                      </a:lnTo>
                      <a:lnTo>
                        <a:pt x="641" y="35"/>
                      </a:lnTo>
                      <a:lnTo>
                        <a:pt x="641" y="35"/>
                      </a:lnTo>
                      <a:lnTo>
                        <a:pt x="642" y="36"/>
                      </a:lnTo>
                      <a:lnTo>
                        <a:pt x="643" y="36"/>
                      </a:lnTo>
                      <a:lnTo>
                        <a:pt x="644" y="37"/>
                      </a:lnTo>
                      <a:lnTo>
                        <a:pt x="644" y="38"/>
                      </a:lnTo>
                      <a:lnTo>
                        <a:pt x="645" y="38"/>
                      </a:lnTo>
                      <a:lnTo>
                        <a:pt x="646" y="39"/>
                      </a:lnTo>
                      <a:lnTo>
                        <a:pt x="647" y="40"/>
                      </a:lnTo>
                      <a:lnTo>
                        <a:pt x="648" y="41"/>
                      </a:lnTo>
                      <a:lnTo>
                        <a:pt x="649" y="41"/>
                      </a:lnTo>
                      <a:lnTo>
                        <a:pt x="649" y="42"/>
                      </a:lnTo>
                      <a:lnTo>
                        <a:pt x="650" y="43"/>
                      </a:lnTo>
                      <a:lnTo>
                        <a:pt x="651" y="44"/>
                      </a:lnTo>
                      <a:lnTo>
                        <a:pt x="652" y="45"/>
                      </a:lnTo>
                      <a:lnTo>
                        <a:pt x="653" y="46"/>
                      </a:lnTo>
                      <a:lnTo>
                        <a:pt x="653" y="46"/>
                      </a:lnTo>
                      <a:lnTo>
                        <a:pt x="654" y="47"/>
                      </a:lnTo>
                      <a:lnTo>
                        <a:pt x="655" y="48"/>
                      </a:lnTo>
                      <a:lnTo>
                        <a:pt x="656" y="48"/>
                      </a:lnTo>
                      <a:lnTo>
                        <a:pt x="656" y="49"/>
                      </a:lnTo>
                      <a:lnTo>
                        <a:pt x="657" y="50"/>
                      </a:lnTo>
                      <a:lnTo>
                        <a:pt x="658" y="50"/>
                      </a:lnTo>
                      <a:lnTo>
                        <a:pt x="659" y="51"/>
                      </a:lnTo>
                      <a:lnTo>
                        <a:pt x="660" y="51"/>
                      </a:lnTo>
                      <a:lnTo>
                        <a:pt x="661" y="52"/>
                      </a:lnTo>
                      <a:lnTo>
                        <a:pt x="661" y="52"/>
                      </a:lnTo>
                      <a:lnTo>
                        <a:pt x="662" y="53"/>
                      </a:lnTo>
                      <a:lnTo>
                        <a:pt x="663" y="53"/>
                      </a:lnTo>
                      <a:lnTo>
                        <a:pt x="664" y="53"/>
                      </a:lnTo>
                      <a:lnTo>
                        <a:pt x="664" y="53"/>
                      </a:lnTo>
                      <a:lnTo>
                        <a:pt x="665" y="53"/>
                      </a:lnTo>
                      <a:lnTo>
                        <a:pt x="666" y="54"/>
                      </a:lnTo>
                      <a:lnTo>
                        <a:pt x="667" y="54"/>
                      </a:lnTo>
                      <a:lnTo>
                        <a:pt x="668" y="54"/>
                      </a:lnTo>
                      <a:lnTo>
                        <a:pt x="668" y="54"/>
                      </a:lnTo>
                      <a:lnTo>
                        <a:pt x="669" y="54"/>
                      </a:lnTo>
                      <a:lnTo>
                        <a:pt x="670" y="54"/>
                      </a:lnTo>
                      <a:lnTo>
                        <a:pt x="671" y="55"/>
                      </a:lnTo>
                      <a:lnTo>
                        <a:pt x="672" y="54"/>
                      </a:lnTo>
                      <a:lnTo>
                        <a:pt x="672" y="54"/>
                      </a:lnTo>
                      <a:lnTo>
                        <a:pt x="673" y="54"/>
                      </a:lnTo>
                      <a:lnTo>
                        <a:pt x="674" y="54"/>
                      </a:lnTo>
                      <a:lnTo>
                        <a:pt x="675" y="54"/>
                      </a:lnTo>
                      <a:lnTo>
                        <a:pt x="676" y="54"/>
                      </a:lnTo>
                      <a:lnTo>
                        <a:pt x="676" y="54"/>
                      </a:lnTo>
                      <a:lnTo>
                        <a:pt x="677" y="54"/>
                      </a:lnTo>
                      <a:lnTo>
                        <a:pt x="678" y="54"/>
                      </a:lnTo>
                      <a:lnTo>
                        <a:pt x="679" y="54"/>
                      </a:lnTo>
                      <a:lnTo>
                        <a:pt x="680" y="53"/>
                      </a:lnTo>
                      <a:lnTo>
                        <a:pt x="680" y="53"/>
                      </a:lnTo>
                      <a:lnTo>
                        <a:pt x="681" y="53"/>
                      </a:lnTo>
                      <a:lnTo>
                        <a:pt x="682" y="53"/>
                      </a:lnTo>
                      <a:lnTo>
                        <a:pt x="683" y="53"/>
                      </a:lnTo>
                      <a:lnTo>
                        <a:pt x="684" y="53"/>
                      </a:lnTo>
                      <a:lnTo>
                        <a:pt x="684" y="52"/>
                      </a:lnTo>
                      <a:lnTo>
                        <a:pt x="685" y="52"/>
                      </a:lnTo>
                      <a:lnTo>
                        <a:pt x="686" y="52"/>
                      </a:lnTo>
                      <a:lnTo>
                        <a:pt x="687" y="52"/>
                      </a:lnTo>
                      <a:lnTo>
                        <a:pt x="687" y="51"/>
                      </a:lnTo>
                      <a:lnTo>
                        <a:pt x="688" y="51"/>
                      </a:lnTo>
                      <a:lnTo>
                        <a:pt x="689" y="51"/>
                      </a:lnTo>
                      <a:lnTo>
                        <a:pt x="690" y="51"/>
                      </a:lnTo>
                      <a:lnTo>
                        <a:pt x="691" y="51"/>
                      </a:lnTo>
                      <a:lnTo>
                        <a:pt x="692" y="51"/>
                      </a:lnTo>
                      <a:lnTo>
                        <a:pt x="692" y="51"/>
                      </a:lnTo>
                      <a:lnTo>
                        <a:pt x="693" y="50"/>
                      </a:lnTo>
                      <a:lnTo>
                        <a:pt x="694" y="50"/>
                      </a:lnTo>
                      <a:lnTo>
                        <a:pt x="695" y="50"/>
                      </a:lnTo>
                      <a:lnTo>
                        <a:pt x="696" y="50"/>
                      </a:lnTo>
                      <a:lnTo>
                        <a:pt x="696" y="50"/>
                      </a:lnTo>
                      <a:lnTo>
                        <a:pt x="697" y="50"/>
                      </a:lnTo>
                      <a:lnTo>
                        <a:pt x="698" y="51"/>
                      </a:lnTo>
                      <a:lnTo>
                        <a:pt x="699" y="50"/>
                      </a:lnTo>
                      <a:lnTo>
                        <a:pt x="699" y="50"/>
                      </a:lnTo>
                      <a:lnTo>
                        <a:pt x="700" y="50"/>
                      </a:lnTo>
                      <a:lnTo>
                        <a:pt x="701" y="51"/>
                      </a:lnTo>
                      <a:lnTo>
                        <a:pt x="702" y="51"/>
                      </a:lnTo>
                      <a:lnTo>
                        <a:pt x="703" y="51"/>
                      </a:lnTo>
                      <a:lnTo>
                        <a:pt x="704" y="51"/>
                      </a:lnTo>
                      <a:lnTo>
                        <a:pt x="704" y="51"/>
                      </a:lnTo>
                      <a:lnTo>
                        <a:pt x="705" y="51"/>
                      </a:lnTo>
                      <a:lnTo>
                        <a:pt x="706" y="51"/>
                      </a:lnTo>
                      <a:lnTo>
                        <a:pt x="707" y="52"/>
                      </a:lnTo>
                      <a:lnTo>
                        <a:pt x="707" y="52"/>
                      </a:lnTo>
                      <a:lnTo>
                        <a:pt x="708" y="52"/>
                      </a:lnTo>
                      <a:lnTo>
                        <a:pt x="709" y="52"/>
                      </a:lnTo>
                      <a:lnTo>
                        <a:pt x="710" y="52"/>
                      </a:lnTo>
                      <a:lnTo>
                        <a:pt x="711" y="52"/>
                      </a:lnTo>
                      <a:lnTo>
                        <a:pt x="711" y="53"/>
                      </a:lnTo>
                      <a:lnTo>
                        <a:pt x="712" y="53"/>
                      </a:lnTo>
                      <a:lnTo>
                        <a:pt x="713" y="53"/>
                      </a:lnTo>
                      <a:lnTo>
                        <a:pt x="714" y="53"/>
                      </a:lnTo>
                      <a:lnTo>
                        <a:pt x="715" y="53"/>
                      </a:lnTo>
                      <a:lnTo>
                        <a:pt x="716" y="54"/>
                      </a:lnTo>
                      <a:lnTo>
                        <a:pt x="716" y="54"/>
                      </a:lnTo>
                      <a:lnTo>
                        <a:pt x="717" y="54"/>
                      </a:lnTo>
                      <a:lnTo>
                        <a:pt x="718" y="54"/>
                      </a:lnTo>
                      <a:lnTo>
                        <a:pt x="719" y="54"/>
                      </a:lnTo>
                      <a:lnTo>
                        <a:pt x="719" y="54"/>
                      </a:lnTo>
                      <a:lnTo>
                        <a:pt x="720" y="54"/>
                      </a:lnTo>
                      <a:lnTo>
                        <a:pt x="721" y="54"/>
                      </a:lnTo>
                      <a:lnTo>
                        <a:pt x="722" y="54"/>
                      </a:lnTo>
                      <a:lnTo>
                        <a:pt x="722" y="54"/>
                      </a:lnTo>
                      <a:lnTo>
                        <a:pt x="723" y="54"/>
                      </a:lnTo>
                      <a:lnTo>
                        <a:pt x="724" y="54"/>
                      </a:lnTo>
                      <a:lnTo>
                        <a:pt x="725" y="54"/>
                      </a:lnTo>
                      <a:lnTo>
                        <a:pt x="726" y="54"/>
                      </a:lnTo>
                      <a:lnTo>
                        <a:pt x="727" y="54"/>
                      </a:lnTo>
                      <a:lnTo>
                        <a:pt x="727" y="54"/>
                      </a:lnTo>
                      <a:lnTo>
                        <a:pt x="728" y="54"/>
                      </a:lnTo>
                      <a:lnTo>
                        <a:pt x="729" y="53"/>
                      </a:lnTo>
                      <a:lnTo>
                        <a:pt x="730" y="53"/>
                      </a:lnTo>
                      <a:lnTo>
                        <a:pt x="731" y="53"/>
                      </a:lnTo>
                      <a:lnTo>
                        <a:pt x="731" y="53"/>
                      </a:lnTo>
                      <a:lnTo>
                        <a:pt x="732" y="53"/>
                      </a:lnTo>
                      <a:lnTo>
                        <a:pt x="733" y="53"/>
                      </a:lnTo>
                      <a:lnTo>
                        <a:pt x="734" y="53"/>
                      </a:lnTo>
                      <a:lnTo>
                        <a:pt x="734" y="52"/>
                      </a:lnTo>
                      <a:lnTo>
                        <a:pt x="735" y="52"/>
                      </a:lnTo>
                      <a:lnTo>
                        <a:pt x="736" y="52"/>
                      </a:lnTo>
                      <a:lnTo>
                        <a:pt x="737" y="52"/>
                      </a:lnTo>
                      <a:lnTo>
                        <a:pt x="738" y="52"/>
                      </a:lnTo>
                      <a:lnTo>
                        <a:pt x="739" y="52"/>
                      </a:lnTo>
                      <a:lnTo>
                        <a:pt x="739" y="52"/>
                      </a:lnTo>
                      <a:lnTo>
                        <a:pt x="740" y="52"/>
                      </a:lnTo>
                      <a:lnTo>
                        <a:pt x="741" y="52"/>
                      </a:lnTo>
                      <a:lnTo>
                        <a:pt x="742" y="52"/>
                      </a:lnTo>
                      <a:lnTo>
                        <a:pt x="742" y="52"/>
                      </a:lnTo>
                      <a:lnTo>
                        <a:pt x="743" y="52"/>
                      </a:lnTo>
                      <a:lnTo>
                        <a:pt x="744" y="52"/>
                      </a:lnTo>
                      <a:lnTo>
                        <a:pt x="745" y="53"/>
                      </a:lnTo>
                      <a:lnTo>
                        <a:pt x="746" y="53"/>
                      </a:lnTo>
                      <a:lnTo>
                        <a:pt x="746" y="53"/>
                      </a:lnTo>
                      <a:lnTo>
                        <a:pt x="747" y="53"/>
                      </a:lnTo>
                      <a:lnTo>
                        <a:pt x="748" y="53"/>
                      </a:lnTo>
                      <a:lnTo>
                        <a:pt x="749" y="53"/>
                      </a:lnTo>
                      <a:lnTo>
                        <a:pt x="750" y="53"/>
                      </a:lnTo>
                      <a:lnTo>
                        <a:pt x="751" y="54"/>
                      </a:lnTo>
                      <a:lnTo>
                        <a:pt x="751" y="54"/>
                      </a:lnTo>
                      <a:lnTo>
                        <a:pt x="752" y="54"/>
                      </a:lnTo>
                      <a:lnTo>
                        <a:pt x="753" y="54"/>
                      </a:lnTo>
                      <a:lnTo>
                        <a:pt x="754" y="54"/>
                      </a:lnTo>
                      <a:lnTo>
                        <a:pt x="754" y="55"/>
                      </a:lnTo>
                      <a:lnTo>
                        <a:pt x="755" y="55"/>
                      </a:lnTo>
                      <a:lnTo>
                        <a:pt x="756" y="55"/>
                      </a:lnTo>
                      <a:lnTo>
                        <a:pt x="757" y="55"/>
                      </a:lnTo>
                      <a:lnTo>
                        <a:pt x="758" y="55"/>
                      </a:lnTo>
                      <a:lnTo>
                        <a:pt x="758" y="55"/>
                      </a:lnTo>
                      <a:lnTo>
                        <a:pt x="759" y="55"/>
                      </a:lnTo>
                      <a:lnTo>
                        <a:pt x="760" y="55"/>
                      </a:lnTo>
                      <a:lnTo>
                        <a:pt x="761" y="56"/>
                      </a:lnTo>
                      <a:lnTo>
                        <a:pt x="762" y="56"/>
                      </a:lnTo>
                      <a:lnTo>
                        <a:pt x="762" y="56"/>
                      </a:lnTo>
                      <a:lnTo>
                        <a:pt x="763" y="56"/>
                      </a:lnTo>
                      <a:lnTo>
                        <a:pt x="764" y="56"/>
                      </a:lnTo>
                      <a:lnTo>
                        <a:pt x="765" y="56"/>
                      </a:lnTo>
                      <a:lnTo>
                        <a:pt x="765" y="56"/>
                      </a:lnTo>
                      <a:lnTo>
                        <a:pt x="766" y="56"/>
                      </a:lnTo>
                      <a:lnTo>
                        <a:pt x="767" y="56"/>
                      </a:lnTo>
                      <a:lnTo>
                        <a:pt x="768" y="56"/>
                      </a:lnTo>
                      <a:lnTo>
                        <a:pt x="769" y="56"/>
                      </a:lnTo>
                      <a:lnTo>
                        <a:pt x="770" y="56"/>
                      </a:lnTo>
                      <a:lnTo>
                        <a:pt x="770" y="56"/>
                      </a:lnTo>
                      <a:lnTo>
                        <a:pt x="771" y="56"/>
                      </a:lnTo>
                      <a:lnTo>
                        <a:pt x="772" y="55"/>
                      </a:lnTo>
                      <a:lnTo>
                        <a:pt x="773" y="55"/>
                      </a:lnTo>
                      <a:lnTo>
                        <a:pt x="774" y="55"/>
                      </a:lnTo>
                      <a:lnTo>
                        <a:pt x="774" y="55"/>
                      </a:lnTo>
                      <a:lnTo>
                        <a:pt x="775" y="55"/>
                      </a:lnTo>
                      <a:lnTo>
                        <a:pt x="776" y="55"/>
                      </a:lnTo>
                      <a:lnTo>
                        <a:pt x="777" y="54"/>
                      </a:lnTo>
                      <a:lnTo>
                        <a:pt x="777" y="54"/>
                      </a:lnTo>
                      <a:lnTo>
                        <a:pt x="778" y="53"/>
                      </a:lnTo>
                      <a:lnTo>
                        <a:pt x="779" y="53"/>
                      </a:lnTo>
                      <a:lnTo>
                        <a:pt x="780" y="52"/>
                      </a:lnTo>
                      <a:lnTo>
                        <a:pt x="781" y="52"/>
                      </a:lnTo>
                      <a:lnTo>
                        <a:pt x="782" y="51"/>
                      </a:lnTo>
                      <a:lnTo>
                        <a:pt x="782" y="51"/>
                      </a:lnTo>
                      <a:lnTo>
                        <a:pt x="783" y="50"/>
                      </a:lnTo>
                      <a:lnTo>
                        <a:pt x="784" y="49"/>
                      </a:lnTo>
                      <a:lnTo>
                        <a:pt x="785" y="48"/>
                      </a:lnTo>
                      <a:lnTo>
                        <a:pt x="785" y="47"/>
                      </a:lnTo>
                      <a:lnTo>
                        <a:pt x="786" y="46"/>
                      </a:lnTo>
                      <a:lnTo>
                        <a:pt x="787" y="45"/>
                      </a:lnTo>
                      <a:lnTo>
                        <a:pt x="788" y="44"/>
                      </a:lnTo>
                      <a:lnTo>
                        <a:pt x="789" y="42"/>
                      </a:lnTo>
                      <a:lnTo>
                        <a:pt x="789" y="41"/>
                      </a:lnTo>
                      <a:lnTo>
                        <a:pt x="790" y="40"/>
                      </a:lnTo>
                      <a:lnTo>
                        <a:pt x="791" y="38"/>
                      </a:lnTo>
                      <a:lnTo>
                        <a:pt x="792" y="37"/>
                      </a:lnTo>
                      <a:lnTo>
                        <a:pt x="793" y="36"/>
                      </a:lnTo>
                      <a:lnTo>
                        <a:pt x="794" y="34"/>
                      </a:lnTo>
                      <a:lnTo>
                        <a:pt x="794" y="33"/>
                      </a:lnTo>
                      <a:lnTo>
                        <a:pt x="795" y="32"/>
                      </a:lnTo>
                      <a:lnTo>
                        <a:pt x="796" y="31"/>
                      </a:lnTo>
                      <a:lnTo>
                        <a:pt x="797" y="30"/>
                      </a:lnTo>
                      <a:lnTo>
                        <a:pt x="797" y="29"/>
                      </a:lnTo>
                      <a:lnTo>
                        <a:pt x="798" y="28"/>
                      </a:lnTo>
                      <a:lnTo>
                        <a:pt x="799" y="27"/>
                      </a:lnTo>
                      <a:lnTo>
                        <a:pt x="800" y="27"/>
                      </a:lnTo>
                      <a:lnTo>
                        <a:pt x="800" y="26"/>
                      </a:lnTo>
                      <a:lnTo>
                        <a:pt x="801" y="26"/>
                      </a:lnTo>
                      <a:lnTo>
                        <a:pt x="802" y="25"/>
                      </a:lnTo>
                      <a:lnTo>
                        <a:pt x="803" y="25"/>
                      </a:lnTo>
                      <a:lnTo>
                        <a:pt x="804" y="24"/>
                      </a:lnTo>
                      <a:lnTo>
                        <a:pt x="805" y="24"/>
                      </a:lnTo>
                      <a:lnTo>
                        <a:pt x="805" y="23"/>
                      </a:lnTo>
                      <a:lnTo>
                        <a:pt x="806" y="23"/>
                      </a:lnTo>
                      <a:lnTo>
                        <a:pt x="807" y="21"/>
                      </a:lnTo>
                      <a:lnTo>
                        <a:pt x="808" y="21"/>
                      </a:lnTo>
                      <a:lnTo>
                        <a:pt x="809" y="19"/>
                      </a:lnTo>
                      <a:lnTo>
                        <a:pt x="809" y="18"/>
                      </a:lnTo>
                      <a:lnTo>
                        <a:pt x="810" y="16"/>
                      </a:lnTo>
                      <a:lnTo>
                        <a:pt x="811" y="13"/>
                      </a:lnTo>
                      <a:lnTo>
                        <a:pt x="812" y="11"/>
                      </a:lnTo>
                      <a:lnTo>
                        <a:pt x="812" y="7"/>
                      </a:lnTo>
                      <a:lnTo>
                        <a:pt x="813" y="4"/>
                      </a:lnTo>
                      <a:lnTo>
                        <a:pt x="814" y="0"/>
                      </a:lnTo>
                    </a:path>
                  </a:pathLst>
                </a:custGeom>
                <a:noFill/>
                <a:ln w="0" cap="flat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98" name="Freeform 103">
                  <a:extLst>
                    <a:ext uri="{FF2B5EF4-FFF2-40B4-BE49-F238E27FC236}">
                      <a16:creationId xmlns:a16="http://schemas.microsoft.com/office/drawing/2014/main" id="{FEAB37B8-09D3-4A85-B417-19C3D7BF6C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10" y="2863"/>
                  <a:ext cx="814" cy="103"/>
                </a:xfrm>
                <a:custGeom>
                  <a:avLst/>
                  <a:gdLst>
                    <a:gd name="T0" fmla="*/ 13 w 814"/>
                    <a:gd name="T1" fmla="*/ 4 h 103"/>
                    <a:gd name="T2" fmla="*/ 26 w 814"/>
                    <a:gd name="T3" fmla="*/ 63 h 103"/>
                    <a:gd name="T4" fmla="*/ 40 w 814"/>
                    <a:gd name="T5" fmla="*/ 86 h 103"/>
                    <a:gd name="T6" fmla="*/ 53 w 814"/>
                    <a:gd name="T7" fmla="*/ 91 h 103"/>
                    <a:gd name="T8" fmla="*/ 67 w 814"/>
                    <a:gd name="T9" fmla="*/ 94 h 103"/>
                    <a:gd name="T10" fmla="*/ 81 w 814"/>
                    <a:gd name="T11" fmla="*/ 96 h 103"/>
                    <a:gd name="T12" fmla="*/ 94 w 814"/>
                    <a:gd name="T13" fmla="*/ 96 h 103"/>
                    <a:gd name="T14" fmla="*/ 108 w 814"/>
                    <a:gd name="T15" fmla="*/ 95 h 103"/>
                    <a:gd name="T16" fmla="*/ 121 w 814"/>
                    <a:gd name="T17" fmla="*/ 97 h 103"/>
                    <a:gd name="T18" fmla="*/ 135 w 814"/>
                    <a:gd name="T19" fmla="*/ 98 h 103"/>
                    <a:gd name="T20" fmla="*/ 148 w 814"/>
                    <a:gd name="T21" fmla="*/ 99 h 103"/>
                    <a:gd name="T22" fmla="*/ 162 w 814"/>
                    <a:gd name="T23" fmla="*/ 94 h 103"/>
                    <a:gd name="T24" fmla="*/ 175 w 814"/>
                    <a:gd name="T25" fmla="*/ 79 h 103"/>
                    <a:gd name="T26" fmla="*/ 189 w 814"/>
                    <a:gd name="T27" fmla="*/ 87 h 103"/>
                    <a:gd name="T28" fmla="*/ 202 w 814"/>
                    <a:gd name="T29" fmla="*/ 94 h 103"/>
                    <a:gd name="T30" fmla="*/ 216 w 814"/>
                    <a:gd name="T31" fmla="*/ 93 h 103"/>
                    <a:gd name="T32" fmla="*/ 229 w 814"/>
                    <a:gd name="T33" fmla="*/ 93 h 103"/>
                    <a:gd name="T34" fmla="*/ 243 w 814"/>
                    <a:gd name="T35" fmla="*/ 98 h 103"/>
                    <a:gd name="T36" fmla="*/ 256 w 814"/>
                    <a:gd name="T37" fmla="*/ 99 h 103"/>
                    <a:gd name="T38" fmla="*/ 270 w 814"/>
                    <a:gd name="T39" fmla="*/ 99 h 103"/>
                    <a:gd name="T40" fmla="*/ 284 w 814"/>
                    <a:gd name="T41" fmla="*/ 97 h 103"/>
                    <a:gd name="T42" fmla="*/ 297 w 814"/>
                    <a:gd name="T43" fmla="*/ 96 h 103"/>
                    <a:gd name="T44" fmla="*/ 310 w 814"/>
                    <a:gd name="T45" fmla="*/ 99 h 103"/>
                    <a:gd name="T46" fmla="*/ 324 w 814"/>
                    <a:gd name="T47" fmla="*/ 93 h 103"/>
                    <a:gd name="T48" fmla="*/ 338 w 814"/>
                    <a:gd name="T49" fmla="*/ 86 h 103"/>
                    <a:gd name="T50" fmla="*/ 351 w 814"/>
                    <a:gd name="T51" fmla="*/ 78 h 103"/>
                    <a:gd name="T52" fmla="*/ 365 w 814"/>
                    <a:gd name="T53" fmla="*/ 91 h 103"/>
                    <a:gd name="T54" fmla="*/ 378 w 814"/>
                    <a:gd name="T55" fmla="*/ 96 h 103"/>
                    <a:gd name="T56" fmla="*/ 392 w 814"/>
                    <a:gd name="T57" fmla="*/ 99 h 103"/>
                    <a:gd name="T58" fmla="*/ 405 w 814"/>
                    <a:gd name="T59" fmla="*/ 100 h 103"/>
                    <a:gd name="T60" fmla="*/ 419 w 814"/>
                    <a:gd name="T61" fmla="*/ 101 h 103"/>
                    <a:gd name="T62" fmla="*/ 432 w 814"/>
                    <a:gd name="T63" fmla="*/ 101 h 103"/>
                    <a:gd name="T64" fmla="*/ 446 w 814"/>
                    <a:gd name="T65" fmla="*/ 101 h 103"/>
                    <a:gd name="T66" fmla="*/ 460 w 814"/>
                    <a:gd name="T67" fmla="*/ 101 h 103"/>
                    <a:gd name="T68" fmla="*/ 473 w 814"/>
                    <a:gd name="T69" fmla="*/ 102 h 103"/>
                    <a:gd name="T70" fmla="*/ 486 w 814"/>
                    <a:gd name="T71" fmla="*/ 102 h 103"/>
                    <a:gd name="T72" fmla="*/ 500 w 814"/>
                    <a:gd name="T73" fmla="*/ 102 h 103"/>
                    <a:gd name="T74" fmla="*/ 513 w 814"/>
                    <a:gd name="T75" fmla="*/ 102 h 103"/>
                    <a:gd name="T76" fmla="*/ 527 w 814"/>
                    <a:gd name="T77" fmla="*/ 101 h 103"/>
                    <a:gd name="T78" fmla="*/ 541 w 814"/>
                    <a:gd name="T79" fmla="*/ 102 h 103"/>
                    <a:gd name="T80" fmla="*/ 554 w 814"/>
                    <a:gd name="T81" fmla="*/ 102 h 103"/>
                    <a:gd name="T82" fmla="*/ 568 w 814"/>
                    <a:gd name="T83" fmla="*/ 102 h 103"/>
                    <a:gd name="T84" fmla="*/ 581 w 814"/>
                    <a:gd name="T85" fmla="*/ 102 h 103"/>
                    <a:gd name="T86" fmla="*/ 595 w 814"/>
                    <a:gd name="T87" fmla="*/ 102 h 103"/>
                    <a:gd name="T88" fmla="*/ 608 w 814"/>
                    <a:gd name="T89" fmla="*/ 102 h 103"/>
                    <a:gd name="T90" fmla="*/ 622 w 814"/>
                    <a:gd name="T91" fmla="*/ 102 h 103"/>
                    <a:gd name="T92" fmla="*/ 635 w 814"/>
                    <a:gd name="T93" fmla="*/ 102 h 103"/>
                    <a:gd name="T94" fmla="*/ 649 w 814"/>
                    <a:gd name="T95" fmla="*/ 102 h 103"/>
                    <a:gd name="T96" fmla="*/ 662 w 814"/>
                    <a:gd name="T97" fmla="*/ 102 h 103"/>
                    <a:gd name="T98" fmla="*/ 676 w 814"/>
                    <a:gd name="T99" fmla="*/ 101 h 103"/>
                    <a:gd name="T100" fmla="*/ 689 w 814"/>
                    <a:gd name="T101" fmla="*/ 102 h 103"/>
                    <a:gd name="T102" fmla="*/ 703 w 814"/>
                    <a:gd name="T103" fmla="*/ 102 h 103"/>
                    <a:gd name="T104" fmla="*/ 717 w 814"/>
                    <a:gd name="T105" fmla="*/ 102 h 103"/>
                    <a:gd name="T106" fmla="*/ 730 w 814"/>
                    <a:gd name="T107" fmla="*/ 102 h 103"/>
                    <a:gd name="T108" fmla="*/ 744 w 814"/>
                    <a:gd name="T109" fmla="*/ 102 h 103"/>
                    <a:gd name="T110" fmla="*/ 757 w 814"/>
                    <a:gd name="T111" fmla="*/ 102 h 103"/>
                    <a:gd name="T112" fmla="*/ 771 w 814"/>
                    <a:gd name="T113" fmla="*/ 102 h 103"/>
                    <a:gd name="T114" fmla="*/ 784 w 814"/>
                    <a:gd name="T115" fmla="*/ 102 h 103"/>
                    <a:gd name="T116" fmla="*/ 798 w 814"/>
                    <a:gd name="T117" fmla="*/ 103 h 103"/>
                    <a:gd name="T118" fmla="*/ 811 w 814"/>
                    <a:gd name="T119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14" h="103">
                      <a:moveTo>
                        <a:pt x="0" y="43"/>
                      </a:moveTo>
                      <a:lnTo>
                        <a:pt x="1" y="39"/>
                      </a:lnTo>
                      <a:lnTo>
                        <a:pt x="2" y="35"/>
                      </a:lnTo>
                      <a:lnTo>
                        <a:pt x="3" y="31"/>
                      </a:lnTo>
                      <a:lnTo>
                        <a:pt x="3" y="28"/>
                      </a:lnTo>
                      <a:lnTo>
                        <a:pt x="4" y="23"/>
                      </a:lnTo>
                      <a:lnTo>
                        <a:pt x="5" y="19"/>
                      </a:lnTo>
                      <a:lnTo>
                        <a:pt x="6" y="15"/>
                      </a:lnTo>
                      <a:lnTo>
                        <a:pt x="6" y="12"/>
                      </a:lnTo>
                      <a:lnTo>
                        <a:pt x="7" y="8"/>
                      </a:lnTo>
                      <a:lnTo>
                        <a:pt x="8" y="6"/>
                      </a:lnTo>
                      <a:lnTo>
                        <a:pt x="9" y="4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2"/>
                      </a:lnTo>
                      <a:lnTo>
                        <a:pt x="13" y="4"/>
                      </a:lnTo>
                      <a:lnTo>
                        <a:pt x="14" y="5"/>
                      </a:lnTo>
                      <a:lnTo>
                        <a:pt x="15" y="8"/>
                      </a:lnTo>
                      <a:lnTo>
                        <a:pt x="15" y="11"/>
                      </a:lnTo>
                      <a:lnTo>
                        <a:pt x="16" y="13"/>
                      </a:lnTo>
                      <a:lnTo>
                        <a:pt x="17" y="17"/>
                      </a:lnTo>
                      <a:lnTo>
                        <a:pt x="18" y="21"/>
                      </a:lnTo>
                      <a:lnTo>
                        <a:pt x="18" y="25"/>
                      </a:lnTo>
                      <a:lnTo>
                        <a:pt x="19" y="29"/>
                      </a:lnTo>
                      <a:lnTo>
                        <a:pt x="20" y="34"/>
                      </a:lnTo>
                      <a:lnTo>
                        <a:pt x="21" y="38"/>
                      </a:lnTo>
                      <a:lnTo>
                        <a:pt x="22" y="41"/>
                      </a:lnTo>
                      <a:lnTo>
                        <a:pt x="22" y="45"/>
                      </a:lnTo>
                      <a:lnTo>
                        <a:pt x="23" y="49"/>
                      </a:lnTo>
                      <a:lnTo>
                        <a:pt x="24" y="53"/>
                      </a:lnTo>
                      <a:lnTo>
                        <a:pt x="25" y="57"/>
                      </a:lnTo>
                      <a:lnTo>
                        <a:pt x="26" y="59"/>
                      </a:lnTo>
                      <a:lnTo>
                        <a:pt x="26" y="63"/>
                      </a:lnTo>
                      <a:lnTo>
                        <a:pt x="27" y="64"/>
                      </a:lnTo>
                      <a:lnTo>
                        <a:pt x="28" y="67"/>
                      </a:lnTo>
                      <a:lnTo>
                        <a:pt x="29" y="69"/>
                      </a:lnTo>
                      <a:lnTo>
                        <a:pt x="30" y="71"/>
                      </a:lnTo>
                      <a:lnTo>
                        <a:pt x="30" y="73"/>
                      </a:lnTo>
                      <a:lnTo>
                        <a:pt x="31" y="75"/>
                      </a:lnTo>
                      <a:lnTo>
                        <a:pt x="32" y="76"/>
                      </a:lnTo>
                      <a:lnTo>
                        <a:pt x="33" y="78"/>
                      </a:lnTo>
                      <a:lnTo>
                        <a:pt x="34" y="79"/>
                      </a:lnTo>
                      <a:lnTo>
                        <a:pt x="34" y="80"/>
                      </a:lnTo>
                      <a:lnTo>
                        <a:pt x="35" y="81"/>
                      </a:lnTo>
                      <a:lnTo>
                        <a:pt x="36" y="82"/>
                      </a:lnTo>
                      <a:lnTo>
                        <a:pt x="37" y="83"/>
                      </a:lnTo>
                      <a:lnTo>
                        <a:pt x="38" y="84"/>
                      </a:lnTo>
                      <a:lnTo>
                        <a:pt x="38" y="85"/>
                      </a:lnTo>
                      <a:lnTo>
                        <a:pt x="39" y="85"/>
                      </a:lnTo>
                      <a:lnTo>
                        <a:pt x="40" y="86"/>
                      </a:lnTo>
                      <a:lnTo>
                        <a:pt x="41" y="86"/>
                      </a:lnTo>
                      <a:lnTo>
                        <a:pt x="41" y="87"/>
                      </a:lnTo>
                      <a:lnTo>
                        <a:pt x="42" y="87"/>
                      </a:lnTo>
                      <a:lnTo>
                        <a:pt x="43" y="88"/>
                      </a:lnTo>
                      <a:lnTo>
                        <a:pt x="44" y="88"/>
                      </a:lnTo>
                      <a:lnTo>
                        <a:pt x="45" y="89"/>
                      </a:lnTo>
                      <a:lnTo>
                        <a:pt x="46" y="89"/>
                      </a:lnTo>
                      <a:lnTo>
                        <a:pt x="46" y="89"/>
                      </a:lnTo>
                      <a:lnTo>
                        <a:pt x="47" y="89"/>
                      </a:lnTo>
                      <a:lnTo>
                        <a:pt x="48" y="90"/>
                      </a:lnTo>
                      <a:lnTo>
                        <a:pt x="49" y="90"/>
                      </a:lnTo>
                      <a:lnTo>
                        <a:pt x="49" y="90"/>
                      </a:lnTo>
                      <a:lnTo>
                        <a:pt x="50" y="90"/>
                      </a:lnTo>
                      <a:lnTo>
                        <a:pt x="51" y="91"/>
                      </a:lnTo>
                      <a:lnTo>
                        <a:pt x="52" y="91"/>
                      </a:lnTo>
                      <a:lnTo>
                        <a:pt x="53" y="91"/>
                      </a:lnTo>
                      <a:lnTo>
                        <a:pt x="53" y="91"/>
                      </a:lnTo>
                      <a:lnTo>
                        <a:pt x="54" y="92"/>
                      </a:lnTo>
                      <a:lnTo>
                        <a:pt x="55" y="92"/>
                      </a:lnTo>
                      <a:lnTo>
                        <a:pt x="56" y="92"/>
                      </a:lnTo>
                      <a:lnTo>
                        <a:pt x="57" y="92"/>
                      </a:lnTo>
                      <a:lnTo>
                        <a:pt x="58" y="92"/>
                      </a:lnTo>
                      <a:lnTo>
                        <a:pt x="58" y="92"/>
                      </a:lnTo>
                      <a:lnTo>
                        <a:pt x="59" y="93"/>
                      </a:lnTo>
                      <a:lnTo>
                        <a:pt x="60" y="93"/>
                      </a:lnTo>
                      <a:lnTo>
                        <a:pt x="61" y="93"/>
                      </a:lnTo>
                      <a:lnTo>
                        <a:pt x="61" y="93"/>
                      </a:lnTo>
                      <a:lnTo>
                        <a:pt x="62" y="93"/>
                      </a:lnTo>
                      <a:lnTo>
                        <a:pt x="63" y="93"/>
                      </a:lnTo>
                      <a:lnTo>
                        <a:pt x="64" y="93"/>
                      </a:lnTo>
                      <a:lnTo>
                        <a:pt x="64" y="94"/>
                      </a:lnTo>
                      <a:lnTo>
                        <a:pt x="65" y="94"/>
                      </a:lnTo>
                      <a:lnTo>
                        <a:pt x="66" y="94"/>
                      </a:lnTo>
                      <a:lnTo>
                        <a:pt x="67" y="94"/>
                      </a:lnTo>
                      <a:lnTo>
                        <a:pt x="68" y="94"/>
                      </a:lnTo>
                      <a:lnTo>
                        <a:pt x="69" y="94"/>
                      </a:lnTo>
                      <a:lnTo>
                        <a:pt x="69" y="94"/>
                      </a:lnTo>
                      <a:lnTo>
                        <a:pt x="70" y="94"/>
                      </a:lnTo>
                      <a:lnTo>
                        <a:pt x="71" y="95"/>
                      </a:lnTo>
                      <a:lnTo>
                        <a:pt x="72" y="95"/>
                      </a:lnTo>
                      <a:lnTo>
                        <a:pt x="73" y="95"/>
                      </a:lnTo>
                      <a:lnTo>
                        <a:pt x="73" y="95"/>
                      </a:lnTo>
                      <a:lnTo>
                        <a:pt x="74" y="95"/>
                      </a:lnTo>
                      <a:lnTo>
                        <a:pt x="75" y="95"/>
                      </a:lnTo>
                      <a:lnTo>
                        <a:pt x="76" y="95"/>
                      </a:lnTo>
                      <a:lnTo>
                        <a:pt x="76" y="96"/>
                      </a:lnTo>
                      <a:lnTo>
                        <a:pt x="77" y="96"/>
                      </a:lnTo>
                      <a:lnTo>
                        <a:pt x="78" y="96"/>
                      </a:lnTo>
                      <a:lnTo>
                        <a:pt x="79" y="96"/>
                      </a:lnTo>
                      <a:lnTo>
                        <a:pt x="80" y="96"/>
                      </a:lnTo>
                      <a:lnTo>
                        <a:pt x="81" y="96"/>
                      </a:lnTo>
                      <a:lnTo>
                        <a:pt x="81" y="96"/>
                      </a:lnTo>
                      <a:lnTo>
                        <a:pt x="82" y="96"/>
                      </a:lnTo>
                      <a:lnTo>
                        <a:pt x="83" y="96"/>
                      </a:lnTo>
                      <a:lnTo>
                        <a:pt x="84" y="96"/>
                      </a:lnTo>
                      <a:lnTo>
                        <a:pt x="84" y="96"/>
                      </a:lnTo>
                      <a:lnTo>
                        <a:pt x="85" y="96"/>
                      </a:lnTo>
                      <a:lnTo>
                        <a:pt x="86" y="96"/>
                      </a:lnTo>
                      <a:lnTo>
                        <a:pt x="87" y="96"/>
                      </a:lnTo>
                      <a:lnTo>
                        <a:pt x="88" y="96"/>
                      </a:lnTo>
                      <a:lnTo>
                        <a:pt x="88" y="96"/>
                      </a:lnTo>
                      <a:lnTo>
                        <a:pt x="89" y="96"/>
                      </a:lnTo>
                      <a:lnTo>
                        <a:pt x="90" y="96"/>
                      </a:lnTo>
                      <a:lnTo>
                        <a:pt x="91" y="96"/>
                      </a:lnTo>
                      <a:lnTo>
                        <a:pt x="92" y="96"/>
                      </a:lnTo>
                      <a:lnTo>
                        <a:pt x="93" y="96"/>
                      </a:lnTo>
                      <a:lnTo>
                        <a:pt x="93" y="96"/>
                      </a:lnTo>
                      <a:lnTo>
                        <a:pt x="94" y="96"/>
                      </a:lnTo>
                      <a:lnTo>
                        <a:pt x="95" y="96"/>
                      </a:lnTo>
                      <a:lnTo>
                        <a:pt x="96" y="96"/>
                      </a:lnTo>
                      <a:lnTo>
                        <a:pt x="96" y="96"/>
                      </a:lnTo>
                      <a:lnTo>
                        <a:pt x="97" y="96"/>
                      </a:lnTo>
                      <a:lnTo>
                        <a:pt x="98" y="96"/>
                      </a:lnTo>
                      <a:lnTo>
                        <a:pt x="99" y="95"/>
                      </a:lnTo>
                      <a:lnTo>
                        <a:pt x="100" y="96"/>
                      </a:lnTo>
                      <a:lnTo>
                        <a:pt x="100" y="95"/>
                      </a:lnTo>
                      <a:lnTo>
                        <a:pt x="101" y="96"/>
                      </a:lnTo>
                      <a:lnTo>
                        <a:pt x="102" y="95"/>
                      </a:lnTo>
                      <a:lnTo>
                        <a:pt x="103" y="95"/>
                      </a:lnTo>
                      <a:lnTo>
                        <a:pt x="104" y="95"/>
                      </a:lnTo>
                      <a:lnTo>
                        <a:pt x="104" y="95"/>
                      </a:lnTo>
                      <a:lnTo>
                        <a:pt x="105" y="95"/>
                      </a:lnTo>
                      <a:lnTo>
                        <a:pt x="106" y="96"/>
                      </a:lnTo>
                      <a:lnTo>
                        <a:pt x="107" y="95"/>
                      </a:lnTo>
                      <a:lnTo>
                        <a:pt x="108" y="95"/>
                      </a:lnTo>
                      <a:lnTo>
                        <a:pt x="108" y="96"/>
                      </a:lnTo>
                      <a:lnTo>
                        <a:pt x="109" y="96"/>
                      </a:lnTo>
                      <a:lnTo>
                        <a:pt x="110" y="96"/>
                      </a:lnTo>
                      <a:lnTo>
                        <a:pt x="111" y="96"/>
                      </a:lnTo>
                      <a:lnTo>
                        <a:pt x="112" y="96"/>
                      </a:lnTo>
                      <a:lnTo>
                        <a:pt x="112" y="96"/>
                      </a:lnTo>
                      <a:lnTo>
                        <a:pt x="113" y="96"/>
                      </a:lnTo>
                      <a:lnTo>
                        <a:pt x="114" y="96"/>
                      </a:lnTo>
                      <a:lnTo>
                        <a:pt x="115" y="96"/>
                      </a:lnTo>
                      <a:lnTo>
                        <a:pt x="116" y="96"/>
                      </a:lnTo>
                      <a:lnTo>
                        <a:pt x="116" y="97"/>
                      </a:lnTo>
                      <a:lnTo>
                        <a:pt x="117" y="97"/>
                      </a:lnTo>
                      <a:lnTo>
                        <a:pt x="118" y="97"/>
                      </a:lnTo>
                      <a:lnTo>
                        <a:pt x="119" y="97"/>
                      </a:lnTo>
                      <a:lnTo>
                        <a:pt x="119" y="97"/>
                      </a:lnTo>
                      <a:lnTo>
                        <a:pt x="120" y="97"/>
                      </a:lnTo>
                      <a:lnTo>
                        <a:pt x="121" y="97"/>
                      </a:lnTo>
                      <a:lnTo>
                        <a:pt x="122" y="97"/>
                      </a:lnTo>
                      <a:lnTo>
                        <a:pt x="123" y="98"/>
                      </a:lnTo>
                      <a:lnTo>
                        <a:pt x="124" y="98"/>
                      </a:lnTo>
                      <a:lnTo>
                        <a:pt x="124" y="98"/>
                      </a:lnTo>
                      <a:lnTo>
                        <a:pt x="125" y="98"/>
                      </a:lnTo>
                      <a:lnTo>
                        <a:pt x="126" y="98"/>
                      </a:lnTo>
                      <a:lnTo>
                        <a:pt x="127" y="98"/>
                      </a:lnTo>
                      <a:lnTo>
                        <a:pt x="128" y="98"/>
                      </a:lnTo>
                      <a:lnTo>
                        <a:pt x="128" y="98"/>
                      </a:lnTo>
                      <a:lnTo>
                        <a:pt x="129" y="98"/>
                      </a:lnTo>
                      <a:lnTo>
                        <a:pt x="130" y="98"/>
                      </a:lnTo>
                      <a:lnTo>
                        <a:pt x="131" y="98"/>
                      </a:lnTo>
                      <a:lnTo>
                        <a:pt x="131" y="98"/>
                      </a:lnTo>
                      <a:lnTo>
                        <a:pt x="132" y="98"/>
                      </a:lnTo>
                      <a:lnTo>
                        <a:pt x="133" y="98"/>
                      </a:lnTo>
                      <a:lnTo>
                        <a:pt x="134" y="98"/>
                      </a:lnTo>
                      <a:lnTo>
                        <a:pt x="135" y="98"/>
                      </a:lnTo>
                      <a:lnTo>
                        <a:pt x="136" y="98"/>
                      </a:lnTo>
                      <a:lnTo>
                        <a:pt x="136" y="99"/>
                      </a:lnTo>
                      <a:lnTo>
                        <a:pt x="137" y="98"/>
                      </a:lnTo>
                      <a:lnTo>
                        <a:pt x="138" y="99"/>
                      </a:lnTo>
                      <a:lnTo>
                        <a:pt x="139" y="99"/>
                      </a:lnTo>
                      <a:lnTo>
                        <a:pt x="139" y="99"/>
                      </a:lnTo>
                      <a:lnTo>
                        <a:pt x="140" y="99"/>
                      </a:lnTo>
                      <a:lnTo>
                        <a:pt x="141" y="99"/>
                      </a:lnTo>
                      <a:lnTo>
                        <a:pt x="142" y="99"/>
                      </a:lnTo>
                      <a:lnTo>
                        <a:pt x="142" y="99"/>
                      </a:lnTo>
                      <a:lnTo>
                        <a:pt x="143" y="99"/>
                      </a:lnTo>
                      <a:lnTo>
                        <a:pt x="144" y="99"/>
                      </a:lnTo>
                      <a:lnTo>
                        <a:pt x="145" y="99"/>
                      </a:lnTo>
                      <a:lnTo>
                        <a:pt x="146" y="99"/>
                      </a:lnTo>
                      <a:lnTo>
                        <a:pt x="147" y="99"/>
                      </a:lnTo>
                      <a:lnTo>
                        <a:pt x="147" y="99"/>
                      </a:lnTo>
                      <a:lnTo>
                        <a:pt x="148" y="99"/>
                      </a:lnTo>
                      <a:lnTo>
                        <a:pt x="149" y="99"/>
                      </a:lnTo>
                      <a:lnTo>
                        <a:pt x="150" y="99"/>
                      </a:lnTo>
                      <a:lnTo>
                        <a:pt x="151" y="99"/>
                      </a:lnTo>
                      <a:lnTo>
                        <a:pt x="151" y="99"/>
                      </a:lnTo>
                      <a:lnTo>
                        <a:pt x="152" y="99"/>
                      </a:lnTo>
                      <a:lnTo>
                        <a:pt x="153" y="98"/>
                      </a:lnTo>
                      <a:lnTo>
                        <a:pt x="154" y="98"/>
                      </a:lnTo>
                      <a:lnTo>
                        <a:pt x="154" y="98"/>
                      </a:lnTo>
                      <a:lnTo>
                        <a:pt x="155" y="98"/>
                      </a:lnTo>
                      <a:lnTo>
                        <a:pt x="156" y="98"/>
                      </a:lnTo>
                      <a:lnTo>
                        <a:pt x="157" y="97"/>
                      </a:lnTo>
                      <a:lnTo>
                        <a:pt x="158" y="97"/>
                      </a:lnTo>
                      <a:lnTo>
                        <a:pt x="159" y="96"/>
                      </a:lnTo>
                      <a:lnTo>
                        <a:pt x="159" y="96"/>
                      </a:lnTo>
                      <a:lnTo>
                        <a:pt x="160" y="95"/>
                      </a:lnTo>
                      <a:lnTo>
                        <a:pt x="161" y="94"/>
                      </a:lnTo>
                      <a:lnTo>
                        <a:pt x="162" y="94"/>
                      </a:lnTo>
                      <a:lnTo>
                        <a:pt x="162" y="93"/>
                      </a:lnTo>
                      <a:lnTo>
                        <a:pt x="163" y="92"/>
                      </a:lnTo>
                      <a:lnTo>
                        <a:pt x="164" y="91"/>
                      </a:lnTo>
                      <a:lnTo>
                        <a:pt x="165" y="90"/>
                      </a:lnTo>
                      <a:lnTo>
                        <a:pt x="166" y="90"/>
                      </a:lnTo>
                      <a:lnTo>
                        <a:pt x="166" y="89"/>
                      </a:lnTo>
                      <a:lnTo>
                        <a:pt x="167" y="88"/>
                      </a:lnTo>
                      <a:lnTo>
                        <a:pt x="168" y="86"/>
                      </a:lnTo>
                      <a:lnTo>
                        <a:pt x="169" y="85"/>
                      </a:lnTo>
                      <a:lnTo>
                        <a:pt x="170" y="84"/>
                      </a:lnTo>
                      <a:lnTo>
                        <a:pt x="171" y="83"/>
                      </a:lnTo>
                      <a:lnTo>
                        <a:pt x="171" y="82"/>
                      </a:lnTo>
                      <a:lnTo>
                        <a:pt x="172" y="81"/>
                      </a:lnTo>
                      <a:lnTo>
                        <a:pt x="173" y="80"/>
                      </a:lnTo>
                      <a:lnTo>
                        <a:pt x="174" y="80"/>
                      </a:lnTo>
                      <a:lnTo>
                        <a:pt x="174" y="79"/>
                      </a:lnTo>
                      <a:lnTo>
                        <a:pt x="175" y="79"/>
                      </a:lnTo>
                      <a:lnTo>
                        <a:pt x="176" y="79"/>
                      </a:lnTo>
                      <a:lnTo>
                        <a:pt x="177" y="79"/>
                      </a:lnTo>
                      <a:lnTo>
                        <a:pt x="178" y="79"/>
                      </a:lnTo>
                      <a:lnTo>
                        <a:pt x="178" y="79"/>
                      </a:lnTo>
                      <a:lnTo>
                        <a:pt x="179" y="79"/>
                      </a:lnTo>
                      <a:lnTo>
                        <a:pt x="180" y="80"/>
                      </a:lnTo>
                      <a:lnTo>
                        <a:pt x="181" y="80"/>
                      </a:lnTo>
                      <a:lnTo>
                        <a:pt x="182" y="80"/>
                      </a:lnTo>
                      <a:lnTo>
                        <a:pt x="182" y="81"/>
                      </a:lnTo>
                      <a:lnTo>
                        <a:pt x="183" y="82"/>
                      </a:lnTo>
                      <a:lnTo>
                        <a:pt x="184" y="83"/>
                      </a:lnTo>
                      <a:lnTo>
                        <a:pt x="185" y="84"/>
                      </a:lnTo>
                      <a:lnTo>
                        <a:pt x="186" y="85"/>
                      </a:lnTo>
                      <a:lnTo>
                        <a:pt x="186" y="85"/>
                      </a:lnTo>
                      <a:lnTo>
                        <a:pt x="187" y="86"/>
                      </a:lnTo>
                      <a:lnTo>
                        <a:pt x="188" y="87"/>
                      </a:lnTo>
                      <a:lnTo>
                        <a:pt x="189" y="87"/>
                      </a:lnTo>
                      <a:lnTo>
                        <a:pt x="190" y="88"/>
                      </a:lnTo>
                      <a:lnTo>
                        <a:pt x="190" y="89"/>
                      </a:lnTo>
                      <a:lnTo>
                        <a:pt x="191" y="89"/>
                      </a:lnTo>
                      <a:lnTo>
                        <a:pt x="192" y="90"/>
                      </a:lnTo>
                      <a:lnTo>
                        <a:pt x="193" y="90"/>
                      </a:lnTo>
                      <a:lnTo>
                        <a:pt x="194" y="91"/>
                      </a:lnTo>
                      <a:lnTo>
                        <a:pt x="194" y="91"/>
                      </a:lnTo>
                      <a:lnTo>
                        <a:pt x="195" y="91"/>
                      </a:lnTo>
                      <a:lnTo>
                        <a:pt x="196" y="92"/>
                      </a:lnTo>
                      <a:lnTo>
                        <a:pt x="197" y="92"/>
                      </a:lnTo>
                      <a:lnTo>
                        <a:pt x="197" y="93"/>
                      </a:lnTo>
                      <a:lnTo>
                        <a:pt x="198" y="93"/>
                      </a:lnTo>
                      <a:lnTo>
                        <a:pt x="199" y="93"/>
                      </a:lnTo>
                      <a:lnTo>
                        <a:pt x="200" y="93"/>
                      </a:lnTo>
                      <a:lnTo>
                        <a:pt x="201" y="93"/>
                      </a:lnTo>
                      <a:lnTo>
                        <a:pt x="202" y="94"/>
                      </a:lnTo>
                      <a:lnTo>
                        <a:pt x="202" y="94"/>
                      </a:lnTo>
                      <a:lnTo>
                        <a:pt x="203" y="94"/>
                      </a:lnTo>
                      <a:lnTo>
                        <a:pt x="204" y="94"/>
                      </a:lnTo>
                      <a:lnTo>
                        <a:pt x="205" y="94"/>
                      </a:lnTo>
                      <a:lnTo>
                        <a:pt x="206" y="94"/>
                      </a:lnTo>
                      <a:lnTo>
                        <a:pt x="206" y="94"/>
                      </a:lnTo>
                      <a:lnTo>
                        <a:pt x="207" y="94"/>
                      </a:lnTo>
                      <a:lnTo>
                        <a:pt x="208" y="94"/>
                      </a:lnTo>
                      <a:lnTo>
                        <a:pt x="209" y="94"/>
                      </a:lnTo>
                      <a:lnTo>
                        <a:pt x="209" y="94"/>
                      </a:lnTo>
                      <a:lnTo>
                        <a:pt x="210" y="94"/>
                      </a:lnTo>
                      <a:lnTo>
                        <a:pt x="211" y="93"/>
                      </a:lnTo>
                      <a:lnTo>
                        <a:pt x="212" y="93"/>
                      </a:lnTo>
                      <a:lnTo>
                        <a:pt x="213" y="93"/>
                      </a:lnTo>
                      <a:lnTo>
                        <a:pt x="214" y="93"/>
                      </a:lnTo>
                      <a:lnTo>
                        <a:pt x="214" y="93"/>
                      </a:lnTo>
                      <a:lnTo>
                        <a:pt x="215" y="93"/>
                      </a:lnTo>
                      <a:lnTo>
                        <a:pt x="216" y="93"/>
                      </a:lnTo>
                      <a:lnTo>
                        <a:pt x="217" y="92"/>
                      </a:lnTo>
                      <a:lnTo>
                        <a:pt x="217" y="92"/>
                      </a:lnTo>
                      <a:lnTo>
                        <a:pt x="218" y="92"/>
                      </a:lnTo>
                      <a:lnTo>
                        <a:pt x="219" y="92"/>
                      </a:lnTo>
                      <a:lnTo>
                        <a:pt x="220" y="91"/>
                      </a:lnTo>
                      <a:lnTo>
                        <a:pt x="221" y="91"/>
                      </a:lnTo>
                      <a:lnTo>
                        <a:pt x="221" y="92"/>
                      </a:lnTo>
                      <a:lnTo>
                        <a:pt x="222" y="91"/>
                      </a:lnTo>
                      <a:lnTo>
                        <a:pt x="223" y="91"/>
                      </a:lnTo>
                      <a:lnTo>
                        <a:pt x="224" y="91"/>
                      </a:lnTo>
                      <a:lnTo>
                        <a:pt x="225" y="92"/>
                      </a:lnTo>
                      <a:lnTo>
                        <a:pt x="225" y="92"/>
                      </a:lnTo>
                      <a:lnTo>
                        <a:pt x="226" y="92"/>
                      </a:lnTo>
                      <a:lnTo>
                        <a:pt x="227" y="92"/>
                      </a:lnTo>
                      <a:lnTo>
                        <a:pt x="228" y="92"/>
                      </a:lnTo>
                      <a:lnTo>
                        <a:pt x="229" y="93"/>
                      </a:lnTo>
                      <a:lnTo>
                        <a:pt x="229" y="93"/>
                      </a:lnTo>
                      <a:lnTo>
                        <a:pt x="230" y="93"/>
                      </a:lnTo>
                      <a:lnTo>
                        <a:pt x="231" y="94"/>
                      </a:lnTo>
                      <a:lnTo>
                        <a:pt x="232" y="94"/>
                      </a:lnTo>
                      <a:lnTo>
                        <a:pt x="232" y="94"/>
                      </a:lnTo>
                      <a:lnTo>
                        <a:pt x="233" y="94"/>
                      </a:lnTo>
                      <a:lnTo>
                        <a:pt x="234" y="95"/>
                      </a:lnTo>
                      <a:lnTo>
                        <a:pt x="235" y="95"/>
                      </a:lnTo>
                      <a:lnTo>
                        <a:pt x="236" y="95"/>
                      </a:lnTo>
                      <a:lnTo>
                        <a:pt x="237" y="96"/>
                      </a:lnTo>
                      <a:lnTo>
                        <a:pt x="237" y="96"/>
                      </a:lnTo>
                      <a:lnTo>
                        <a:pt x="238" y="96"/>
                      </a:lnTo>
                      <a:lnTo>
                        <a:pt x="239" y="96"/>
                      </a:lnTo>
                      <a:lnTo>
                        <a:pt x="240" y="96"/>
                      </a:lnTo>
                      <a:lnTo>
                        <a:pt x="240" y="97"/>
                      </a:lnTo>
                      <a:lnTo>
                        <a:pt x="241" y="97"/>
                      </a:lnTo>
                      <a:lnTo>
                        <a:pt x="242" y="97"/>
                      </a:lnTo>
                      <a:lnTo>
                        <a:pt x="243" y="98"/>
                      </a:lnTo>
                      <a:lnTo>
                        <a:pt x="244" y="98"/>
                      </a:lnTo>
                      <a:lnTo>
                        <a:pt x="244" y="98"/>
                      </a:lnTo>
                      <a:lnTo>
                        <a:pt x="245" y="98"/>
                      </a:lnTo>
                      <a:lnTo>
                        <a:pt x="246" y="98"/>
                      </a:lnTo>
                      <a:lnTo>
                        <a:pt x="247" y="98"/>
                      </a:lnTo>
                      <a:lnTo>
                        <a:pt x="248" y="98"/>
                      </a:lnTo>
                      <a:lnTo>
                        <a:pt x="249" y="98"/>
                      </a:lnTo>
                      <a:lnTo>
                        <a:pt x="249" y="98"/>
                      </a:lnTo>
                      <a:lnTo>
                        <a:pt x="250" y="98"/>
                      </a:lnTo>
                      <a:lnTo>
                        <a:pt x="251" y="98"/>
                      </a:lnTo>
                      <a:lnTo>
                        <a:pt x="252" y="98"/>
                      </a:lnTo>
                      <a:lnTo>
                        <a:pt x="252" y="99"/>
                      </a:lnTo>
                      <a:lnTo>
                        <a:pt x="253" y="99"/>
                      </a:lnTo>
                      <a:lnTo>
                        <a:pt x="254" y="99"/>
                      </a:lnTo>
                      <a:lnTo>
                        <a:pt x="255" y="99"/>
                      </a:lnTo>
                      <a:lnTo>
                        <a:pt x="256" y="99"/>
                      </a:lnTo>
                      <a:lnTo>
                        <a:pt x="256" y="99"/>
                      </a:lnTo>
                      <a:lnTo>
                        <a:pt x="257" y="99"/>
                      </a:lnTo>
                      <a:lnTo>
                        <a:pt x="258" y="99"/>
                      </a:lnTo>
                      <a:lnTo>
                        <a:pt x="259" y="99"/>
                      </a:lnTo>
                      <a:lnTo>
                        <a:pt x="260" y="99"/>
                      </a:lnTo>
                      <a:lnTo>
                        <a:pt x="260" y="99"/>
                      </a:lnTo>
                      <a:lnTo>
                        <a:pt x="261" y="99"/>
                      </a:lnTo>
                      <a:lnTo>
                        <a:pt x="262" y="99"/>
                      </a:lnTo>
                      <a:lnTo>
                        <a:pt x="263" y="99"/>
                      </a:lnTo>
                      <a:lnTo>
                        <a:pt x="264" y="99"/>
                      </a:lnTo>
                      <a:lnTo>
                        <a:pt x="264" y="99"/>
                      </a:lnTo>
                      <a:lnTo>
                        <a:pt x="265" y="99"/>
                      </a:lnTo>
                      <a:lnTo>
                        <a:pt x="266" y="99"/>
                      </a:lnTo>
                      <a:lnTo>
                        <a:pt x="267" y="99"/>
                      </a:lnTo>
                      <a:lnTo>
                        <a:pt x="268" y="100"/>
                      </a:lnTo>
                      <a:lnTo>
                        <a:pt x="268" y="99"/>
                      </a:lnTo>
                      <a:lnTo>
                        <a:pt x="269" y="99"/>
                      </a:lnTo>
                      <a:lnTo>
                        <a:pt x="270" y="99"/>
                      </a:lnTo>
                      <a:lnTo>
                        <a:pt x="271" y="99"/>
                      </a:lnTo>
                      <a:lnTo>
                        <a:pt x="272" y="99"/>
                      </a:lnTo>
                      <a:lnTo>
                        <a:pt x="272" y="99"/>
                      </a:lnTo>
                      <a:lnTo>
                        <a:pt x="273" y="99"/>
                      </a:lnTo>
                      <a:lnTo>
                        <a:pt x="274" y="99"/>
                      </a:lnTo>
                      <a:lnTo>
                        <a:pt x="275" y="99"/>
                      </a:lnTo>
                      <a:lnTo>
                        <a:pt x="275" y="99"/>
                      </a:lnTo>
                      <a:lnTo>
                        <a:pt x="276" y="99"/>
                      </a:lnTo>
                      <a:lnTo>
                        <a:pt x="277" y="99"/>
                      </a:lnTo>
                      <a:lnTo>
                        <a:pt x="278" y="99"/>
                      </a:lnTo>
                      <a:lnTo>
                        <a:pt x="279" y="98"/>
                      </a:lnTo>
                      <a:lnTo>
                        <a:pt x="280" y="98"/>
                      </a:lnTo>
                      <a:lnTo>
                        <a:pt x="280" y="98"/>
                      </a:lnTo>
                      <a:lnTo>
                        <a:pt x="281" y="98"/>
                      </a:lnTo>
                      <a:lnTo>
                        <a:pt x="282" y="98"/>
                      </a:lnTo>
                      <a:lnTo>
                        <a:pt x="283" y="97"/>
                      </a:lnTo>
                      <a:lnTo>
                        <a:pt x="284" y="97"/>
                      </a:lnTo>
                      <a:lnTo>
                        <a:pt x="284" y="97"/>
                      </a:lnTo>
                      <a:lnTo>
                        <a:pt x="285" y="96"/>
                      </a:lnTo>
                      <a:lnTo>
                        <a:pt x="286" y="96"/>
                      </a:lnTo>
                      <a:lnTo>
                        <a:pt x="287" y="96"/>
                      </a:lnTo>
                      <a:lnTo>
                        <a:pt x="287" y="96"/>
                      </a:lnTo>
                      <a:lnTo>
                        <a:pt x="288" y="95"/>
                      </a:lnTo>
                      <a:lnTo>
                        <a:pt x="289" y="95"/>
                      </a:lnTo>
                      <a:lnTo>
                        <a:pt x="290" y="95"/>
                      </a:lnTo>
                      <a:lnTo>
                        <a:pt x="291" y="95"/>
                      </a:lnTo>
                      <a:lnTo>
                        <a:pt x="292" y="95"/>
                      </a:lnTo>
                      <a:lnTo>
                        <a:pt x="292" y="95"/>
                      </a:lnTo>
                      <a:lnTo>
                        <a:pt x="293" y="95"/>
                      </a:lnTo>
                      <a:lnTo>
                        <a:pt x="294" y="95"/>
                      </a:lnTo>
                      <a:lnTo>
                        <a:pt x="295" y="95"/>
                      </a:lnTo>
                      <a:lnTo>
                        <a:pt x="295" y="95"/>
                      </a:lnTo>
                      <a:lnTo>
                        <a:pt x="296" y="96"/>
                      </a:lnTo>
                      <a:lnTo>
                        <a:pt x="297" y="96"/>
                      </a:lnTo>
                      <a:lnTo>
                        <a:pt x="298" y="96"/>
                      </a:lnTo>
                      <a:lnTo>
                        <a:pt x="299" y="96"/>
                      </a:lnTo>
                      <a:lnTo>
                        <a:pt x="299" y="97"/>
                      </a:lnTo>
                      <a:lnTo>
                        <a:pt x="300" y="97"/>
                      </a:lnTo>
                      <a:lnTo>
                        <a:pt x="301" y="97"/>
                      </a:lnTo>
                      <a:lnTo>
                        <a:pt x="302" y="98"/>
                      </a:lnTo>
                      <a:lnTo>
                        <a:pt x="303" y="98"/>
                      </a:lnTo>
                      <a:lnTo>
                        <a:pt x="304" y="98"/>
                      </a:lnTo>
                      <a:lnTo>
                        <a:pt x="304" y="98"/>
                      </a:lnTo>
                      <a:lnTo>
                        <a:pt x="305" y="99"/>
                      </a:lnTo>
                      <a:lnTo>
                        <a:pt x="306" y="99"/>
                      </a:lnTo>
                      <a:lnTo>
                        <a:pt x="307" y="99"/>
                      </a:lnTo>
                      <a:lnTo>
                        <a:pt x="307" y="99"/>
                      </a:lnTo>
                      <a:lnTo>
                        <a:pt x="308" y="99"/>
                      </a:lnTo>
                      <a:lnTo>
                        <a:pt x="309" y="99"/>
                      </a:lnTo>
                      <a:lnTo>
                        <a:pt x="310" y="99"/>
                      </a:lnTo>
                      <a:lnTo>
                        <a:pt x="310" y="99"/>
                      </a:lnTo>
                      <a:lnTo>
                        <a:pt x="311" y="99"/>
                      </a:lnTo>
                      <a:lnTo>
                        <a:pt x="312" y="99"/>
                      </a:lnTo>
                      <a:lnTo>
                        <a:pt x="313" y="98"/>
                      </a:lnTo>
                      <a:lnTo>
                        <a:pt x="314" y="98"/>
                      </a:lnTo>
                      <a:lnTo>
                        <a:pt x="315" y="98"/>
                      </a:lnTo>
                      <a:lnTo>
                        <a:pt x="315" y="98"/>
                      </a:lnTo>
                      <a:lnTo>
                        <a:pt x="316" y="97"/>
                      </a:lnTo>
                      <a:lnTo>
                        <a:pt x="317" y="97"/>
                      </a:lnTo>
                      <a:lnTo>
                        <a:pt x="318" y="96"/>
                      </a:lnTo>
                      <a:lnTo>
                        <a:pt x="318" y="96"/>
                      </a:lnTo>
                      <a:lnTo>
                        <a:pt x="319" y="95"/>
                      </a:lnTo>
                      <a:lnTo>
                        <a:pt x="320" y="95"/>
                      </a:lnTo>
                      <a:lnTo>
                        <a:pt x="321" y="94"/>
                      </a:lnTo>
                      <a:lnTo>
                        <a:pt x="322" y="94"/>
                      </a:lnTo>
                      <a:lnTo>
                        <a:pt x="322" y="93"/>
                      </a:lnTo>
                      <a:lnTo>
                        <a:pt x="323" y="93"/>
                      </a:lnTo>
                      <a:lnTo>
                        <a:pt x="324" y="93"/>
                      </a:lnTo>
                      <a:lnTo>
                        <a:pt x="325" y="92"/>
                      </a:lnTo>
                      <a:lnTo>
                        <a:pt x="326" y="91"/>
                      </a:lnTo>
                      <a:lnTo>
                        <a:pt x="327" y="91"/>
                      </a:lnTo>
                      <a:lnTo>
                        <a:pt x="327" y="91"/>
                      </a:lnTo>
                      <a:lnTo>
                        <a:pt x="328" y="91"/>
                      </a:lnTo>
                      <a:lnTo>
                        <a:pt x="329" y="90"/>
                      </a:lnTo>
                      <a:lnTo>
                        <a:pt x="330" y="90"/>
                      </a:lnTo>
                      <a:lnTo>
                        <a:pt x="330" y="90"/>
                      </a:lnTo>
                      <a:lnTo>
                        <a:pt x="331" y="89"/>
                      </a:lnTo>
                      <a:lnTo>
                        <a:pt x="332" y="89"/>
                      </a:lnTo>
                      <a:lnTo>
                        <a:pt x="333" y="89"/>
                      </a:lnTo>
                      <a:lnTo>
                        <a:pt x="334" y="89"/>
                      </a:lnTo>
                      <a:lnTo>
                        <a:pt x="334" y="88"/>
                      </a:lnTo>
                      <a:lnTo>
                        <a:pt x="335" y="88"/>
                      </a:lnTo>
                      <a:lnTo>
                        <a:pt x="336" y="88"/>
                      </a:lnTo>
                      <a:lnTo>
                        <a:pt x="337" y="87"/>
                      </a:lnTo>
                      <a:lnTo>
                        <a:pt x="338" y="86"/>
                      </a:lnTo>
                      <a:lnTo>
                        <a:pt x="338" y="86"/>
                      </a:lnTo>
                      <a:lnTo>
                        <a:pt x="339" y="85"/>
                      </a:lnTo>
                      <a:lnTo>
                        <a:pt x="340" y="84"/>
                      </a:lnTo>
                      <a:lnTo>
                        <a:pt x="341" y="84"/>
                      </a:lnTo>
                      <a:lnTo>
                        <a:pt x="342" y="83"/>
                      </a:lnTo>
                      <a:lnTo>
                        <a:pt x="342" y="82"/>
                      </a:lnTo>
                      <a:lnTo>
                        <a:pt x="343" y="81"/>
                      </a:lnTo>
                      <a:lnTo>
                        <a:pt x="344" y="81"/>
                      </a:lnTo>
                      <a:lnTo>
                        <a:pt x="345" y="80"/>
                      </a:lnTo>
                      <a:lnTo>
                        <a:pt x="346" y="79"/>
                      </a:lnTo>
                      <a:lnTo>
                        <a:pt x="346" y="79"/>
                      </a:lnTo>
                      <a:lnTo>
                        <a:pt x="347" y="79"/>
                      </a:lnTo>
                      <a:lnTo>
                        <a:pt x="348" y="78"/>
                      </a:lnTo>
                      <a:lnTo>
                        <a:pt x="349" y="78"/>
                      </a:lnTo>
                      <a:lnTo>
                        <a:pt x="350" y="78"/>
                      </a:lnTo>
                      <a:lnTo>
                        <a:pt x="350" y="78"/>
                      </a:lnTo>
                      <a:lnTo>
                        <a:pt x="351" y="78"/>
                      </a:lnTo>
                      <a:lnTo>
                        <a:pt x="352" y="78"/>
                      </a:lnTo>
                      <a:lnTo>
                        <a:pt x="353" y="79"/>
                      </a:lnTo>
                      <a:lnTo>
                        <a:pt x="353" y="79"/>
                      </a:lnTo>
                      <a:lnTo>
                        <a:pt x="354" y="80"/>
                      </a:lnTo>
                      <a:lnTo>
                        <a:pt x="355" y="81"/>
                      </a:lnTo>
                      <a:lnTo>
                        <a:pt x="356" y="82"/>
                      </a:lnTo>
                      <a:lnTo>
                        <a:pt x="357" y="83"/>
                      </a:lnTo>
                      <a:lnTo>
                        <a:pt x="358" y="84"/>
                      </a:lnTo>
                      <a:lnTo>
                        <a:pt x="358" y="84"/>
                      </a:lnTo>
                      <a:lnTo>
                        <a:pt x="359" y="85"/>
                      </a:lnTo>
                      <a:lnTo>
                        <a:pt x="360" y="86"/>
                      </a:lnTo>
                      <a:lnTo>
                        <a:pt x="361" y="87"/>
                      </a:lnTo>
                      <a:lnTo>
                        <a:pt x="362" y="88"/>
                      </a:lnTo>
                      <a:lnTo>
                        <a:pt x="362" y="89"/>
                      </a:lnTo>
                      <a:lnTo>
                        <a:pt x="363" y="90"/>
                      </a:lnTo>
                      <a:lnTo>
                        <a:pt x="364" y="90"/>
                      </a:lnTo>
                      <a:lnTo>
                        <a:pt x="365" y="91"/>
                      </a:lnTo>
                      <a:lnTo>
                        <a:pt x="365" y="91"/>
                      </a:lnTo>
                      <a:lnTo>
                        <a:pt x="366" y="92"/>
                      </a:lnTo>
                      <a:lnTo>
                        <a:pt x="367" y="93"/>
                      </a:lnTo>
                      <a:lnTo>
                        <a:pt x="368" y="93"/>
                      </a:lnTo>
                      <a:lnTo>
                        <a:pt x="369" y="93"/>
                      </a:lnTo>
                      <a:lnTo>
                        <a:pt x="370" y="94"/>
                      </a:lnTo>
                      <a:lnTo>
                        <a:pt x="370" y="94"/>
                      </a:lnTo>
                      <a:lnTo>
                        <a:pt x="371" y="94"/>
                      </a:lnTo>
                      <a:lnTo>
                        <a:pt x="372" y="94"/>
                      </a:lnTo>
                      <a:lnTo>
                        <a:pt x="373" y="95"/>
                      </a:lnTo>
                      <a:lnTo>
                        <a:pt x="373" y="95"/>
                      </a:lnTo>
                      <a:lnTo>
                        <a:pt x="374" y="95"/>
                      </a:lnTo>
                      <a:lnTo>
                        <a:pt x="375" y="95"/>
                      </a:lnTo>
                      <a:lnTo>
                        <a:pt x="376" y="96"/>
                      </a:lnTo>
                      <a:lnTo>
                        <a:pt x="377" y="96"/>
                      </a:lnTo>
                      <a:lnTo>
                        <a:pt x="377" y="96"/>
                      </a:lnTo>
                      <a:lnTo>
                        <a:pt x="378" y="96"/>
                      </a:lnTo>
                      <a:lnTo>
                        <a:pt x="379" y="96"/>
                      </a:lnTo>
                      <a:lnTo>
                        <a:pt x="380" y="97"/>
                      </a:lnTo>
                      <a:lnTo>
                        <a:pt x="381" y="97"/>
                      </a:lnTo>
                      <a:lnTo>
                        <a:pt x="382" y="97"/>
                      </a:lnTo>
                      <a:lnTo>
                        <a:pt x="382" y="97"/>
                      </a:lnTo>
                      <a:lnTo>
                        <a:pt x="383" y="98"/>
                      </a:lnTo>
                      <a:lnTo>
                        <a:pt x="384" y="98"/>
                      </a:lnTo>
                      <a:lnTo>
                        <a:pt x="385" y="98"/>
                      </a:lnTo>
                      <a:lnTo>
                        <a:pt x="385" y="98"/>
                      </a:lnTo>
                      <a:lnTo>
                        <a:pt x="386" y="98"/>
                      </a:lnTo>
                      <a:lnTo>
                        <a:pt x="387" y="98"/>
                      </a:lnTo>
                      <a:lnTo>
                        <a:pt x="388" y="98"/>
                      </a:lnTo>
                      <a:lnTo>
                        <a:pt x="388" y="98"/>
                      </a:lnTo>
                      <a:lnTo>
                        <a:pt x="389" y="99"/>
                      </a:lnTo>
                      <a:lnTo>
                        <a:pt x="390" y="99"/>
                      </a:lnTo>
                      <a:lnTo>
                        <a:pt x="391" y="99"/>
                      </a:lnTo>
                      <a:lnTo>
                        <a:pt x="392" y="99"/>
                      </a:lnTo>
                      <a:lnTo>
                        <a:pt x="393" y="99"/>
                      </a:lnTo>
                      <a:lnTo>
                        <a:pt x="393" y="99"/>
                      </a:lnTo>
                      <a:lnTo>
                        <a:pt x="394" y="99"/>
                      </a:lnTo>
                      <a:lnTo>
                        <a:pt x="395" y="99"/>
                      </a:lnTo>
                      <a:lnTo>
                        <a:pt x="396" y="99"/>
                      </a:lnTo>
                      <a:lnTo>
                        <a:pt x="397" y="99"/>
                      </a:lnTo>
                      <a:lnTo>
                        <a:pt x="397" y="99"/>
                      </a:lnTo>
                      <a:lnTo>
                        <a:pt x="398" y="99"/>
                      </a:lnTo>
                      <a:lnTo>
                        <a:pt x="399" y="99"/>
                      </a:lnTo>
                      <a:lnTo>
                        <a:pt x="400" y="100"/>
                      </a:lnTo>
                      <a:lnTo>
                        <a:pt x="400" y="100"/>
                      </a:lnTo>
                      <a:lnTo>
                        <a:pt x="401" y="100"/>
                      </a:lnTo>
                      <a:lnTo>
                        <a:pt x="402" y="100"/>
                      </a:lnTo>
                      <a:lnTo>
                        <a:pt x="403" y="100"/>
                      </a:lnTo>
                      <a:lnTo>
                        <a:pt x="404" y="100"/>
                      </a:lnTo>
                      <a:lnTo>
                        <a:pt x="405" y="100"/>
                      </a:lnTo>
                      <a:lnTo>
                        <a:pt x="405" y="100"/>
                      </a:lnTo>
                      <a:lnTo>
                        <a:pt x="406" y="100"/>
                      </a:lnTo>
                      <a:lnTo>
                        <a:pt x="407" y="100"/>
                      </a:lnTo>
                      <a:lnTo>
                        <a:pt x="408" y="100"/>
                      </a:lnTo>
                      <a:lnTo>
                        <a:pt x="408" y="100"/>
                      </a:lnTo>
                      <a:lnTo>
                        <a:pt x="409" y="100"/>
                      </a:lnTo>
                      <a:lnTo>
                        <a:pt x="410" y="100"/>
                      </a:lnTo>
                      <a:lnTo>
                        <a:pt x="411" y="100"/>
                      </a:lnTo>
                      <a:lnTo>
                        <a:pt x="412" y="100"/>
                      </a:lnTo>
                      <a:lnTo>
                        <a:pt x="412" y="100"/>
                      </a:lnTo>
                      <a:lnTo>
                        <a:pt x="413" y="101"/>
                      </a:lnTo>
                      <a:lnTo>
                        <a:pt x="414" y="101"/>
                      </a:lnTo>
                      <a:lnTo>
                        <a:pt x="415" y="101"/>
                      </a:lnTo>
                      <a:lnTo>
                        <a:pt x="416" y="101"/>
                      </a:lnTo>
                      <a:lnTo>
                        <a:pt x="416" y="101"/>
                      </a:lnTo>
                      <a:lnTo>
                        <a:pt x="417" y="101"/>
                      </a:lnTo>
                      <a:lnTo>
                        <a:pt x="418" y="101"/>
                      </a:lnTo>
                      <a:lnTo>
                        <a:pt x="419" y="101"/>
                      </a:lnTo>
                      <a:lnTo>
                        <a:pt x="420" y="101"/>
                      </a:lnTo>
                      <a:lnTo>
                        <a:pt x="420" y="101"/>
                      </a:lnTo>
                      <a:lnTo>
                        <a:pt x="421" y="101"/>
                      </a:lnTo>
                      <a:lnTo>
                        <a:pt x="422" y="101"/>
                      </a:lnTo>
                      <a:lnTo>
                        <a:pt x="423" y="101"/>
                      </a:lnTo>
                      <a:lnTo>
                        <a:pt x="424" y="101"/>
                      </a:lnTo>
                      <a:lnTo>
                        <a:pt x="424" y="101"/>
                      </a:lnTo>
                      <a:lnTo>
                        <a:pt x="425" y="101"/>
                      </a:lnTo>
                      <a:lnTo>
                        <a:pt x="426" y="101"/>
                      </a:lnTo>
                      <a:lnTo>
                        <a:pt x="427" y="101"/>
                      </a:lnTo>
                      <a:lnTo>
                        <a:pt x="428" y="101"/>
                      </a:lnTo>
                      <a:lnTo>
                        <a:pt x="428" y="101"/>
                      </a:lnTo>
                      <a:lnTo>
                        <a:pt x="429" y="101"/>
                      </a:lnTo>
                      <a:lnTo>
                        <a:pt x="430" y="101"/>
                      </a:lnTo>
                      <a:lnTo>
                        <a:pt x="431" y="101"/>
                      </a:lnTo>
                      <a:lnTo>
                        <a:pt x="431" y="101"/>
                      </a:lnTo>
                      <a:lnTo>
                        <a:pt x="432" y="101"/>
                      </a:lnTo>
                      <a:lnTo>
                        <a:pt x="433" y="101"/>
                      </a:lnTo>
                      <a:lnTo>
                        <a:pt x="434" y="101"/>
                      </a:lnTo>
                      <a:lnTo>
                        <a:pt x="435" y="101"/>
                      </a:lnTo>
                      <a:lnTo>
                        <a:pt x="436" y="101"/>
                      </a:lnTo>
                      <a:lnTo>
                        <a:pt x="436" y="101"/>
                      </a:lnTo>
                      <a:lnTo>
                        <a:pt x="437" y="101"/>
                      </a:lnTo>
                      <a:lnTo>
                        <a:pt x="438" y="101"/>
                      </a:lnTo>
                      <a:lnTo>
                        <a:pt x="439" y="101"/>
                      </a:lnTo>
                      <a:lnTo>
                        <a:pt x="440" y="101"/>
                      </a:lnTo>
                      <a:lnTo>
                        <a:pt x="440" y="101"/>
                      </a:lnTo>
                      <a:lnTo>
                        <a:pt x="441" y="101"/>
                      </a:lnTo>
                      <a:lnTo>
                        <a:pt x="442" y="101"/>
                      </a:lnTo>
                      <a:lnTo>
                        <a:pt x="443" y="101"/>
                      </a:lnTo>
                      <a:lnTo>
                        <a:pt x="443" y="101"/>
                      </a:lnTo>
                      <a:lnTo>
                        <a:pt x="444" y="101"/>
                      </a:lnTo>
                      <a:lnTo>
                        <a:pt x="445" y="101"/>
                      </a:lnTo>
                      <a:lnTo>
                        <a:pt x="446" y="101"/>
                      </a:lnTo>
                      <a:lnTo>
                        <a:pt x="447" y="101"/>
                      </a:lnTo>
                      <a:lnTo>
                        <a:pt x="448" y="101"/>
                      </a:lnTo>
                      <a:lnTo>
                        <a:pt x="448" y="101"/>
                      </a:lnTo>
                      <a:lnTo>
                        <a:pt x="449" y="101"/>
                      </a:lnTo>
                      <a:lnTo>
                        <a:pt x="450" y="101"/>
                      </a:lnTo>
                      <a:lnTo>
                        <a:pt x="451" y="101"/>
                      </a:lnTo>
                      <a:lnTo>
                        <a:pt x="451" y="101"/>
                      </a:lnTo>
                      <a:lnTo>
                        <a:pt x="452" y="101"/>
                      </a:lnTo>
                      <a:lnTo>
                        <a:pt x="453" y="101"/>
                      </a:lnTo>
                      <a:lnTo>
                        <a:pt x="454" y="101"/>
                      </a:lnTo>
                      <a:lnTo>
                        <a:pt x="455" y="101"/>
                      </a:lnTo>
                      <a:lnTo>
                        <a:pt x="455" y="101"/>
                      </a:lnTo>
                      <a:lnTo>
                        <a:pt x="456" y="101"/>
                      </a:lnTo>
                      <a:lnTo>
                        <a:pt x="457" y="102"/>
                      </a:lnTo>
                      <a:lnTo>
                        <a:pt x="458" y="101"/>
                      </a:lnTo>
                      <a:lnTo>
                        <a:pt x="459" y="102"/>
                      </a:lnTo>
                      <a:lnTo>
                        <a:pt x="460" y="101"/>
                      </a:lnTo>
                      <a:lnTo>
                        <a:pt x="460" y="101"/>
                      </a:lnTo>
                      <a:lnTo>
                        <a:pt x="461" y="101"/>
                      </a:lnTo>
                      <a:lnTo>
                        <a:pt x="462" y="101"/>
                      </a:lnTo>
                      <a:lnTo>
                        <a:pt x="463" y="101"/>
                      </a:lnTo>
                      <a:lnTo>
                        <a:pt x="463" y="102"/>
                      </a:lnTo>
                      <a:lnTo>
                        <a:pt x="464" y="102"/>
                      </a:lnTo>
                      <a:lnTo>
                        <a:pt x="465" y="102"/>
                      </a:lnTo>
                      <a:lnTo>
                        <a:pt x="466" y="102"/>
                      </a:lnTo>
                      <a:lnTo>
                        <a:pt x="466" y="101"/>
                      </a:lnTo>
                      <a:lnTo>
                        <a:pt x="467" y="102"/>
                      </a:lnTo>
                      <a:lnTo>
                        <a:pt x="468" y="102"/>
                      </a:lnTo>
                      <a:lnTo>
                        <a:pt x="469" y="102"/>
                      </a:lnTo>
                      <a:lnTo>
                        <a:pt x="470" y="101"/>
                      </a:lnTo>
                      <a:lnTo>
                        <a:pt x="471" y="102"/>
                      </a:lnTo>
                      <a:lnTo>
                        <a:pt x="471" y="102"/>
                      </a:lnTo>
                      <a:lnTo>
                        <a:pt x="472" y="102"/>
                      </a:lnTo>
                      <a:lnTo>
                        <a:pt x="473" y="102"/>
                      </a:lnTo>
                      <a:lnTo>
                        <a:pt x="474" y="101"/>
                      </a:lnTo>
                      <a:lnTo>
                        <a:pt x="475" y="101"/>
                      </a:lnTo>
                      <a:lnTo>
                        <a:pt x="475" y="102"/>
                      </a:lnTo>
                      <a:lnTo>
                        <a:pt x="476" y="102"/>
                      </a:lnTo>
                      <a:lnTo>
                        <a:pt x="477" y="102"/>
                      </a:lnTo>
                      <a:lnTo>
                        <a:pt x="478" y="102"/>
                      </a:lnTo>
                      <a:lnTo>
                        <a:pt x="478" y="102"/>
                      </a:lnTo>
                      <a:lnTo>
                        <a:pt x="479" y="102"/>
                      </a:lnTo>
                      <a:lnTo>
                        <a:pt x="480" y="102"/>
                      </a:lnTo>
                      <a:lnTo>
                        <a:pt x="481" y="102"/>
                      </a:lnTo>
                      <a:lnTo>
                        <a:pt x="482" y="102"/>
                      </a:lnTo>
                      <a:lnTo>
                        <a:pt x="483" y="102"/>
                      </a:lnTo>
                      <a:lnTo>
                        <a:pt x="483" y="102"/>
                      </a:lnTo>
                      <a:lnTo>
                        <a:pt x="484" y="102"/>
                      </a:lnTo>
                      <a:lnTo>
                        <a:pt x="485" y="102"/>
                      </a:lnTo>
                      <a:lnTo>
                        <a:pt x="486" y="102"/>
                      </a:lnTo>
                      <a:lnTo>
                        <a:pt x="486" y="102"/>
                      </a:lnTo>
                      <a:lnTo>
                        <a:pt x="487" y="102"/>
                      </a:lnTo>
                      <a:lnTo>
                        <a:pt x="488" y="102"/>
                      </a:lnTo>
                      <a:lnTo>
                        <a:pt x="489" y="102"/>
                      </a:lnTo>
                      <a:lnTo>
                        <a:pt x="490" y="102"/>
                      </a:lnTo>
                      <a:lnTo>
                        <a:pt x="490" y="102"/>
                      </a:lnTo>
                      <a:lnTo>
                        <a:pt x="491" y="102"/>
                      </a:lnTo>
                      <a:lnTo>
                        <a:pt x="492" y="102"/>
                      </a:lnTo>
                      <a:lnTo>
                        <a:pt x="493" y="102"/>
                      </a:lnTo>
                      <a:lnTo>
                        <a:pt x="494" y="102"/>
                      </a:lnTo>
                      <a:lnTo>
                        <a:pt x="495" y="102"/>
                      </a:lnTo>
                      <a:lnTo>
                        <a:pt x="495" y="102"/>
                      </a:lnTo>
                      <a:lnTo>
                        <a:pt x="496" y="102"/>
                      </a:lnTo>
                      <a:lnTo>
                        <a:pt x="497" y="102"/>
                      </a:lnTo>
                      <a:lnTo>
                        <a:pt x="498" y="102"/>
                      </a:lnTo>
                      <a:lnTo>
                        <a:pt x="498" y="102"/>
                      </a:lnTo>
                      <a:lnTo>
                        <a:pt x="499" y="102"/>
                      </a:lnTo>
                      <a:lnTo>
                        <a:pt x="500" y="102"/>
                      </a:lnTo>
                      <a:lnTo>
                        <a:pt x="501" y="102"/>
                      </a:lnTo>
                      <a:lnTo>
                        <a:pt x="501" y="102"/>
                      </a:lnTo>
                      <a:lnTo>
                        <a:pt x="502" y="102"/>
                      </a:lnTo>
                      <a:lnTo>
                        <a:pt x="503" y="102"/>
                      </a:lnTo>
                      <a:lnTo>
                        <a:pt x="504" y="102"/>
                      </a:lnTo>
                      <a:lnTo>
                        <a:pt x="505" y="102"/>
                      </a:lnTo>
                      <a:lnTo>
                        <a:pt x="506" y="102"/>
                      </a:lnTo>
                      <a:lnTo>
                        <a:pt x="506" y="102"/>
                      </a:lnTo>
                      <a:lnTo>
                        <a:pt x="507" y="102"/>
                      </a:lnTo>
                      <a:lnTo>
                        <a:pt x="508" y="102"/>
                      </a:lnTo>
                      <a:lnTo>
                        <a:pt x="509" y="102"/>
                      </a:lnTo>
                      <a:lnTo>
                        <a:pt x="509" y="102"/>
                      </a:lnTo>
                      <a:lnTo>
                        <a:pt x="510" y="102"/>
                      </a:lnTo>
                      <a:lnTo>
                        <a:pt x="511" y="101"/>
                      </a:lnTo>
                      <a:lnTo>
                        <a:pt x="512" y="102"/>
                      </a:lnTo>
                      <a:lnTo>
                        <a:pt x="513" y="102"/>
                      </a:lnTo>
                      <a:lnTo>
                        <a:pt x="513" y="102"/>
                      </a:lnTo>
                      <a:lnTo>
                        <a:pt x="514" y="102"/>
                      </a:lnTo>
                      <a:lnTo>
                        <a:pt x="515" y="101"/>
                      </a:lnTo>
                      <a:lnTo>
                        <a:pt x="516" y="101"/>
                      </a:lnTo>
                      <a:lnTo>
                        <a:pt x="517" y="102"/>
                      </a:lnTo>
                      <a:lnTo>
                        <a:pt x="518" y="101"/>
                      </a:lnTo>
                      <a:lnTo>
                        <a:pt x="518" y="101"/>
                      </a:lnTo>
                      <a:lnTo>
                        <a:pt x="519" y="101"/>
                      </a:lnTo>
                      <a:lnTo>
                        <a:pt x="520" y="101"/>
                      </a:lnTo>
                      <a:lnTo>
                        <a:pt x="521" y="102"/>
                      </a:lnTo>
                      <a:lnTo>
                        <a:pt x="521" y="101"/>
                      </a:lnTo>
                      <a:lnTo>
                        <a:pt x="522" y="101"/>
                      </a:lnTo>
                      <a:lnTo>
                        <a:pt x="523" y="101"/>
                      </a:lnTo>
                      <a:lnTo>
                        <a:pt x="524" y="101"/>
                      </a:lnTo>
                      <a:lnTo>
                        <a:pt x="525" y="101"/>
                      </a:lnTo>
                      <a:lnTo>
                        <a:pt x="526" y="101"/>
                      </a:lnTo>
                      <a:lnTo>
                        <a:pt x="526" y="101"/>
                      </a:lnTo>
                      <a:lnTo>
                        <a:pt x="527" y="101"/>
                      </a:lnTo>
                      <a:lnTo>
                        <a:pt x="528" y="101"/>
                      </a:lnTo>
                      <a:lnTo>
                        <a:pt x="529" y="102"/>
                      </a:lnTo>
                      <a:lnTo>
                        <a:pt x="529" y="101"/>
                      </a:lnTo>
                      <a:lnTo>
                        <a:pt x="530" y="101"/>
                      </a:lnTo>
                      <a:lnTo>
                        <a:pt x="531" y="101"/>
                      </a:lnTo>
                      <a:lnTo>
                        <a:pt x="532" y="102"/>
                      </a:lnTo>
                      <a:lnTo>
                        <a:pt x="533" y="101"/>
                      </a:lnTo>
                      <a:lnTo>
                        <a:pt x="533" y="101"/>
                      </a:lnTo>
                      <a:lnTo>
                        <a:pt x="534" y="102"/>
                      </a:lnTo>
                      <a:lnTo>
                        <a:pt x="535" y="102"/>
                      </a:lnTo>
                      <a:lnTo>
                        <a:pt x="536" y="101"/>
                      </a:lnTo>
                      <a:lnTo>
                        <a:pt x="537" y="101"/>
                      </a:lnTo>
                      <a:lnTo>
                        <a:pt x="538" y="102"/>
                      </a:lnTo>
                      <a:lnTo>
                        <a:pt x="538" y="102"/>
                      </a:lnTo>
                      <a:lnTo>
                        <a:pt x="539" y="102"/>
                      </a:lnTo>
                      <a:lnTo>
                        <a:pt x="540" y="101"/>
                      </a:lnTo>
                      <a:lnTo>
                        <a:pt x="541" y="102"/>
                      </a:lnTo>
                      <a:lnTo>
                        <a:pt x="541" y="102"/>
                      </a:lnTo>
                      <a:lnTo>
                        <a:pt x="542" y="102"/>
                      </a:lnTo>
                      <a:lnTo>
                        <a:pt x="543" y="101"/>
                      </a:lnTo>
                      <a:lnTo>
                        <a:pt x="544" y="102"/>
                      </a:lnTo>
                      <a:lnTo>
                        <a:pt x="544" y="102"/>
                      </a:lnTo>
                      <a:lnTo>
                        <a:pt x="545" y="102"/>
                      </a:lnTo>
                      <a:lnTo>
                        <a:pt x="546" y="102"/>
                      </a:lnTo>
                      <a:lnTo>
                        <a:pt x="547" y="102"/>
                      </a:lnTo>
                      <a:lnTo>
                        <a:pt x="548" y="102"/>
                      </a:lnTo>
                      <a:lnTo>
                        <a:pt x="549" y="102"/>
                      </a:lnTo>
                      <a:lnTo>
                        <a:pt x="549" y="102"/>
                      </a:lnTo>
                      <a:lnTo>
                        <a:pt x="550" y="102"/>
                      </a:lnTo>
                      <a:lnTo>
                        <a:pt x="551" y="102"/>
                      </a:lnTo>
                      <a:lnTo>
                        <a:pt x="552" y="102"/>
                      </a:lnTo>
                      <a:lnTo>
                        <a:pt x="553" y="102"/>
                      </a:lnTo>
                      <a:lnTo>
                        <a:pt x="553" y="102"/>
                      </a:lnTo>
                      <a:lnTo>
                        <a:pt x="554" y="102"/>
                      </a:lnTo>
                      <a:lnTo>
                        <a:pt x="555" y="102"/>
                      </a:lnTo>
                      <a:lnTo>
                        <a:pt x="556" y="102"/>
                      </a:lnTo>
                      <a:lnTo>
                        <a:pt x="556" y="102"/>
                      </a:lnTo>
                      <a:lnTo>
                        <a:pt x="557" y="102"/>
                      </a:lnTo>
                      <a:lnTo>
                        <a:pt x="558" y="102"/>
                      </a:lnTo>
                      <a:lnTo>
                        <a:pt x="559" y="102"/>
                      </a:lnTo>
                      <a:lnTo>
                        <a:pt x="560" y="102"/>
                      </a:lnTo>
                      <a:lnTo>
                        <a:pt x="561" y="102"/>
                      </a:lnTo>
                      <a:lnTo>
                        <a:pt x="561" y="102"/>
                      </a:lnTo>
                      <a:lnTo>
                        <a:pt x="562" y="102"/>
                      </a:lnTo>
                      <a:lnTo>
                        <a:pt x="563" y="102"/>
                      </a:lnTo>
                      <a:lnTo>
                        <a:pt x="564" y="102"/>
                      </a:lnTo>
                      <a:lnTo>
                        <a:pt x="564" y="102"/>
                      </a:lnTo>
                      <a:lnTo>
                        <a:pt x="565" y="102"/>
                      </a:lnTo>
                      <a:lnTo>
                        <a:pt x="566" y="102"/>
                      </a:lnTo>
                      <a:lnTo>
                        <a:pt x="567" y="102"/>
                      </a:lnTo>
                      <a:lnTo>
                        <a:pt x="568" y="102"/>
                      </a:lnTo>
                      <a:lnTo>
                        <a:pt x="568" y="102"/>
                      </a:lnTo>
                      <a:lnTo>
                        <a:pt x="569" y="102"/>
                      </a:lnTo>
                      <a:lnTo>
                        <a:pt x="570" y="102"/>
                      </a:lnTo>
                      <a:lnTo>
                        <a:pt x="571" y="102"/>
                      </a:lnTo>
                      <a:lnTo>
                        <a:pt x="572" y="102"/>
                      </a:lnTo>
                      <a:lnTo>
                        <a:pt x="573" y="102"/>
                      </a:lnTo>
                      <a:lnTo>
                        <a:pt x="573" y="102"/>
                      </a:lnTo>
                      <a:lnTo>
                        <a:pt x="574" y="102"/>
                      </a:lnTo>
                      <a:lnTo>
                        <a:pt x="575" y="102"/>
                      </a:lnTo>
                      <a:lnTo>
                        <a:pt x="576" y="102"/>
                      </a:lnTo>
                      <a:lnTo>
                        <a:pt x="576" y="102"/>
                      </a:lnTo>
                      <a:lnTo>
                        <a:pt x="577" y="102"/>
                      </a:lnTo>
                      <a:lnTo>
                        <a:pt x="578" y="102"/>
                      </a:lnTo>
                      <a:lnTo>
                        <a:pt x="579" y="102"/>
                      </a:lnTo>
                      <a:lnTo>
                        <a:pt x="579" y="102"/>
                      </a:lnTo>
                      <a:lnTo>
                        <a:pt x="580" y="102"/>
                      </a:lnTo>
                      <a:lnTo>
                        <a:pt x="581" y="102"/>
                      </a:lnTo>
                      <a:lnTo>
                        <a:pt x="582" y="102"/>
                      </a:lnTo>
                      <a:lnTo>
                        <a:pt x="583" y="102"/>
                      </a:lnTo>
                      <a:lnTo>
                        <a:pt x="584" y="102"/>
                      </a:lnTo>
                      <a:lnTo>
                        <a:pt x="584" y="102"/>
                      </a:lnTo>
                      <a:lnTo>
                        <a:pt x="585" y="102"/>
                      </a:lnTo>
                      <a:lnTo>
                        <a:pt x="586" y="102"/>
                      </a:lnTo>
                      <a:lnTo>
                        <a:pt x="587" y="102"/>
                      </a:lnTo>
                      <a:lnTo>
                        <a:pt x="588" y="102"/>
                      </a:lnTo>
                      <a:lnTo>
                        <a:pt x="588" y="102"/>
                      </a:lnTo>
                      <a:lnTo>
                        <a:pt x="589" y="102"/>
                      </a:lnTo>
                      <a:lnTo>
                        <a:pt x="590" y="102"/>
                      </a:lnTo>
                      <a:lnTo>
                        <a:pt x="591" y="102"/>
                      </a:lnTo>
                      <a:lnTo>
                        <a:pt x="591" y="102"/>
                      </a:lnTo>
                      <a:lnTo>
                        <a:pt x="592" y="102"/>
                      </a:lnTo>
                      <a:lnTo>
                        <a:pt x="593" y="102"/>
                      </a:lnTo>
                      <a:lnTo>
                        <a:pt x="594" y="102"/>
                      </a:lnTo>
                      <a:lnTo>
                        <a:pt x="595" y="102"/>
                      </a:lnTo>
                      <a:lnTo>
                        <a:pt x="596" y="102"/>
                      </a:lnTo>
                      <a:lnTo>
                        <a:pt x="596" y="102"/>
                      </a:lnTo>
                      <a:lnTo>
                        <a:pt x="597" y="102"/>
                      </a:lnTo>
                      <a:lnTo>
                        <a:pt x="598" y="102"/>
                      </a:lnTo>
                      <a:lnTo>
                        <a:pt x="599" y="102"/>
                      </a:lnTo>
                      <a:lnTo>
                        <a:pt x="599" y="102"/>
                      </a:lnTo>
                      <a:lnTo>
                        <a:pt x="600" y="102"/>
                      </a:lnTo>
                      <a:lnTo>
                        <a:pt x="601" y="102"/>
                      </a:lnTo>
                      <a:lnTo>
                        <a:pt x="602" y="102"/>
                      </a:lnTo>
                      <a:lnTo>
                        <a:pt x="603" y="102"/>
                      </a:lnTo>
                      <a:lnTo>
                        <a:pt x="604" y="102"/>
                      </a:lnTo>
                      <a:lnTo>
                        <a:pt x="604" y="102"/>
                      </a:lnTo>
                      <a:lnTo>
                        <a:pt x="605" y="102"/>
                      </a:lnTo>
                      <a:lnTo>
                        <a:pt x="606" y="102"/>
                      </a:lnTo>
                      <a:lnTo>
                        <a:pt x="607" y="102"/>
                      </a:lnTo>
                      <a:lnTo>
                        <a:pt x="607" y="102"/>
                      </a:lnTo>
                      <a:lnTo>
                        <a:pt x="608" y="102"/>
                      </a:lnTo>
                      <a:lnTo>
                        <a:pt x="609" y="102"/>
                      </a:lnTo>
                      <a:lnTo>
                        <a:pt x="610" y="102"/>
                      </a:lnTo>
                      <a:lnTo>
                        <a:pt x="611" y="102"/>
                      </a:lnTo>
                      <a:lnTo>
                        <a:pt x="611" y="102"/>
                      </a:lnTo>
                      <a:lnTo>
                        <a:pt x="612" y="102"/>
                      </a:lnTo>
                      <a:lnTo>
                        <a:pt x="613" y="102"/>
                      </a:lnTo>
                      <a:lnTo>
                        <a:pt x="614" y="102"/>
                      </a:lnTo>
                      <a:lnTo>
                        <a:pt x="615" y="102"/>
                      </a:lnTo>
                      <a:lnTo>
                        <a:pt x="616" y="102"/>
                      </a:lnTo>
                      <a:lnTo>
                        <a:pt x="616" y="102"/>
                      </a:lnTo>
                      <a:lnTo>
                        <a:pt x="617" y="102"/>
                      </a:lnTo>
                      <a:lnTo>
                        <a:pt x="618" y="102"/>
                      </a:lnTo>
                      <a:lnTo>
                        <a:pt x="619" y="102"/>
                      </a:lnTo>
                      <a:lnTo>
                        <a:pt x="619" y="102"/>
                      </a:lnTo>
                      <a:lnTo>
                        <a:pt x="620" y="102"/>
                      </a:lnTo>
                      <a:lnTo>
                        <a:pt x="621" y="102"/>
                      </a:lnTo>
                      <a:lnTo>
                        <a:pt x="622" y="102"/>
                      </a:lnTo>
                      <a:lnTo>
                        <a:pt x="622" y="102"/>
                      </a:lnTo>
                      <a:lnTo>
                        <a:pt x="623" y="102"/>
                      </a:lnTo>
                      <a:lnTo>
                        <a:pt x="624" y="102"/>
                      </a:lnTo>
                      <a:lnTo>
                        <a:pt x="625" y="102"/>
                      </a:lnTo>
                      <a:lnTo>
                        <a:pt x="626" y="102"/>
                      </a:lnTo>
                      <a:lnTo>
                        <a:pt x="627" y="102"/>
                      </a:lnTo>
                      <a:lnTo>
                        <a:pt x="627" y="102"/>
                      </a:lnTo>
                      <a:lnTo>
                        <a:pt x="628" y="102"/>
                      </a:lnTo>
                      <a:lnTo>
                        <a:pt x="629" y="102"/>
                      </a:lnTo>
                      <a:lnTo>
                        <a:pt x="630" y="102"/>
                      </a:lnTo>
                      <a:lnTo>
                        <a:pt x="631" y="102"/>
                      </a:lnTo>
                      <a:lnTo>
                        <a:pt x="631" y="102"/>
                      </a:lnTo>
                      <a:lnTo>
                        <a:pt x="632" y="102"/>
                      </a:lnTo>
                      <a:lnTo>
                        <a:pt x="633" y="102"/>
                      </a:lnTo>
                      <a:lnTo>
                        <a:pt x="634" y="102"/>
                      </a:lnTo>
                      <a:lnTo>
                        <a:pt x="634" y="102"/>
                      </a:lnTo>
                      <a:lnTo>
                        <a:pt x="635" y="102"/>
                      </a:lnTo>
                      <a:lnTo>
                        <a:pt x="636" y="102"/>
                      </a:lnTo>
                      <a:lnTo>
                        <a:pt x="637" y="102"/>
                      </a:lnTo>
                      <a:lnTo>
                        <a:pt x="638" y="102"/>
                      </a:lnTo>
                      <a:lnTo>
                        <a:pt x="639" y="102"/>
                      </a:lnTo>
                      <a:lnTo>
                        <a:pt x="639" y="102"/>
                      </a:lnTo>
                      <a:lnTo>
                        <a:pt x="640" y="102"/>
                      </a:lnTo>
                      <a:lnTo>
                        <a:pt x="641" y="102"/>
                      </a:lnTo>
                      <a:lnTo>
                        <a:pt x="642" y="102"/>
                      </a:lnTo>
                      <a:lnTo>
                        <a:pt x="642" y="102"/>
                      </a:lnTo>
                      <a:lnTo>
                        <a:pt x="643" y="102"/>
                      </a:lnTo>
                      <a:lnTo>
                        <a:pt x="644" y="102"/>
                      </a:lnTo>
                      <a:lnTo>
                        <a:pt x="645" y="102"/>
                      </a:lnTo>
                      <a:lnTo>
                        <a:pt x="646" y="102"/>
                      </a:lnTo>
                      <a:lnTo>
                        <a:pt x="646" y="102"/>
                      </a:lnTo>
                      <a:lnTo>
                        <a:pt x="647" y="102"/>
                      </a:lnTo>
                      <a:lnTo>
                        <a:pt x="648" y="102"/>
                      </a:lnTo>
                      <a:lnTo>
                        <a:pt x="649" y="102"/>
                      </a:lnTo>
                      <a:lnTo>
                        <a:pt x="650" y="102"/>
                      </a:lnTo>
                      <a:lnTo>
                        <a:pt x="651" y="102"/>
                      </a:lnTo>
                      <a:lnTo>
                        <a:pt x="651" y="102"/>
                      </a:lnTo>
                      <a:lnTo>
                        <a:pt x="652" y="102"/>
                      </a:lnTo>
                      <a:lnTo>
                        <a:pt x="653" y="102"/>
                      </a:lnTo>
                      <a:lnTo>
                        <a:pt x="654" y="102"/>
                      </a:lnTo>
                      <a:lnTo>
                        <a:pt x="654" y="102"/>
                      </a:lnTo>
                      <a:lnTo>
                        <a:pt x="655" y="102"/>
                      </a:lnTo>
                      <a:lnTo>
                        <a:pt x="656" y="102"/>
                      </a:lnTo>
                      <a:lnTo>
                        <a:pt x="657" y="102"/>
                      </a:lnTo>
                      <a:lnTo>
                        <a:pt x="657" y="102"/>
                      </a:lnTo>
                      <a:lnTo>
                        <a:pt x="658" y="102"/>
                      </a:lnTo>
                      <a:lnTo>
                        <a:pt x="659" y="102"/>
                      </a:lnTo>
                      <a:lnTo>
                        <a:pt x="660" y="102"/>
                      </a:lnTo>
                      <a:lnTo>
                        <a:pt x="661" y="102"/>
                      </a:lnTo>
                      <a:lnTo>
                        <a:pt x="662" y="102"/>
                      </a:lnTo>
                      <a:lnTo>
                        <a:pt x="662" y="102"/>
                      </a:lnTo>
                      <a:lnTo>
                        <a:pt x="663" y="102"/>
                      </a:lnTo>
                      <a:lnTo>
                        <a:pt x="664" y="101"/>
                      </a:lnTo>
                      <a:lnTo>
                        <a:pt x="665" y="101"/>
                      </a:lnTo>
                      <a:lnTo>
                        <a:pt x="666" y="102"/>
                      </a:lnTo>
                      <a:lnTo>
                        <a:pt x="666" y="101"/>
                      </a:lnTo>
                      <a:lnTo>
                        <a:pt x="667" y="102"/>
                      </a:lnTo>
                      <a:lnTo>
                        <a:pt x="668" y="101"/>
                      </a:lnTo>
                      <a:lnTo>
                        <a:pt x="669" y="101"/>
                      </a:lnTo>
                      <a:lnTo>
                        <a:pt x="669" y="101"/>
                      </a:lnTo>
                      <a:lnTo>
                        <a:pt x="670" y="101"/>
                      </a:lnTo>
                      <a:lnTo>
                        <a:pt x="671" y="101"/>
                      </a:lnTo>
                      <a:lnTo>
                        <a:pt x="672" y="101"/>
                      </a:lnTo>
                      <a:lnTo>
                        <a:pt x="673" y="102"/>
                      </a:lnTo>
                      <a:lnTo>
                        <a:pt x="674" y="101"/>
                      </a:lnTo>
                      <a:lnTo>
                        <a:pt x="674" y="102"/>
                      </a:lnTo>
                      <a:lnTo>
                        <a:pt x="675" y="102"/>
                      </a:lnTo>
                      <a:lnTo>
                        <a:pt x="676" y="101"/>
                      </a:lnTo>
                      <a:lnTo>
                        <a:pt x="677" y="102"/>
                      </a:lnTo>
                      <a:lnTo>
                        <a:pt x="677" y="102"/>
                      </a:lnTo>
                      <a:lnTo>
                        <a:pt x="678" y="102"/>
                      </a:lnTo>
                      <a:lnTo>
                        <a:pt x="679" y="102"/>
                      </a:lnTo>
                      <a:lnTo>
                        <a:pt x="680" y="102"/>
                      </a:lnTo>
                      <a:lnTo>
                        <a:pt x="681" y="102"/>
                      </a:lnTo>
                      <a:lnTo>
                        <a:pt x="681" y="102"/>
                      </a:lnTo>
                      <a:lnTo>
                        <a:pt x="682" y="102"/>
                      </a:lnTo>
                      <a:lnTo>
                        <a:pt x="683" y="102"/>
                      </a:lnTo>
                      <a:lnTo>
                        <a:pt x="684" y="102"/>
                      </a:lnTo>
                      <a:lnTo>
                        <a:pt x="685" y="102"/>
                      </a:lnTo>
                      <a:lnTo>
                        <a:pt x="686" y="102"/>
                      </a:lnTo>
                      <a:lnTo>
                        <a:pt x="686" y="102"/>
                      </a:lnTo>
                      <a:lnTo>
                        <a:pt x="687" y="102"/>
                      </a:lnTo>
                      <a:lnTo>
                        <a:pt x="688" y="102"/>
                      </a:lnTo>
                      <a:lnTo>
                        <a:pt x="689" y="102"/>
                      </a:lnTo>
                      <a:lnTo>
                        <a:pt x="689" y="102"/>
                      </a:lnTo>
                      <a:lnTo>
                        <a:pt x="690" y="102"/>
                      </a:lnTo>
                      <a:lnTo>
                        <a:pt x="691" y="102"/>
                      </a:lnTo>
                      <a:lnTo>
                        <a:pt x="692" y="102"/>
                      </a:lnTo>
                      <a:lnTo>
                        <a:pt x="693" y="102"/>
                      </a:lnTo>
                      <a:lnTo>
                        <a:pt x="693" y="102"/>
                      </a:lnTo>
                      <a:lnTo>
                        <a:pt x="694" y="102"/>
                      </a:lnTo>
                      <a:lnTo>
                        <a:pt x="695" y="102"/>
                      </a:lnTo>
                      <a:lnTo>
                        <a:pt x="696" y="102"/>
                      </a:lnTo>
                      <a:lnTo>
                        <a:pt x="697" y="102"/>
                      </a:lnTo>
                      <a:lnTo>
                        <a:pt x="697" y="102"/>
                      </a:lnTo>
                      <a:lnTo>
                        <a:pt x="698" y="102"/>
                      </a:lnTo>
                      <a:lnTo>
                        <a:pt x="699" y="102"/>
                      </a:lnTo>
                      <a:lnTo>
                        <a:pt x="700" y="102"/>
                      </a:lnTo>
                      <a:lnTo>
                        <a:pt x="700" y="102"/>
                      </a:lnTo>
                      <a:lnTo>
                        <a:pt x="701" y="102"/>
                      </a:lnTo>
                      <a:lnTo>
                        <a:pt x="702" y="102"/>
                      </a:lnTo>
                      <a:lnTo>
                        <a:pt x="703" y="102"/>
                      </a:lnTo>
                      <a:lnTo>
                        <a:pt x="704" y="102"/>
                      </a:lnTo>
                      <a:lnTo>
                        <a:pt x="705" y="102"/>
                      </a:lnTo>
                      <a:lnTo>
                        <a:pt x="705" y="102"/>
                      </a:lnTo>
                      <a:lnTo>
                        <a:pt x="706" y="102"/>
                      </a:lnTo>
                      <a:lnTo>
                        <a:pt x="707" y="102"/>
                      </a:lnTo>
                      <a:lnTo>
                        <a:pt x="708" y="102"/>
                      </a:lnTo>
                      <a:lnTo>
                        <a:pt x="709" y="102"/>
                      </a:lnTo>
                      <a:lnTo>
                        <a:pt x="709" y="102"/>
                      </a:lnTo>
                      <a:lnTo>
                        <a:pt x="710" y="102"/>
                      </a:lnTo>
                      <a:lnTo>
                        <a:pt x="711" y="102"/>
                      </a:lnTo>
                      <a:lnTo>
                        <a:pt x="712" y="102"/>
                      </a:lnTo>
                      <a:lnTo>
                        <a:pt x="712" y="102"/>
                      </a:lnTo>
                      <a:lnTo>
                        <a:pt x="713" y="102"/>
                      </a:lnTo>
                      <a:lnTo>
                        <a:pt x="714" y="102"/>
                      </a:lnTo>
                      <a:lnTo>
                        <a:pt x="715" y="102"/>
                      </a:lnTo>
                      <a:lnTo>
                        <a:pt x="716" y="102"/>
                      </a:lnTo>
                      <a:lnTo>
                        <a:pt x="717" y="102"/>
                      </a:lnTo>
                      <a:lnTo>
                        <a:pt x="717" y="102"/>
                      </a:lnTo>
                      <a:lnTo>
                        <a:pt x="718" y="102"/>
                      </a:lnTo>
                      <a:lnTo>
                        <a:pt x="719" y="102"/>
                      </a:lnTo>
                      <a:lnTo>
                        <a:pt x="720" y="102"/>
                      </a:lnTo>
                      <a:lnTo>
                        <a:pt x="720" y="102"/>
                      </a:lnTo>
                      <a:lnTo>
                        <a:pt x="721" y="102"/>
                      </a:lnTo>
                      <a:lnTo>
                        <a:pt x="722" y="102"/>
                      </a:lnTo>
                      <a:lnTo>
                        <a:pt x="723" y="102"/>
                      </a:lnTo>
                      <a:lnTo>
                        <a:pt x="724" y="102"/>
                      </a:lnTo>
                      <a:lnTo>
                        <a:pt x="724" y="102"/>
                      </a:lnTo>
                      <a:lnTo>
                        <a:pt x="725" y="102"/>
                      </a:lnTo>
                      <a:lnTo>
                        <a:pt x="726" y="102"/>
                      </a:lnTo>
                      <a:lnTo>
                        <a:pt x="727" y="102"/>
                      </a:lnTo>
                      <a:lnTo>
                        <a:pt x="728" y="102"/>
                      </a:lnTo>
                      <a:lnTo>
                        <a:pt x="729" y="102"/>
                      </a:lnTo>
                      <a:lnTo>
                        <a:pt x="729" y="102"/>
                      </a:lnTo>
                      <a:lnTo>
                        <a:pt x="730" y="102"/>
                      </a:lnTo>
                      <a:lnTo>
                        <a:pt x="731" y="102"/>
                      </a:lnTo>
                      <a:lnTo>
                        <a:pt x="732" y="102"/>
                      </a:lnTo>
                      <a:lnTo>
                        <a:pt x="732" y="102"/>
                      </a:lnTo>
                      <a:lnTo>
                        <a:pt x="733" y="102"/>
                      </a:lnTo>
                      <a:lnTo>
                        <a:pt x="734" y="102"/>
                      </a:lnTo>
                      <a:lnTo>
                        <a:pt x="735" y="102"/>
                      </a:lnTo>
                      <a:lnTo>
                        <a:pt x="735" y="102"/>
                      </a:lnTo>
                      <a:lnTo>
                        <a:pt x="736" y="102"/>
                      </a:lnTo>
                      <a:lnTo>
                        <a:pt x="737" y="102"/>
                      </a:lnTo>
                      <a:lnTo>
                        <a:pt x="738" y="102"/>
                      </a:lnTo>
                      <a:lnTo>
                        <a:pt x="739" y="102"/>
                      </a:lnTo>
                      <a:lnTo>
                        <a:pt x="740" y="102"/>
                      </a:lnTo>
                      <a:lnTo>
                        <a:pt x="740" y="102"/>
                      </a:lnTo>
                      <a:lnTo>
                        <a:pt x="741" y="102"/>
                      </a:lnTo>
                      <a:lnTo>
                        <a:pt x="742" y="102"/>
                      </a:lnTo>
                      <a:lnTo>
                        <a:pt x="743" y="102"/>
                      </a:lnTo>
                      <a:lnTo>
                        <a:pt x="744" y="102"/>
                      </a:lnTo>
                      <a:lnTo>
                        <a:pt x="744" y="102"/>
                      </a:lnTo>
                      <a:lnTo>
                        <a:pt x="745" y="102"/>
                      </a:lnTo>
                      <a:lnTo>
                        <a:pt x="746" y="102"/>
                      </a:lnTo>
                      <a:lnTo>
                        <a:pt x="747" y="102"/>
                      </a:lnTo>
                      <a:lnTo>
                        <a:pt x="747" y="102"/>
                      </a:lnTo>
                      <a:lnTo>
                        <a:pt x="748" y="102"/>
                      </a:lnTo>
                      <a:lnTo>
                        <a:pt x="749" y="102"/>
                      </a:lnTo>
                      <a:lnTo>
                        <a:pt x="750" y="102"/>
                      </a:lnTo>
                      <a:lnTo>
                        <a:pt x="751" y="102"/>
                      </a:lnTo>
                      <a:lnTo>
                        <a:pt x="752" y="102"/>
                      </a:lnTo>
                      <a:lnTo>
                        <a:pt x="752" y="102"/>
                      </a:lnTo>
                      <a:lnTo>
                        <a:pt x="753" y="102"/>
                      </a:lnTo>
                      <a:lnTo>
                        <a:pt x="754" y="102"/>
                      </a:lnTo>
                      <a:lnTo>
                        <a:pt x="755" y="102"/>
                      </a:lnTo>
                      <a:lnTo>
                        <a:pt x="755" y="102"/>
                      </a:lnTo>
                      <a:lnTo>
                        <a:pt x="756" y="102"/>
                      </a:lnTo>
                      <a:lnTo>
                        <a:pt x="757" y="102"/>
                      </a:lnTo>
                      <a:lnTo>
                        <a:pt x="758" y="102"/>
                      </a:lnTo>
                      <a:lnTo>
                        <a:pt x="759" y="102"/>
                      </a:lnTo>
                      <a:lnTo>
                        <a:pt x="759" y="102"/>
                      </a:lnTo>
                      <a:lnTo>
                        <a:pt x="760" y="102"/>
                      </a:lnTo>
                      <a:lnTo>
                        <a:pt x="761" y="102"/>
                      </a:lnTo>
                      <a:lnTo>
                        <a:pt x="762" y="102"/>
                      </a:lnTo>
                      <a:lnTo>
                        <a:pt x="763" y="102"/>
                      </a:lnTo>
                      <a:lnTo>
                        <a:pt x="764" y="102"/>
                      </a:lnTo>
                      <a:lnTo>
                        <a:pt x="764" y="102"/>
                      </a:lnTo>
                      <a:lnTo>
                        <a:pt x="765" y="102"/>
                      </a:lnTo>
                      <a:lnTo>
                        <a:pt x="766" y="102"/>
                      </a:lnTo>
                      <a:lnTo>
                        <a:pt x="767" y="102"/>
                      </a:lnTo>
                      <a:lnTo>
                        <a:pt x="767" y="102"/>
                      </a:lnTo>
                      <a:lnTo>
                        <a:pt x="768" y="102"/>
                      </a:lnTo>
                      <a:lnTo>
                        <a:pt x="769" y="102"/>
                      </a:lnTo>
                      <a:lnTo>
                        <a:pt x="770" y="102"/>
                      </a:lnTo>
                      <a:lnTo>
                        <a:pt x="771" y="102"/>
                      </a:lnTo>
                      <a:lnTo>
                        <a:pt x="771" y="102"/>
                      </a:lnTo>
                      <a:lnTo>
                        <a:pt x="772" y="102"/>
                      </a:lnTo>
                      <a:lnTo>
                        <a:pt x="773" y="102"/>
                      </a:lnTo>
                      <a:lnTo>
                        <a:pt x="774" y="102"/>
                      </a:lnTo>
                      <a:lnTo>
                        <a:pt x="775" y="102"/>
                      </a:lnTo>
                      <a:lnTo>
                        <a:pt x="775" y="102"/>
                      </a:lnTo>
                      <a:lnTo>
                        <a:pt x="776" y="102"/>
                      </a:lnTo>
                      <a:lnTo>
                        <a:pt x="777" y="102"/>
                      </a:lnTo>
                      <a:lnTo>
                        <a:pt x="778" y="102"/>
                      </a:lnTo>
                      <a:lnTo>
                        <a:pt x="779" y="102"/>
                      </a:lnTo>
                      <a:lnTo>
                        <a:pt x="779" y="102"/>
                      </a:lnTo>
                      <a:lnTo>
                        <a:pt x="780" y="102"/>
                      </a:lnTo>
                      <a:lnTo>
                        <a:pt x="781" y="102"/>
                      </a:lnTo>
                      <a:lnTo>
                        <a:pt x="782" y="102"/>
                      </a:lnTo>
                      <a:lnTo>
                        <a:pt x="783" y="102"/>
                      </a:lnTo>
                      <a:lnTo>
                        <a:pt x="784" y="102"/>
                      </a:lnTo>
                      <a:lnTo>
                        <a:pt x="784" y="102"/>
                      </a:lnTo>
                      <a:lnTo>
                        <a:pt x="785" y="102"/>
                      </a:lnTo>
                      <a:lnTo>
                        <a:pt x="786" y="102"/>
                      </a:lnTo>
                      <a:lnTo>
                        <a:pt x="787" y="102"/>
                      </a:lnTo>
                      <a:lnTo>
                        <a:pt x="787" y="103"/>
                      </a:lnTo>
                      <a:lnTo>
                        <a:pt x="788" y="103"/>
                      </a:lnTo>
                      <a:lnTo>
                        <a:pt x="789" y="103"/>
                      </a:lnTo>
                      <a:lnTo>
                        <a:pt x="790" y="102"/>
                      </a:lnTo>
                      <a:lnTo>
                        <a:pt x="790" y="102"/>
                      </a:lnTo>
                      <a:lnTo>
                        <a:pt x="791" y="102"/>
                      </a:lnTo>
                      <a:lnTo>
                        <a:pt x="792" y="102"/>
                      </a:lnTo>
                      <a:lnTo>
                        <a:pt x="793" y="103"/>
                      </a:lnTo>
                      <a:lnTo>
                        <a:pt x="794" y="103"/>
                      </a:lnTo>
                      <a:lnTo>
                        <a:pt x="795" y="103"/>
                      </a:lnTo>
                      <a:lnTo>
                        <a:pt x="795" y="103"/>
                      </a:lnTo>
                      <a:lnTo>
                        <a:pt x="796" y="103"/>
                      </a:lnTo>
                      <a:lnTo>
                        <a:pt x="797" y="103"/>
                      </a:lnTo>
                      <a:lnTo>
                        <a:pt x="798" y="103"/>
                      </a:lnTo>
                      <a:lnTo>
                        <a:pt x="798" y="103"/>
                      </a:lnTo>
                      <a:lnTo>
                        <a:pt x="799" y="103"/>
                      </a:lnTo>
                      <a:lnTo>
                        <a:pt x="800" y="103"/>
                      </a:lnTo>
                      <a:lnTo>
                        <a:pt x="801" y="103"/>
                      </a:lnTo>
                      <a:lnTo>
                        <a:pt x="802" y="103"/>
                      </a:lnTo>
                      <a:lnTo>
                        <a:pt x="802" y="103"/>
                      </a:lnTo>
                      <a:lnTo>
                        <a:pt x="803" y="103"/>
                      </a:lnTo>
                      <a:lnTo>
                        <a:pt x="804" y="103"/>
                      </a:lnTo>
                      <a:lnTo>
                        <a:pt x="805" y="103"/>
                      </a:lnTo>
                      <a:lnTo>
                        <a:pt x="806" y="103"/>
                      </a:lnTo>
                      <a:lnTo>
                        <a:pt x="807" y="103"/>
                      </a:lnTo>
                      <a:lnTo>
                        <a:pt x="807" y="103"/>
                      </a:lnTo>
                      <a:lnTo>
                        <a:pt x="808" y="103"/>
                      </a:lnTo>
                      <a:lnTo>
                        <a:pt x="809" y="103"/>
                      </a:lnTo>
                      <a:lnTo>
                        <a:pt x="810" y="103"/>
                      </a:lnTo>
                      <a:lnTo>
                        <a:pt x="810" y="103"/>
                      </a:lnTo>
                      <a:lnTo>
                        <a:pt x="811" y="103"/>
                      </a:lnTo>
                      <a:lnTo>
                        <a:pt x="812" y="103"/>
                      </a:lnTo>
                      <a:lnTo>
                        <a:pt x="813" y="103"/>
                      </a:lnTo>
                      <a:lnTo>
                        <a:pt x="813" y="103"/>
                      </a:lnTo>
                      <a:lnTo>
                        <a:pt x="814" y="103"/>
                      </a:lnTo>
                    </a:path>
                  </a:pathLst>
                </a:custGeom>
                <a:noFill/>
                <a:ln w="0" cap="flat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299" name="Freeform 104">
                  <a:extLst>
                    <a:ext uri="{FF2B5EF4-FFF2-40B4-BE49-F238E27FC236}">
                      <a16:creationId xmlns:a16="http://schemas.microsoft.com/office/drawing/2014/main" id="{11DDD115-EF62-4A32-9C20-E515E7DC6F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24" y="2947"/>
                  <a:ext cx="338" cy="19"/>
                </a:xfrm>
                <a:custGeom>
                  <a:avLst/>
                  <a:gdLst>
                    <a:gd name="T0" fmla="*/ 5 w 338"/>
                    <a:gd name="T1" fmla="*/ 19 h 19"/>
                    <a:gd name="T2" fmla="*/ 11 w 338"/>
                    <a:gd name="T3" fmla="*/ 19 h 19"/>
                    <a:gd name="T4" fmla="*/ 16 w 338"/>
                    <a:gd name="T5" fmla="*/ 19 h 19"/>
                    <a:gd name="T6" fmla="*/ 22 w 338"/>
                    <a:gd name="T7" fmla="*/ 19 h 19"/>
                    <a:gd name="T8" fmla="*/ 28 w 338"/>
                    <a:gd name="T9" fmla="*/ 19 h 19"/>
                    <a:gd name="T10" fmla="*/ 33 w 338"/>
                    <a:gd name="T11" fmla="*/ 19 h 19"/>
                    <a:gd name="T12" fmla="*/ 39 w 338"/>
                    <a:gd name="T13" fmla="*/ 19 h 19"/>
                    <a:gd name="T14" fmla="*/ 44 w 338"/>
                    <a:gd name="T15" fmla="*/ 19 h 19"/>
                    <a:gd name="T16" fmla="*/ 50 w 338"/>
                    <a:gd name="T17" fmla="*/ 19 h 19"/>
                    <a:gd name="T18" fmla="*/ 55 w 338"/>
                    <a:gd name="T19" fmla="*/ 19 h 19"/>
                    <a:gd name="T20" fmla="*/ 61 w 338"/>
                    <a:gd name="T21" fmla="*/ 19 h 19"/>
                    <a:gd name="T22" fmla="*/ 66 w 338"/>
                    <a:gd name="T23" fmla="*/ 19 h 19"/>
                    <a:gd name="T24" fmla="*/ 72 w 338"/>
                    <a:gd name="T25" fmla="*/ 19 h 19"/>
                    <a:gd name="T26" fmla="*/ 77 w 338"/>
                    <a:gd name="T27" fmla="*/ 19 h 19"/>
                    <a:gd name="T28" fmla="*/ 83 w 338"/>
                    <a:gd name="T29" fmla="*/ 19 h 19"/>
                    <a:gd name="T30" fmla="*/ 89 w 338"/>
                    <a:gd name="T31" fmla="*/ 19 h 19"/>
                    <a:gd name="T32" fmla="*/ 94 w 338"/>
                    <a:gd name="T33" fmla="*/ 19 h 19"/>
                    <a:gd name="T34" fmla="*/ 100 w 338"/>
                    <a:gd name="T35" fmla="*/ 19 h 19"/>
                    <a:gd name="T36" fmla="*/ 106 w 338"/>
                    <a:gd name="T37" fmla="*/ 18 h 19"/>
                    <a:gd name="T38" fmla="*/ 111 w 338"/>
                    <a:gd name="T39" fmla="*/ 18 h 19"/>
                    <a:gd name="T40" fmla="*/ 117 w 338"/>
                    <a:gd name="T41" fmla="*/ 18 h 19"/>
                    <a:gd name="T42" fmla="*/ 122 w 338"/>
                    <a:gd name="T43" fmla="*/ 18 h 19"/>
                    <a:gd name="T44" fmla="*/ 128 w 338"/>
                    <a:gd name="T45" fmla="*/ 18 h 19"/>
                    <a:gd name="T46" fmla="*/ 133 w 338"/>
                    <a:gd name="T47" fmla="*/ 18 h 19"/>
                    <a:gd name="T48" fmla="*/ 139 w 338"/>
                    <a:gd name="T49" fmla="*/ 18 h 19"/>
                    <a:gd name="T50" fmla="*/ 144 w 338"/>
                    <a:gd name="T51" fmla="*/ 18 h 19"/>
                    <a:gd name="T52" fmla="*/ 150 w 338"/>
                    <a:gd name="T53" fmla="*/ 19 h 19"/>
                    <a:gd name="T54" fmla="*/ 156 w 338"/>
                    <a:gd name="T55" fmla="*/ 19 h 19"/>
                    <a:gd name="T56" fmla="*/ 161 w 338"/>
                    <a:gd name="T57" fmla="*/ 19 h 19"/>
                    <a:gd name="T58" fmla="*/ 167 w 338"/>
                    <a:gd name="T59" fmla="*/ 19 h 19"/>
                    <a:gd name="T60" fmla="*/ 172 w 338"/>
                    <a:gd name="T61" fmla="*/ 19 h 19"/>
                    <a:gd name="T62" fmla="*/ 178 w 338"/>
                    <a:gd name="T63" fmla="*/ 18 h 19"/>
                    <a:gd name="T64" fmla="*/ 184 w 338"/>
                    <a:gd name="T65" fmla="*/ 19 h 19"/>
                    <a:gd name="T66" fmla="*/ 189 w 338"/>
                    <a:gd name="T67" fmla="*/ 19 h 19"/>
                    <a:gd name="T68" fmla="*/ 195 w 338"/>
                    <a:gd name="T69" fmla="*/ 19 h 19"/>
                    <a:gd name="T70" fmla="*/ 200 w 338"/>
                    <a:gd name="T71" fmla="*/ 19 h 19"/>
                    <a:gd name="T72" fmla="*/ 206 w 338"/>
                    <a:gd name="T73" fmla="*/ 19 h 19"/>
                    <a:gd name="T74" fmla="*/ 211 w 338"/>
                    <a:gd name="T75" fmla="*/ 19 h 19"/>
                    <a:gd name="T76" fmla="*/ 217 w 338"/>
                    <a:gd name="T77" fmla="*/ 19 h 19"/>
                    <a:gd name="T78" fmla="*/ 222 w 338"/>
                    <a:gd name="T79" fmla="*/ 18 h 19"/>
                    <a:gd name="T80" fmla="*/ 228 w 338"/>
                    <a:gd name="T81" fmla="*/ 14 h 19"/>
                    <a:gd name="T82" fmla="*/ 234 w 338"/>
                    <a:gd name="T83" fmla="*/ 7 h 19"/>
                    <a:gd name="T84" fmla="*/ 239 w 338"/>
                    <a:gd name="T85" fmla="*/ 1 h 19"/>
                    <a:gd name="T86" fmla="*/ 245 w 338"/>
                    <a:gd name="T87" fmla="*/ 2 h 19"/>
                    <a:gd name="T88" fmla="*/ 250 w 338"/>
                    <a:gd name="T89" fmla="*/ 7 h 19"/>
                    <a:gd name="T90" fmla="*/ 256 w 338"/>
                    <a:gd name="T91" fmla="*/ 11 h 19"/>
                    <a:gd name="T92" fmla="*/ 262 w 338"/>
                    <a:gd name="T93" fmla="*/ 14 h 19"/>
                    <a:gd name="T94" fmla="*/ 267 w 338"/>
                    <a:gd name="T95" fmla="*/ 15 h 19"/>
                    <a:gd name="T96" fmla="*/ 273 w 338"/>
                    <a:gd name="T97" fmla="*/ 16 h 19"/>
                    <a:gd name="T98" fmla="*/ 278 w 338"/>
                    <a:gd name="T99" fmla="*/ 16 h 19"/>
                    <a:gd name="T100" fmla="*/ 284 w 338"/>
                    <a:gd name="T101" fmla="*/ 17 h 19"/>
                    <a:gd name="T102" fmla="*/ 289 w 338"/>
                    <a:gd name="T103" fmla="*/ 17 h 19"/>
                    <a:gd name="T104" fmla="*/ 295 w 338"/>
                    <a:gd name="T105" fmla="*/ 17 h 19"/>
                    <a:gd name="T106" fmla="*/ 300 w 338"/>
                    <a:gd name="T107" fmla="*/ 17 h 19"/>
                    <a:gd name="T108" fmla="*/ 306 w 338"/>
                    <a:gd name="T109" fmla="*/ 17 h 19"/>
                    <a:gd name="T110" fmla="*/ 312 w 338"/>
                    <a:gd name="T111" fmla="*/ 17 h 19"/>
                    <a:gd name="T112" fmla="*/ 317 w 338"/>
                    <a:gd name="T113" fmla="*/ 17 h 19"/>
                    <a:gd name="T114" fmla="*/ 323 w 338"/>
                    <a:gd name="T115" fmla="*/ 18 h 19"/>
                    <a:gd name="T116" fmla="*/ 328 w 338"/>
                    <a:gd name="T117" fmla="*/ 18 h 19"/>
                    <a:gd name="T118" fmla="*/ 334 w 338"/>
                    <a:gd name="T119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38" h="19">
                      <a:moveTo>
                        <a:pt x="0" y="19"/>
                      </a:moveTo>
                      <a:lnTo>
                        <a:pt x="1" y="19"/>
                      </a:lnTo>
                      <a:lnTo>
                        <a:pt x="2" y="19"/>
                      </a:lnTo>
                      <a:lnTo>
                        <a:pt x="3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5" y="19"/>
                      </a:lnTo>
                      <a:lnTo>
                        <a:pt x="6" y="19"/>
                      </a:lnTo>
                      <a:lnTo>
                        <a:pt x="7" y="19"/>
                      </a:lnTo>
                      <a:lnTo>
                        <a:pt x="8" y="19"/>
                      </a:lnTo>
                      <a:lnTo>
                        <a:pt x="8" y="19"/>
                      </a:lnTo>
                      <a:lnTo>
                        <a:pt x="9" y="19"/>
                      </a:lnTo>
                      <a:lnTo>
                        <a:pt x="10" y="19"/>
                      </a:lnTo>
                      <a:lnTo>
                        <a:pt x="11" y="19"/>
                      </a:lnTo>
                      <a:lnTo>
                        <a:pt x="11" y="19"/>
                      </a:lnTo>
                      <a:lnTo>
                        <a:pt x="12" y="19"/>
                      </a:lnTo>
                      <a:lnTo>
                        <a:pt x="13" y="19"/>
                      </a:lnTo>
                      <a:lnTo>
                        <a:pt x="14" y="19"/>
                      </a:lnTo>
                      <a:lnTo>
                        <a:pt x="15" y="19"/>
                      </a:lnTo>
                      <a:lnTo>
                        <a:pt x="16" y="19"/>
                      </a:lnTo>
                      <a:lnTo>
                        <a:pt x="16" y="19"/>
                      </a:lnTo>
                      <a:lnTo>
                        <a:pt x="17" y="19"/>
                      </a:lnTo>
                      <a:lnTo>
                        <a:pt x="18" y="19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20" y="19"/>
                      </a:lnTo>
                      <a:lnTo>
                        <a:pt x="21" y="19"/>
                      </a:lnTo>
                      <a:lnTo>
                        <a:pt x="22" y="19"/>
                      </a:lnTo>
                      <a:lnTo>
                        <a:pt x="23" y="18"/>
                      </a:lnTo>
                      <a:lnTo>
                        <a:pt x="23" y="19"/>
                      </a:lnTo>
                      <a:lnTo>
                        <a:pt x="24" y="19"/>
                      </a:lnTo>
                      <a:lnTo>
                        <a:pt x="25" y="18"/>
                      </a:lnTo>
                      <a:lnTo>
                        <a:pt x="26" y="19"/>
                      </a:lnTo>
                      <a:lnTo>
                        <a:pt x="27" y="19"/>
                      </a:lnTo>
                      <a:lnTo>
                        <a:pt x="28" y="19"/>
                      </a:lnTo>
                      <a:lnTo>
                        <a:pt x="28" y="19"/>
                      </a:lnTo>
                      <a:lnTo>
                        <a:pt x="29" y="19"/>
                      </a:lnTo>
                      <a:lnTo>
                        <a:pt x="30" y="19"/>
                      </a:lnTo>
                      <a:lnTo>
                        <a:pt x="31" y="19"/>
                      </a:lnTo>
                      <a:lnTo>
                        <a:pt x="31" y="19"/>
                      </a:lnTo>
                      <a:lnTo>
                        <a:pt x="32" y="19"/>
                      </a:lnTo>
                      <a:lnTo>
                        <a:pt x="33" y="19"/>
                      </a:lnTo>
                      <a:lnTo>
                        <a:pt x="34" y="19"/>
                      </a:lnTo>
                      <a:lnTo>
                        <a:pt x="35" y="19"/>
                      </a:lnTo>
                      <a:lnTo>
                        <a:pt x="35" y="19"/>
                      </a:lnTo>
                      <a:lnTo>
                        <a:pt x="36" y="19"/>
                      </a:lnTo>
                      <a:lnTo>
                        <a:pt x="37" y="19"/>
                      </a:lnTo>
                      <a:lnTo>
                        <a:pt x="38" y="19"/>
                      </a:lnTo>
                      <a:lnTo>
                        <a:pt x="39" y="19"/>
                      </a:lnTo>
                      <a:lnTo>
                        <a:pt x="39" y="19"/>
                      </a:lnTo>
                      <a:lnTo>
                        <a:pt x="40" y="19"/>
                      </a:lnTo>
                      <a:lnTo>
                        <a:pt x="41" y="19"/>
                      </a:lnTo>
                      <a:lnTo>
                        <a:pt x="42" y="19"/>
                      </a:lnTo>
                      <a:lnTo>
                        <a:pt x="43" y="19"/>
                      </a:lnTo>
                      <a:lnTo>
                        <a:pt x="43" y="19"/>
                      </a:lnTo>
                      <a:lnTo>
                        <a:pt x="44" y="19"/>
                      </a:lnTo>
                      <a:lnTo>
                        <a:pt x="45" y="19"/>
                      </a:lnTo>
                      <a:lnTo>
                        <a:pt x="46" y="19"/>
                      </a:lnTo>
                      <a:lnTo>
                        <a:pt x="47" y="19"/>
                      </a:lnTo>
                      <a:lnTo>
                        <a:pt x="47" y="19"/>
                      </a:lnTo>
                      <a:lnTo>
                        <a:pt x="48" y="19"/>
                      </a:lnTo>
                      <a:lnTo>
                        <a:pt x="49" y="19"/>
                      </a:lnTo>
                      <a:lnTo>
                        <a:pt x="50" y="19"/>
                      </a:lnTo>
                      <a:lnTo>
                        <a:pt x="51" y="19"/>
                      </a:lnTo>
                      <a:lnTo>
                        <a:pt x="51" y="19"/>
                      </a:lnTo>
                      <a:lnTo>
                        <a:pt x="52" y="19"/>
                      </a:lnTo>
                      <a:lnTo>
                        <a:pt x="53" y="19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5" y="19"/>
                      </a:lnTo>
                      <a:lnTo>
                        <a:pt x="56" y="19"/>
                      </a:lnTo>
                      <a:lnTo>
                        <a:pt x="57" y="19"/>
                      </a:lnTo>
                      <a:lnTo>
                        <a:pt x="58" y="19"/>
                      </a:lnTo>
                      <a:lnTo>
                        <a:pt x="59" y="19"/>
                      </a:lnTo>
                      <a:lnTo>
                        <a:pt x="59" y="19"/>
                      </a:lnTo>
                      <a:lnTo>
                        <a:pt x="60" y="19"/>
                      </a:lnTo>
                      <a:lnTo>
                        <a:pt x="61" y="19"/>
                      </a:lnTo>
                      <a:lnTo>
                        <a:pt x="62" y="19"/>
                      </a:lnTo>
                      <a:lnTo>
                        <a:pt x="63" y="19"/>
                      </a:lnTo>
                      <a:lnTo>
                        <a:pt x="63" y="19"/>
                      </a:lnTo>
                      <a:lnTo>
                        <a:pt x="64" y="19"/>
                      </a:lnTo>
                      <a:lnTo>
                        <a:pt x="65" y="19"/>
                      </a:lnTo>
                      <a:lnTo>
                        <a:pt x="66" y="19"/>
                      </a:lnTo>
                      <a:lnTo>
                        <a:pt x="66" y="19"/>
                      </a:lnTo>
                      <a:lnTo>
                        <a:pt x="67" y="19"/>
                      </a:lnTo>
                      <a:lnTo>
                        <a:pt x="68" y="19"/>
                      </a:lnTo>
                      <a:lnTo>
                        <a:pt x="69" y="19"/>
                      </a:lnTo>
                      <a:lnTo>
                        <a:pt x="70" y="19"/>
                      </a:lnTo>
                      <a:lnTo>
                        <a:pt x="71" y="19"/>
                      </a:lnTo>
                      <a:lnTo>
                        <a:pt x="71" y="19"/>
                      </a:lnTo>
                      <a:lnTo>
                        <a:pt x="72" y="19"/>
                      </a:lnTo>
                      <a:lnTo>
                        <a:pt x="73" y="19"/>
                      </a:lnTo>
                      <a:lnTo>
                        <a:pt x="74" y="19"/>
                      </a:lnTo>
                      <a:lnTo>
                        <a:pt x="74" y="19"/>
                      </a:lnTo>
                      <a:lnTo>
                        <a:pt x="75" y="19"/>
                      </a:lnTo>
                      <a:lnTo>
                        <a:pt x="76" y="19"/>
                      </a:lnTo>
                      <a:lnTo>
                        <a:pt x="77" y="19"/>
                      </a:lnTo>
                      <a:lnTo>
                        <a:pt x="77" y="19"/>
                      </a:lnTo>
                      <a:lnTo>
                        <a:pt x="78" y="19"/>
                      </a:lnTo>
                      <a:lnTo>
                        <a:pt x="79" y="19"/>
                      </a:lnTo>
                      <a:lnTo>
                        <a:pt x="80" y="19"/>
                      </a:lnTo>
                      <a:lnTo>
                        <a:pt x="81" y="19"/>
                      </a:lnTo>
                      <a:lnTo>
                        <a:pt x="82" y="19"/>
                      </a:lnTo>
                      <a:lnTo>
                        <a:pt x="82" y="19"/>
                      </a:lnTo>
                      <a:lnTo>
                        <a:pt x="83" y="19"/>
                      </a:lnTo>
                      <a:lnTo>
                        <a:pt x="84" y="19"/>
                      </a:lnTo>
                      <a:lnTo>
                        <a:pt x="85" y="19"/>
                      </a:lnTo>
                      <a:lnTo>
                        <a:pt x="86" y="19"/>
                      </a:lnTo>
                      <a:lnTo>
                        <a:pt x="86" y="19"/>
                      </a:lnTo>
                      <a:lnTo>
                        <a:pt x="87" y="19"/>
                      </a:lnTo>
                      <a:lnTo>
                        <a:pt x="88" y="19"/>
                      </a:lnTo>
                      <a:lnTo>
                        <a:pt x="89" y="19"/>
                      </a:lnTo>
                      <a:lnTo>
                        <a:pt x="89" y="19"/>
                      </a:lnTo>
                      <a:lnTo>
                        <a:pt x="90" y="19"/>
                      </a:lnTo>
                      <a:lnTo>
                        <a:pt x="91" y="19"/>
                      </a:lnTo>
                      <a:lnTo>
                        <a:pt x="92" y="19"/>
                      </a:lnTo>
                      <a:lnTo>
                        <a:pt x="93" y="19"/>
                      </a:lnTo>
                      <a:lnTo>
                        <a:pt x="94" y="19"/>
                      </a:lnTo>
                      <a:lnTo>
                        <a:pt x="94" y="19"/>
                      </a:lnTo>
                      <a:lnTo>
                        <a:pt x="95" y="19"/>
                      </a:lnTo>
                      <a:lnTo>
                        <a:pt x="96" y="19"/>
                      </a:lnTo>
                      <a:lnTo>
                        <a:pt x="97" y="19"/>
                      </a:lnTo>
                      <a:lnTo>
                        <a:pt x="97" y="19"/>
                      </a:lnTo>
                      <a:lnTo>
                        <a:pt x="98" y="19"/>
                      </a:lnTo>
                      <a:lnTo>
                        <a:pt x="99" y="19"/>
                      </a:lnTo>
                      <a:lnTo>
                        <a:pt x="100" y="19"/>
                      </a:lnTo>
                      <a:lnTo>
                        <a:pt x="101" y="19"/>
                      </a:lnTo>
                      <a:lnTo>
                        <a:pt x="101" y="19"/>
                      </a:lnTo>
                      <a:lnTo>
                        <a:pt x="102" y="19"/>
                      </a:lnTo>
                      <a:lnTo>
                        <a:pt x="103" y="19"/>
                      </a:lnTo>
                      <a:lnTo>
                        <a:pt x="104" y="19"/>
                      </a:lnTo>
                      <a:lnTo>
                        <a:pt x="105" y="19"/>
                      </a:lnTo>
                      <a:lnTo>
                        <a:pt x="106" y="18"/>
                      </a:lnTo>
                      <a:lnTo>
                        <a:pt x="106" y="19"/>
                      </a:lnTo>
                      <a:lnTo>
                        <a:pt x="107" y="18"/>
                      </a:lnTo>
                      <a:lnTo>
                        <a:pt x="108" y="18"/>
                      </a:lnTo>
                      <a:lnTo>
                        <a:pt x="109" y="18"/>
                      </a:lnTo>
                      <a:lnTo>
                        <a:pt x="109" y="18"/>
                      </a:lnTo>
                      <a:lnTo>
                        <a:pt x="110" y="18"/>
                      </a:lnTo>
                      <a:lnTo>
                        <a:pt x="111" y="18"/>
                      </a:lnTo>
                      <a:lnTo>
                        <a:pt x="112" y="18"/>
                      </a:lnTo>
                      <a:lnTo>
                        <a:pt x="113" y="18"/>
                      </a:lnTo>
                      <a:lnTo>
                        <a:pt x="113" y="18"/>
                      </a:lnTo>
                      <a:lnTo>
                        <a:pt x="114" y="18"/>
                      </a:lnTo>
                      <a:lnTo>
                        <a:pt x="115" y="18"/>
                      </a:lnTo>
                      <a:lnTo>
                        <a:pt x="116" y="18"/>
                      </a:lnTo>
                      <a:lnTo>
                        <a:pt x="117" y="18"/>
                      </a:lnTo>
                      <a:lnTo>
                        <a:pt x="117" y="18"/>
                      </a:lnTo>
                      <a:lnTo>
                        <a:pt x="118" y="18"/>
                      </a:lnTo>
                      <a:lnTo>
                        <a:pt x="119" y="18"/>
                      </a:lnTo>
                      <a:lnTo>
                        <a:pt x="120" y="18"/>
                      </a:lnTo>
                      <a:lnTo>
                        <a:pt x="121" y="18"/>
                      </a:lnTo>
                      <a:lnTo>
                        <a:pt x="121" y="18"/>
                      </a:lnTo>
                      <a:lnTo>
                        <a:pt x="122" y="18"/>
                      </a:lnTo>
                      <a:lnTo>
                        <a:pt x="123" y="18"/>
                      </a:lnTo>
                      <a:lnTo>
                        <a:pt x="124" y="18"/>
                      </a:lnTo>
                      <a:lnTo>
                        <a:pt x="125" y="18"/>
                      </a:lnTo>
                      <a:lnTo>
                        <a:pt x="125" y="18"/>
                      </a:lnTo>
                      <a:lnTo>
                        <a:pt x="126" y="18"/>
                      </a:lnTo>
                      <a:lnTo>
                        <a:pt x="127" y="18"/>
                      </a:lnTo>
                      <a:lnTo>
                        <a:pt x="128" y="18"/>
                      </a:lnTo>
                      <a:lnTo>
                        <a:pt x="129" y="18"/>
                      </a:lnTo>
                      <a:lnTo>
                        <a:pt x="129" y="18"/>
                      </a:lnTo>
                      <a:lnTo>
                        <a:pt x="130" y="18"/>
                      </a:lnTo>
                      <a:lnTo>
                        <a:pt x="131" y="18"/>
                      </a:lnTo>
                      <a:lnTo>
                        <a:pt x="132" y="18"/>
                      </a:lnTo>
                      <a:lnTo>
                        <a:pt x="132" y="18"/>
                      </a:lnTo>
                      <a:lnTo>
                        <a:pt x="133" y="18"/>
                      </a:lnTo>
                      <a:lnTo>
                        <a:pt x="134" y="18"/>
                      </a:lnTo>
                      <a:lnTo>
                        <a:pt x="135" y="18"/>
                      </a:lnTo>
                      <a:lnTo>
                        <a:pt x="136" y="18"/>
                      </a:lnTo>
                      <a:lnTo>
                        <a:pt x="137" y="18"/>
                      </a:lnTo>
                      <a:lnTo>
                        <a:pt x="137" y="18"/>
                      </a:lnTo>
                      <a:lnTo>
                        <a:pt x="138" y="18"/>
                      </a:lnTo>
                      <a:lnTo>
                        <a:pt x="139" y="18"/>
                      </a:lnTo>
                      <a:lnTo>
                        <a:pt x="140" y="18"/>
                      </a:lnTo>
                      <a:lnTo>
                        <a:pt x="141" y="18"/>
                      </a:lnTo>
                      <a:lnTo>
                        <a:pt x="141" y="19"/>
                      </a:lnTo>
                      <a:lnTo>
                        <a:pt x="142" y="19"/>
                      </a:lnTo>
                      <a:lnTo>
                        <a:pt x="143" y="19"/>
                      </a:lnTo>
                      <a:lnTo>
                        <a:pt x="144" y="19"/>
                      </a:lnTo>
                      <a:lnTo>
                        <a:pt x="144" y="18"/>
                      </a:lnTo>
                      <a:lnTo>
                        <a:pt x="145" y="19"/>
                      </a:lnTo>
                      <a:lnTo>
                        <a:pt x="146" y="19"/>
                      </a:lnTo>
                      <a:lnTo>
                        <a:pt x="147" y="19"/>
                      </a:lnTo>
                      <a:lnTo>
                        <a:pt x="148" y="19"/>
                      </a:lnTo>
                      <a:lnTo>
                        <a:pt x="149" y="19"/>
                      </a:lnTo>
                      <a:lnTo>
                        <a:pt x="149" y="19"/>
                      </a:lnTo>
                      <a:lnTo>
                        <a:pt x="150" y="19"/>
                      </a:lnTo>
                      <a:lnTo>
                        <a:pt x="151" y="19"/>
                      </a:lnTo>
                      <a:lnTo>
                        <a:pt x="152" y="19"/>
                      </a:lnTo>
                      <a:lnTo>
                        <a:pt x="152" y="19"/>
                      </a:lnTo>
                      <a:lnTo>
                        <a:pt x="153" y="19"/>
                      </a:lnTo>
                      <a:lnTo>
                        <a:pt x="154" y="19"/>
                      </a:lnTo>
                      <a:lnTo>
                        <a:pt x="155" y="19"/>
                      </a:lnTo>
                      <a:lnTo>
                        <a:pt x="156" y="19"/>
                      </a:lnTo>
                      <a:lnTo>
                        <a:pt x="156" y="19"/>
                      </a:lnTo>
                      <a:lnTo>
                        <a:pt x="157" y="19"/>
                      </a:lnTo>
                      <a:lnTo>
                        <a:pt x="158" y="19"/>
                      </a:lnTo>
                      <a:lnTo>
                        <a:pt x="159" y="19"/>
                      </a:lnTo>
                      <a:lnTo>
                        <a:pt x="160" y="19"/>
                      </a:lnTo>
                      <a:lnTo>
                        <a:pt x="161" y="19"/>
                      </a:lnTo>
                      <a:lnTo>
                        <a:pt x="161" y="19"/>
                      </a:lnTo>
                      <a:lnTo>
                        <a:pt x="162" y="19"/>
                      </a:lnTo>
                      <a:lnTo>
                        <a:pt x="163" y="19"/>
                      </a:lnTo>
                      <a:lnTo>
                        <a:pt x="164" y="19"/>
                      </a:lnTo>
                      <a:lnTo>
                        <a:pt x="164" y="19"/>
                      </a:lnTo>
                      <a:lnTo>
                        <a:pt x="165" y="19"/>
                      </a:lnTo>
                      <a:lnTo>
                        <a:pt x="166" y="19"/>
                      </a:lnTo>
                      <a:lnTo>
                        <a:pt x="167" y="19"/>
                      </a:lnTo>
                      <a:lnTo>
                        <a:pt x="167" y="19"/>
                      </a:lnTo>
                      <a:lnTo>
                        <a:pt x="168" y="19"/>
                      </a:lnTo>
                      <a:lnTo>
                        <a:pt x="169" y="19"/>
                      </a:lnTo>
                      <a:lnTo>
                        <a:pt x="170" y="19"/>
                      </a:lnTo>
                      <a:lnTo>
                        <a:pt x="171" y="19"/>
                      </a:lnTo>
                      <a:lnTo>
                        <a:pt x="172" y="19"/>
                      </a:lnTo>
                      <a:lnTo>
                        <a:pt x="172" y="19"/>
                      </a:lnTo>
                      <a:lnTo>
                        <a:pt x="173" y="18"/>
                      </a:lnTo>
                      <a:lnTo>
                        <a:pt x="174" y="18"/>
                      </a:lnTo>
                      <a:lnTo>
                        <a:pt x="175" y="19"/>
                      </a:lnTo>
                      <a:lnTo>
                        <a:pt x="175" y="19"/>
                      </a:lnTo>
                      <a:lnTo>
                        <a:pt x="176" y="18"/>
                      </a:lnTo>
                      <a:lnTo>
                        <a:pt x="177" y="18"/>
                      </a:lnTo>
                      <a:lnTo>
                        <a:pt x="178" y="18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lnTo>
                        <a:pt x="180" y="19"/>
                      </a:lnTo>
                      <a:lnTo>
                        <a:pt x="181" y="18"/>
                      </a:lnTo>
                      <a:lnTo>
                        <a:pt x="182" y="19"/>
                      </a:lnTo>
                      <a:lnTo>
                        <a:pt x="183" y="19"/>
                      </a:lnTo>
                      <a:lnTo>
                        <a:pt x="184" y="19"/>
                      </a:lnTo>
                      <a:lnTo>
                        <a:pt x="184" y="19"/>
                      </a:lnTo>
                      <a:lnTo>
                        <a:pt x="185" y="19"/>
                      </a:lnTo>
                      <a:lnTo>
                        <a:pt x="186" y="19"/>
                      </a:lnTo>
                      <a:lnTo>
                        <a:pt x="187" y="19"/>
                      </a:lnTo>
                      <a:lnTo>
                        <a:pt x="187" y="19"/>
                      </a:lnTo>
                      <a:lnTo>
                        <a:pt x="188" y="19"/>
                      </a:lnTo>
                      <a:lnTo>
                        <a:pt x="189" y="19"/>
                      </a:lnTo>
                      <a:lnTo>
                        <a:pt x="190" y="19"/>
                      </a:lnTo>
                      <a:lnTo>
                        <a:pt x="191" y="19"/>
                      </a:lnTo>
                      <a:lnTo>
                        <a:pt x="191" y="19"/>
                      </a:lnTo>
                      <a:lnTo>
                        <a:pt x="192" y="19"/>
                      </a:lnTo>
                      <a:lnTo>
                        <a:pt x="193" y="19"/>
                      </a:lnTo>
                      <a:lnTo>
                        <a:pt x="194" y="19"/>
                      </a:lnTo>
                      <a:lnTo>
                        <a:pt x="195" y="19"/>
                      </a:lnTo>
                      <a:lnTo>
                        <a:pt x="195" y="19"/>
                      </a:lnTo>
                      <a:lnTo>
                        <a:pt x="196" y="19"/>
                      </a:lnTo>
                      <a:lnTo>
                        <a:pt x="197" y="19"/>
                      </a:lnTo>
                      <a:lnTo>
                        <a:pt x="198" y="19"/>
                      </a:lnTo>
                      <a:lnTo>
                        <a:pt x="199" y="19"/>
                      </a:lnTo>
                      <a:lnTo>
                        <a:pt x="199" y="19"/>
                      </a:lnTo>
                      <a:lnTo>
                        <a:pt x="200" y="19"/>
                      </a:lnTo>
                      <a:lnTo>
                        <a:pt x="201" y="19"/>
                      </a:lnTo>
                      <a:lnTo>
                        <a:pt x="202" y="19"/>
                      </a:lnTo>
                      <a:lnTo>
                        <a:pt x="203" y="19"/>
                      </a:lnTo>
                      <a:lnTo>
                        <a:pt x="203" y="19"/>
                      </a:lnTo>
                      <a:lnTo>
                        <a:pt x="204" y="19"/>
                      </a:lnTo>
                      <a:lnTo>
                        <a:pt x="205" y="19"/>
                      </a:lnTo>
                      <a:lnTo>
                        <a:pt x="206" y="19"/>
                      </a:lnTo>
                      <a:lnTo>
                        <a:pt x="207" y="19"/>
                      </a:lnTo>
                      <a:lnTo>
                        <a:pt x="207" y="19"/>
                      </a:lnTo>
                      <a:lnTo>
                        <a:pt x="208" y="19"/>
                      </a:lnTo>
                      <a:lnTo>
                        <a:pt x="209" y="19"/>
                      </a:lnTo>
                      <a:lnTo>
                        <a:pt x="210" y="19"/>
                      </a:lnTo>
                      <a:lnTo>
                        <a:pt x="210" y="19"/>
                      </a:lnTo>
                      <a:lnTo>
                        <a:pt x="211" y="19"/>
                      </a:lnTo>
                      <a:lnTo>
                        <a:pt x="212" y="19"/>
                      </a:lnTo>
                      <a:lnTo>
                        <a:pt x="213" y="19"/>
                      </a:lnTo>
                      <a:lnTo>
                        <a:pt x="214" y="19"/>
                      </a:lnTo>
                      <a:lnTo>
                        <a:pt x="215" y="19"/>
                      </a:lnTo>
                      <a:lnTo>
                        <a:pt x="215" y="19"/>
                      </a:lnTo>
                      <a:lnTo>
                        <a:pt x="216" y="19"/>
                      </a:lnTo>
                      <a:lnTo>
                        <a:pt x="217" y="19"/>
                      </a:lnTo>
                      <a:lnTo>
                        <a:pt x="218" y="19"/>
                      </a:lnTo>
                      <a:lnTo>
                        <a:pt x="219" y="19"/>
                      </a:lnTo>
                      <a:lnTo>
                        <a:pt x="219" y="18"/>
                      </a:lnTo>
                      <a:lnTo>
                        <a:pt x="220" y="18"/>
                      </a:lnTo>
                      <a:lnTo>
                        <a:pt x="221" y="18"/>
                      </a:lnTo>
                      <a:lnTo>
                        <a:pt x="222" y="18"/>
                      </a:lnTo>
                      <a:lnTo>
                        <a:pt x="222" y="18"/>
                      </a:lnTo>
                      <a:lnTo>
                        <a:pt x="223" y="17"/>
                      </a:lnTo>
                      <a:lnTo>
                        <a:pt x="224" y="17"/>
                      </a:lnTo>
                      <a:lnTo>
                        <a:pt x="225" y="17"/>
                      </a:lnTo>
                      <a:lnTo>
                        <a:pt x="226" y="17"/>
                      </a:lnTo>
                      <a:lnTo>
                        <a:pt x="227" y="16"/>
                      </a:lnTo>
                      <a:lnTo>
                        <a:pt x="227" y="15"/>
                      </a:lnTo>
                      <a:lnTo>
                        <a:pt x="228" y="14"/>
                      </a:lnTo>
                      <a:lnTo>
                        <a:pt x="229" y="14"/>
                      </a:lnTo>
                      <a:lnTo>
                        <a:pt x="230" y="13"/>
                      </a:lnTo>
                      <a:lnTo>
                        <a:pt x="230" y="12"/>
                      </a:lnTo>
                      <a:lnTo>
                        <a:pt x="231" y="11"/>
                      </a:lnTo>
                      <a:lnTo>
                        <a:pt x="232" y="10"/>
                      </a:lnTo>
                      <a:lnTo>
                        <a:pt x="233" y="8"/>
                      </a:lnTo>
                      <a:lnTo>
                        <a:pt x="234" y="7"/>
                      </a:lnTo>
                      <a:lnTo>
                        <a:pt x="234" y="6"/>
                      </a:lnTo>
                      <a:lnTo>
                        <a:pt x="235" y="5"/>
                      </a:lnTo>
                      <a:lnTo>
                        <a:pt x="236" y="4"/>
                      </a:lnTo>
                      <a:lnTo>
                        <a:pt x="237" y="3"/>
                      </a:lnTo>
                      <a:lnTo>
                        <a:pt x="238" y="2"/>
                      </a:lnTo>
                      <a:lnTo>
                        <a:pt x="239" y="1"/>
                      </a:lnTo>
                      <a:lnTo>
                        <a:pt x="239" y="1"/>
                      </a:lnTo>
                      <a:lnTo>
                        <a:pt x="240" y="0"/>
                      </a:lnTo>
                      <a:lnTo>
                        <a:pt x="241" y="1"/>
                      </a:lnTo>
                      <a:lnTo>
                        <a:pt x="242" y="0"/>
                      </a:lnTo>
                      <a:lnTo>
                        <a:pt x="242" y="1"/>
                      </a:lnTo>
                      <a:lnTo>
                        <a:pt x="243" y="1"/>
                      </a:lnTo>
                      <a:lnTo>
                        <a:pt x="244" y="2"/>
                      </a:lnTo>
                      <a:lnTo>
                        <a:pt x="245" y="2"/>
                      </a:lnTo>
                      <a:lnTo>
                        <a:pt x="245" y="3"/>
                      </a:lnTo>
                      <a:lnTo>
                        <a:pt x="246" y="4"/>
                      </a:lnTo>
                      <a:lnTo>
                        <a:pt x="247" y="4"/>
                      </a:lnTo>
                      <a:lnTo>
                        <a:pt x="248" y="5"/>
                      </a:lnTo>
                      <a:lnTo>
                        <a:pt x="249" y="6"/>
                      </a:lnTo>
                      <a:lnTo>
                        <a:pt x="250" y="7"/>
                      </a:lnTo>
                      <a:lnTo>
                        <a:pt x="250" y="7"/>
                      </a:lnTo>
                      <a:lnTo>
                        <a:pt x="251" y="8"/>
                      </a:lnTo>
                      <a:lnTo>
                        <a:pt x="252" y="9"/>
                      </a:lnTo>
                      <a:lnTo>
                        <a:pt x="253" y="9"/>
                      </a:lnTo>
                      <a:lnTo>
                        <a:pt x="254" y="10"/>
                      </a:lnTo>
                      <a:lnTo>
                        <a:pt x="254" y="10"/>
                      </a:lnTo>
                      <a:lnTo>
                        <a:pt x="255" y="11"/>
                      </a:lnTo>
                      <a:lnTo>
                        <a:pt x="256" y="11"/>
                      </a:lnTo>
                      <a:lnTo>
                        <a:pt x="257" y="12"/>
                      </a:lnTo>
                      <a:lnTo>
                        <a:pt x="257" y="12"/>
                      </a:lnTo>
                      <a:lnTo>
                        <a:pt x="258" y="12"/>
                      </a:lnTo>
                      <a:lnTo>
                        <a:pt x="259" y="13"/>
                      </a:lnTo>
                      <a:lnTo>
                        <a:pt x="260" y="13"/>
                      </a:lnTo>
                      <a:lnTo>
                        <a:pt x="261" y="13"/>
                      </a:lnTo>
                      <a:lnTo>
                        <a:pt x="262" y="14"/>
                      </a:lnTo>
                      <a:lnTo>
                        <a:pt x="262" y="14"/>
                      </a:lnTo>
                      <a:lnTo>
                        <a:pt x="263" y="14"/>
                      </a:lnTo>
                      <a:lnTo>
                        <a:pt x="264" y="14"/>
                      </a:lnTo>
                      <a:lnTo>
                        <a:pt x="265" y="14"/>
                      </a:lnTo>
                      <a:lnTo>
                        <a:pt x="265" y="14"/>
                      </a:lnTo>
                      <a:lnTo>
                        <a:pt x="266" y="15"/>
                      </a:lnTo>
                      <a:lnTo>
                        <a:pt x="267" y="15"/>
                      </a:lnTo>
                      <a:lnTo>
                        <a:pt x="268" y="15"/>
                      </a:lnTo>
                      <a:lnTo>
                        <a:pt x="269" y="15"/>
                      </a:lnTo>
                      <a:lnTo>
                        <a:pt x="269" y="15"/>
                      </a:lnTo>
                      <a:lnTo>
                        <a:pt x="270" y="16"/>
                      </a:lnTo>
                      <a:lnTo>
                        <a:pt x="271" y="15"/>
                      </a:lnTo>
                      <a:lnTo>
                        <a:pt x="272" y="16"/>
                      </a:lnTo>
                      <a:lnTo>
                        <a:pt x="273" y="16"/>
                      </a:lnTo>
                      <a:lnTo>
                        <a:pt x="273" y="16"/>
                      </a:lnTo>
                      <a:lnTo>
                        <a:pt x="274" y="16"/>
                      </a:lnTo>
                      <a:lnTo>
                        <a:pt x="275" y="16"/>
                      </a:lnTo>
                      <a:lnTo>
                        <a:pt x="276" y="16"/>
                      </a:lnTo>
                      <a:lnTo>
                        <a:pt x="277" y="16"/>
                      </a:lnTo>
                      <a:lnTo>
                        <a:pt x="277" y="16"/>
                      </a:lnTo>
                      <a:lnTo>
                        <a:pt x="278" y="16"/>
                      </a:lnTo>
                      <a:lnTo>
                        <a:pt x="279" y="17"/>
                      </a:lnTo>
                      <a:lnTo>
                        <a:pt x="280" y="16"/>
                      </a:lnTo>
                      <a:lnTo>
                        <a:pt x="281" y="17"/>
                      </a:lnTo>
                      <a:lnTo>
                        <a:pt x="281" y="17"/>
                      </a:lnTo>
                      <a:lnTo>
                        <a:pt x="282" y="16"/>
                      </a:lnTo>
                      <a:lnTo>
                        <a:pt x="283" y="17"/>
                      </a:lnTo>
                      <a:lnTo>
                        <a:pt x="284" y="17"/>
                      </a:lnTo>
                      <a:lnTo>
                        <a:pt x="285" y="17"/>
                      </a:lnTo>
                      <a:lnTo>
                        <a:pt x="285" y="17"/>
                      </a:lnTo>
                      <a:lnTo>
                        <a:pt x="286" y="17"/>
                      </a:lnTo>
                      <a:lnTo>
                        <a:pt x="287" y="17"/>
                      </a:lnTo>
                      <a:lnTo>
                        <a:pt x="288" y="17"/>
                      </a:lnTo>
                      <a:lnTo>
                        <a:pt x="288" y="17"/>
                      </a:lnTo>
                      <a:lnTo>
                        <a:pt x="289" y="17"/>
                      </a:lnTo>
                      <a:lnTo>
                        <a:pt x="290" y="17"/>
                      </a:lnTo>
                      <a:lnTo>
                        <a:pt x="291" y="17"/>
                      </a:lnTo>
                      <a:lnTo>
                        <a:pt x="292" y="17"/>
                      </a:lnTo>
                      <a:lnTo>
                        <a:pt x="293" y="17"/>
                      </a:lnTo>
                      <a:lnTo>
                        <a:pt x="293" y="17"/>
                      </a:lnTo>
                      <a:lnTo>
                        <a:pt x="294" y="17"/>
                      </a:lnTo>
                      <a:lnTo>
                        <a:pt x="295" y="17"/>
                      </a:lnTo>
                      <a:lnTo>
                        <a:pt x="296" y="17"/>
                      </a:lnTo>
                      <a:lnTo>
                        <a:pt x="297" y="17"/>
                      </a:lnTo>
                      <a:lnTo>
                        <a:pt x="297" y="17"/>
                      </a:lnTo>
                      <a:lnTo>
                        <a:pt x="298" y="17"/>
                      </a:lnTo>
                      <a:lnTo>
                        <a:pt x="299" y="17"/>
                      </a:lnTo>
                      <a:lnTo>
                        <a:pt x="300" y="17"/>
                      </a:lnTo>
                      <a:lnTo>
                        <a:pt x="300" y="17"/>
                      </a:lnTo>
                      <a:lnTo>
                        <a:pt x="301" y="17"/>
                      </a:lnTo>
                      <a:lnTo>
                        <a:pt x="302" y="17"/>
                      </a:lnTo>
                      <a:lnTo>
                        <a:pt x="303" y="17"/>
                      </a:lnTo>
                      <a:lnTo>
                        <a:pt x="304" y="18"/>
                      </a:lnTo>
                      <a:lnTo>
                        <a:pt x="305" y="17"/>
                      </a:lnTo>
                      <a:lnTo>
                        <a:pt x="305" y="17"/>
                      </a:lnTo>
                      <a:lnTo>
                        <a:pt x="306" y="17"/>
                      </a:lnTo>
                      <a:lnTo>
                        <a:pt x="307" y="17"/>
                      </a:lnTo>
                      <a:lnTo>
                        <a:pt x="308" y="18"/>
                      </a:lnTo>
                      <a:lnTo>
                        <a:pt x="308" y="17"/>
                      </a:lnTo>
                      <a:lnTo>
                        <a:pt x="309" y="17"/>
                      </a:lnTo>
                      <a:lnTo>
                        <a:pt x="310" y="17"/>
                      </a:lnTo>
                      <a:lnTo>
                        <a:pt x="311" y="17"/>
                      </a:lnTo>
                      <a:lnTo>
                        <a:pt x="312" y="17"/>
                      </a:lnTo>
                      <a:lnTo>
                        <a:pt x="312" y="17"/>
                      </a:lnTo>
                      <a:lnTo>
                        <a:pt x="313" y="17"/>
                      </a:lnTo>
                      <a:lnTo>
                        <a:pt x="314" y="17"/>
                      </a:lnTo>
                      <a:lnTo>
                        <a:pt x="315" y="17"/>
                      </a:lnTo>
                      <a:lnTo>
                        <a:pt x="316" y="17"/>
                      </a:lnTo>
                      <a:lnTo>
                        <a:pt x="317" y="17"/>
                      </a:lnTo>
                      <a:lnTo>
                        <a:pt x="317" y="17"/>
                      </a:lnTo>
                      <a:lnTo>
                        <a:pt x="318" y="17"/>
                      </a:lnTo>
                      <a:lnTo>
                        <a:pt x="319" y="17"/>
                      </a:lnTo>
                      <a:lnTo>
                        <a:pt x="320" y="17"/>
                      </a:lnTo>
                      <a:lnTo>
                        <a:pt x="320" y="17"/>
                      </a:lnTo>
                      <a:lnTo>
                        <a:pt x="321" y="17"/>
                      </a:lnTo>
                      <a:lnTo>
                        <a:pt x="322" y="17"/>
                      </a:lnTo>
                      <a:lnTo>
                        <a:pt x="323" y="18"/>
                      </a:lnTo>
                      <a:lnTo>
                        <a:pt x="323" y="18"/>
                      </a:lnTo>
                      <a:lnTo>
                        <a:pt x="324" y="18"/>
                      </a:lnTo>
                      <a:lnTo>
                        <a:pt x="325" y="18"/>
                      </a:lnTo>
                      <a:lnTo>
                        <a:pt x="326" y="18"/>
                      </a:lnTo>
                      <a:lnTo>
                        <a:pt x="327" y="17"/>
                      </a:lnTo>
                      <a:lnTo>
                        <a:pt x="328" y="18"/>
                      </a:lnTo>
                      <a:lnTo>
                        <a:pt x="328" y="18"/>
                      </a:lnTo>
                      <a:lnTo>
                        <a:pt x="329" y="17"/>
                      </a:lnTo>
                      <a:lnTo>
                        <a:pt x="330" y="18"/>
                      </a:lnTo>
                      <a:lnTo>
                        <a:pt x="331" y="18"/>
                      </a:lnTo>
                      <a:lnTo>
                        <a:pt x="332" y="18"/>
                      </a:lnTo>
                      <a:lnTo>
                        <a:pt x="332" y="18"/>
                      </a:lnTo>
                      <a:lnTo>
                        <a:pt x="333" y="18"/>
                      </a:lnTo>
                      <a:lnTo>
                        <a:pt x="334" y="18"/>
                      </a:lnTo>
                      <a:lnTo>
                        <a:pt x="335" y="18"/>
                      </a:lnTo>
                      <a:lnTo>
                        <a:pt x="335" y="18"/>
                      </a:lnTo>
                      <a:lnTo>
                        <a:pt x="336" y="18"/>
                      </a:lnTo>
                      <a:lnTo>
                        <a:pt x="337" y="18"/>
                      </a:lnTo>
                      <a:lnTo>
                        <a:pt x="338" y="18"/>
                      </a:lnTo>
                      <a:lnTo>
                        <a:pt x="338" y="18"/>
                      </a:lnTo>
                    </a:path>
                  </a:pathLst>
                </a:custGeom>
                <a:noFill/>
                <a:ln w="0" cap="flat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300" name="Line 106">
                  <a:extLst>
                    <a:ext uri="{FF2B5EF4-FFF2-40B4-BE49-F238E27FC236}">
                      <a16:creationId xmlns:a16="http://schemas.microsoft.com/office/drawing/2014/main" id="{9B1C823B-8D16-4509-95C0-36F517BF44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0" y="3176"/>
                  <a:ext cx="0" cy="826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301" name="Rectangle 107">
                  <a:extLst>
                    <a:ext uri="{FF2B5EF4-FFF2-40B4-BE49-F238E27FC236}">
                      <a16:creationId xmlns:a16="http://schemas.microsoft.com/office/drawing/2014/main" id="{887076EF-F04C-4780-AD52-560A0C2B23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" y="3086"/>
                  <a:ext cx="0" cy="2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altLang="cs-CZ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3" name="Line 109">
                  <a:extLst>
                    <a:ext uri="{FF2B5EF4-FFF2-40B4-BE49-F238E27FC236}">
                      <a16:creationId xmlns:a16="http://schemas.microsoft.com/office/drawing/2014/main" id="{42C08E28-2FD9-436A-8DA5-C3001120D0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2" y="3944"/>
                  <a:ext cx="18" cy="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304" name="Rectangle 110">
                  <a:extLst>
                    <a:ext uri="{FF2B5EF4-FFF2-40B4-BE49-F238E27FC236}">
                      <a16:creationId xmlns:a16="http://schemas.microsoft.com/office/drawing/2014/main" id="{F938761C-7305-4EC6-9F0F-8365610F8E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" y="3914"/>
                  <a:ext cx="43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0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5" name="Line 111">
                  <a:extLst>
                    <a:ext uri="{FF2B5EF4-FFF2-40B4-BE49-F238E27FC236}">
                      <a16:creationId xmlns:a16="http://schemas.microsoft.com/office/drawing/2014/main" id="{A2E79A6B-F0B4-45E7-AE34-E634140569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2" y="3820"/>
                  <a:ext cx="18" cy="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306" name="Rectangle 112">
                  <a:extLst>
                    <a:ext uri="{FF2B5EF4-FFF2-40B4-BE49-F238E27FC236}">
                      <a16:creationId xmlns:a16="http://schemas.microsoft.com/office/drawing/2014/main" id="{9B95D3E1-1C21-4AF8-8EB2-414A92F978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" y="3785"/>
                  <a:ext cx="109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0.5</a:t>
                  </a:r>
                  <a:endParaRPr kumimoji="0" lang="cs-CZ" altLang="cs-CZ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7" name="Line 113">
                  <a:extLst>
                    <a:ext uri="{FF2B5EF4-FFF2-40B4-BE49-F238E27FC236}">
                      <a16:creationId xmlns:a16="http://schemas.microsoft.com/office/drawing/2014/main" id="{9F618704-1F48-4FAE-AE5E-6E9BCD24F8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2" y="3696"/>
                  <a:ext cx="18" cy="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308" name="Rectangle 114">
                  <a:extLst>
                    <a:ext uri="{FF2B5EF4-FFF2-40B4-BE49-F238E27FC236}">
                      <a16:creationId xmlns:a16="http://schemas.microsoft.com/office/drawing/2014/main" id="{5D7280BC-0ACA-4AF7-A898-6E99EF3683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" y="3665"/>
                  <a:ext cx="43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1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9" name="Line 115">
                  <a:extLst>
                    <a:ext uri="{FF2B5EF4-FFF2-40B4-BE49-F238E27FC236}">
                      <a16:creationId xmlns:a16="http://schemas.microsoft.com/office/drawing/2014/main" id="{71328EDA-1EB5-40B4-8C27-A4D3FF186F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2" y="3567"/>
                  <a:ext cx="18" cy="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310" name="Rectangle 116">
                  <a:extLst>
                    <a:ext uri="{FF2B5EF4-FFF2-40B4-BE49-F238E27FC236}">
                      <a16:creationId xmlns:a16="http://schemas.microsoft.com/office/drawing/2014/main" id="{5AD7BAD9-D8BB-4260-8C1E-030B3895CB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" y="3530"/>
                  <a:ext cx="109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1.5</a:t>
                  </a:r>
                  <a:endParaRPr kumimoji="0" lang="cs-CZ" altLang="cs-CZ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1" name="Line 117">
                  <a:extLst>
                    <a:ext uri="{FF2B5EF4-FFF2-40B4-BE49-F238E27FC236}">
                      <a16:creationId xmlns:a16="http://schemas.microsoft.com/office/drawing/2014/main" id="{0BC10A7F-9B87-4886-998A-0667C3B4BC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2" y="3442"/>
                  <a:ext cx="18" cy="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312" name="Rectangle 118">
                  <a:extLst>
                    <a:ext uri="{FF2B5EF4-FFF2-40B4-BE49-F238E27FC236}">
                      <a16:creationId xmlns:a16="http://schemas.microsoft.com/office/drawing/2014/main" id="{D9F82765-E063-4745-9790-B0F638618B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" y="3412"/>
                  <a:ext cx="43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2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3" name="Line 119">
                  <a:extLst>
                    <a:ext uri="{FF2B5EF4-FFF2-40B4-BE49-F238E27FC236}">
                      <a16:creationId xmlns:a16="http://schemas.microsoft.com/office/drawing/2014/main" id="{FE00A988-D75A-47DD-B474-5EC53D5A51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2" y="3318"/>
                  <a:ext cx="18" cy="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314" name="Rectangle 120">
                  <a:extLst>
                    <a:ext uri="{FF2B5EF4-FFF2-40B4-BE49-F238E27FC236}">
                      <a16:creationId xmlns:a16="http://schemas.microsoft.com/office/drawing/2014/main" id="{17656B85-2ED8-4720-BF81-8117BA6CA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7" y="3288"/>
                  <a:ext cx="109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2.5</a:t>
                  </a:r>
                  <a:endParaRPr kumimoji="0" lang="cs-CZ" altLang="cs-CZ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5" name="Line 121">
                  <a:extLst>
                    <a:ext uri="{FF2B5EF4-FFF2-40B4-BE49-F238E27FC236}">
                      <a16:creationId xmlns:a16="http://schemas.microsoft.com/office/drawing/2014/main" id="{4BE298B5-E53F-4BAD-81A9-73B07CF30D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2" y="3193"/>
                  <a:ext cx="18" cy="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316" name="Rectangle 122">
                  <a:extLst>
                    <a:ext uri="{FF2B5EF4-FFF2-40B4-BE49-F238E27FC236}">
                      <a16:creationId xmlns:a16="http://schemas.microsoft.com/office/drawing/2014/main" id="{3B876B95-B6C5-4868-BEA1-1921B6AD66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" y="3163"/>
                  <a:ext cx="43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3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7" name="Freeform 126">
                  <a:extLst>
                    <a:ext uri="{FF2B5EF4-FFF2-40B4-BE49-F238E27FC236}">
                      <a16:creationId xmlns:a16="http://schemas.microsoft.com/office/drawing/2014/main" id="{A78D14E3-8D46-4D9E-BEFD-E5B99C5022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" y="3176"/>
                  <a:ext cx="225" cy="748"/>
                </a:xfrm>
                <a:custGeom>
                  <a:avLst/>
                  <a:gdLst>
                    <a:gd name="T0" fmla="*/ 3 w 225"/>
                    <a:gd name="T1" fmla="*/ 723 h 748"/>
                    <a:gd name="T2" fmla="*/ 7 w 225"/>
                    <a:gd name="T3" fmla="*/ 731 h 748"/>
                    <a:gd name="T4" fmla="*/ 11 w 225"/>
                    <a:gd name="T5" fmla="*/ 743 h 748"/>
                    <a:gd name="T6" fmla="*/ 15 w 225"/>
                    <a:gd name="T7" fmla="*/ 715 h 748"/>
                    <a:gd name="T8" fmla="*/ 19 w 225"/>
                    <a:gd name="T9" fmla="*/ 532 h 748"/>
                    <a:gd name="T10" fmla="*/ 23 w 225"/>
                    <a:gd name="T11" fmla="*/ 578 h 748"/>
                    <a:gd name="T12" fmla="*/ 27 w 225"/>
                    <a:gd name="T13" fmla="*/ 683 h 748"/>
                    <a:gd name="T14" fmla="*/ 31 w 225"/>
                    <a:gd name="T15" fmla="*/ 723 h 748"/>
                    <a:gd name="T16" fmla="*/ 35 w 225"/>
                    <a:gd name="T17" fmla="*/ 717 h 748"/>
                    <a:gd name="T18" fmla="*/ 39 w 225"/>
                    <a:gd name="T19" fmla="*/ 650 h 748"/>
                    <a:gd name="T20" fmla="*/ 43 w 225"/>
                    <a:gd name="T21" fmla="*/ 657 h 748"/>
                    <a:gd name="T22" fmla="*/ 47 w 225"/>
                    <a:gd name="T23" fmla="*/ 448 h 748"/>
                    <a:gd name="T24" fmla="*/ 51 w 225"/>
                    <a:gd name="T25" fmla="*/ 360 h 748"/>
                    <a:gd name="T26" fmla="*/ 55 w 225"/>
                    <a:gd name="T27" fmla="*/ 539 h 748"/>
                    <a:gd name="T28" fmla="*/ 59 w 225"/>
                    <a:gd name="T29" fmla="*/ 529 h 748"/>
                    <a:gd name="T30" fmla="*/ 63 w 225"/>
                    <a:gd name="T31" fmla="*/ 577 h 748"/>
                    <a:gd name="T32" fmla="*/ 67 w 225"/>
                    <a:gd name="T33" fmla="*/ 666 h 748"/>
                    <a:gd name="T34" fmla="*/ 71 w 225"/>
                    <a:gd name="T35" fmla="*/ 722 h 748"/>
                    <a:gd name="T36" fmla="*/ 75 w 225"/>
                    <a:gd name="T37" fmla="*/ 738 h 748"/>
                    <a:gd name="T38" fmla="*/ 79 w 225"/>
                    <a:gd name="T39" fmla="*/ 744 h 748"/>
                    <a:gd name="T40" fmla="*/ 83 w 225"/>
                    <a:gd name="T41" fmla="*/ 748 h 748"/>
                    <a:gd name="T42" fmla="*/ 87 w 225"/>
                    <a:gd name="T43" fmla="*/ 745 h 748"/>
                    <a:gd name="T44" fmla="*/ 91 w 225"/>
                    <a:gd name="T45" fmla="*/ 736 h 748"/>
                    <a:gd name="T46" fmla="*/ 95 w 225"/>
                    <a:gd name="T47" fmla="*/ 738 h 748"/>
                    <a:gd name="T48" fmla="*/ 99 w 225"/>
                    <a:gd name="T49" fmla="*/ 746 h 748"/>
                    <a:gd name="T50" fmla="*/ 103 w 225"/>
                    <a:gd name="T51" fmla="*/ 738 h 748"/>
                    <a:gd name="T52" fmla="*/ 107 w 225"/>
                    <a:gd name="T53" fmla="*/ 718 h 748"/>
                    <a:gd name="T54" fmla="*/ 111 w 225"/>
                    <a:gd name="T55" fmla="*/ 695 h 748"/>
                    <a:gd name="T56" fmla="*/ 115 w 225"/>
                    <a:gd name="T57" fmla="*/ 451 h 748"/>
                    <a:gd name="T58" fmla="*/ 118 w 225"/>
                    <a:gd name="T59" fmla="*/ 448 h 748"/>
                    <a:gd name="T60" fmla="*/ 123 w 225"/>
                    <a:gd name="T61" fmla="*/ 641 h 748"/>
                    <a:gd name="T62" fmla="*/ 126 w 225"/>
                    <a:gd name="T63" fmla="*/ 717 h 748"/>
                    <a:gd name="T64" fmla="*/ 130 w 225"/>
                    <a:gd name="T65" fmla="*/ 700 h 748"/>
                    <a:gd name="T66" fmla="*/ 135 w 225"/>
                    <a:gd name="T67" fmla="*/ 623 h 748"/>
                    <a:gd name="T68" fmla="*/ 138 w 225"/>
                    <a:gd name="T69" fmla="*/ 626 h 748"/>
                    <a:gd name="T70" fmla="*/ 142 w 225"/>
                    <a:gd name="T71" fmla="*/ 685 h 748"/>
                    <a:gd name="T72" fmla="*/ 146 w 225"/>
                    <a:gd name="T73" fmla="*/ 696 h 748"/>
                    <a:gd name="T74" fmla="*/ 150 w 225"/>
                    <a:gd name="T75" fmla="*/ 668 h 748"/>
                    <a:gd name="T76" fmla="*/ 154 w 225"/>
                    <a:gd name="T77" fmla="*/ 662 h 748"/>
                    <a:gd name="T78" fmla="*/ 158 w 225"/>
                    <a:gd name="T79" fmla="*/ 669 h 748"/>
                    <a:gd name="T80" fmla="*/ 162 w 225"/>
                    <a:gd name="T81" fmla="*/ 676 h 748"/>
                    <a:gd name="T82" fmla="*/ 166 w 225"/>
                    <a:gd name="T83" fmla="*/ 698 h 748"/>
                    <a:gd name="T84" fmla="*/ 170 w 225"/>
                    <a:gd name="T85" fmla="*/ 715 h 748"/>
                    <a:gd name="T86" fmla="*/ 174 w 225"/>
                    <a:gd name="T87" fmla="*/ 726 h 748"/>
                    <a:gd name="T88" fmla="*/ 178 w 225"/>
                    <a:gd name="T89" fmla="*/ 735 h 748"/>
                    <a:gd name="T90" fmla="*/ 182 w 225"/>
                    <a:gd name="T91" fmla="*/ 739 h 748"/>
                    <a:gd name="T92" fmla="*/ 186 w 225"/>
                    <a:gd name="T93" fmla="*/ 740 h 748"/>
                    <a:gd name="T94" fmla="*/ 190 w 225"/>
                    <a:gd name="T95" fmla="*/ 740 h 748"/>
                    <a:gd name="T96" fmla="*/ 194 w 225"/>
                    <a:gd name="T97" fmla="*/ 726 h 748"/>
                    <a:gd name="T98" fmla="*/ 198 w 225"/>
                    <a:gd name="T99" fmla="*/ 679 h 748"/>
                    <a:gd name="T100" fmla="*/ 202 w 225"/>
                    <a:gd name="T101" fmla="*/ 656 h 748"/>
                    <a:gd name="T102" fmla="*/ 206 w 225"/>
                    <a:gd name="T103" fmla="*/ 668 h 748"/>
                    <a:gd name="T104" fmla="*/ 210 w 225"/>
                    <a:gd name="T105" fmla="*/ 693 h 748"/>
                    <a:gd name="T106" fmla="*/ 214 w 225"/>
                    <a:gd name="T107" fmla="*/ 683 h 748"/>
                    <a:gd name="T108" fmla="*/ 218 w 225"/>
                    <a:gd name="T109" fmla="*/ 673 h 748"/>
                    <a:gd name="T110" fmla="*/ 222 w 225"/>
                    <a:gd name="T111" fmla="*/ 637 h 748"/>
                    <a:gd name="T112" fmla="*/ 225 w 225"/>
                    <a:gd name="T113" fmla="*/ 0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5" h="748">
                      <a:moveTo>
                        <a:pt x="0" y="712"/>
                      </a:moveTo>
                      <a:lnTo>
                        <a:pt x="1" y="715"/>
                      </a:lnTo>
                      <a:lnTo>
                        <a:pt x="2" y="718"/>
                      </a:lnTo>
                      <a:lnTo>
                        <a:pt x="2" y="721"/>
                      </a:lnTo>
                      <a:lnTo>
                        <a:pt x="3" y="723"/>
                      </a:lnTo>
                      <a:lnTo>
                        <a:pt x="4" y="725"/>
                      </a:lnTo>
                      <a:lnTo>
                        <a:pt x="5" y="726"/>
                      </a:lnTo>
                      <a:lnTo>
                        <a:pt x="5" y="727"/>
                      </a:lnTo>
                      <a:lnTo>
                        <a:pt x="6" y="729"/>
                      </a:lnTo>
                      <a:lnTo>
                        <a:pt x="7" y="731"/>
                      </a:lnTo>
                      <a:lnTo>
                        <a:pt x="8" y="734"/>
                      </a:lnTo>
                      <a:lnTo>
                        <a:pt x="9" y="738"/>
                      </a:lnTo>
                      <a:lnTo>
                        <a:pt x="9" y="740"/>
                      </a:lnTo>
                      <a:lnTo>
                        <a:pt x="10" y="742"/>
                      </a:lnTo>
                      <a:lnTo>
                        <a:pt x="11" y="743"/>
                      </a:lnTo>
                      <a:lnTo>
                        <a:pt x="12" y="745"/>
                      </a:lnTo>
                      <a:lnTo>
                        <a:pt x="13" y="744"/>
                      </a:lnTo>
                      <a:lnTo>
                        <a:pt x="14" y="741"/>
                      </a:lnTo>
                      <a:lnTo>
                        <a:pt x="14" y="732"/>
                      </a:lnTo>
                      <a:lnTo>
                        <a:pt x="15" y="715"/>
                      </a:lnTo>
                      <a:lnTo>
                        <a:pt x="16" y="688"/>
                      </a:lnTo>
                      <a:lnTo>
                        <a:pt x="17" y="650"/>
                      </a:lnTo>
                      <a:lnTo>
                        <a:pt x="17" y="606"/>
                      </a:lnTo>
                      <a:lnTo>
                        <a:pt x="18" y="563"/>
                      </a:lnTo>
                      <a:lnTo>
                        <a:pt x="19" y="532"/>
                      </a:lnTo>
                      <a:lnTo>
                        <a:pt x="20" y="517"/>
                      </a:lnTo>
                      <a:lnTo>
                        <a:pt x="21" y="517"/>
                      </a:lnTo>
                      <a:lnTo>
                        <a:pt x="21" y="530"/>
                      </a:lnTo>
                      <a:lnTo>
                        <a:pt x="22" y="550"/>
                      </a:lnTo>
                      <a:lnTo>
                        <a:pt x="23" y="578"/>
                      </a:lnTo>
                      <a:lnTo>
                        <a:pt x="24" y="606"/>
                      </a:lnTo>
                      <a:lnTo>
                        <a:pt x="25" y="630"/>
                      </a:lnTo>
                      <a:lnTo>
                        <a:pt x="25" y="652"/>
                      </a:lnTo>
                      <a:lnTo>
                        <a:pt x="26" y="669"/>
                      </a:lnTo>
                      <a:lnTo>
                        <a:pt x="27" y="683"/>
                      </a:lnTo>
                      <a:lnTo>
                        <a:pt x="28" y="694"/>
                      </a:lnTo>
                      <a:lnTo>
                        <a:pt x="29" y="703"/>
                      </a:lnTo>
                      <a:lnTo>
                        <a:pt x="29" y="711"/>
                      </a:lnTo>
                      <a:lnTo>
                        <a:pt x="30" y="717"/>
                      </a:lnTo>
                      <a:lnTo>
                        <a:pt x="31" y="723"/>
                      </a:lnTo>
                      <a:lnTo>
                        <a:pt x="32" y="727"/>
                      </a:lnTo>
                      <a:lnTo>
                        <a:pt x="33" y="729"/>
                      </a:lnTo>
                      <a:lnTo>
                        <a:pt x="33" y="728"/>
                      </a:lnTo>
                      <a:lnTo>
                        <a:pt x="34" y="725"/>
                      </a:lnTo>
                      <a:lnTo>
                        <a:pt x="35" y="717"/>
                      </a:lnTo>
                      <a:lnTo>
                        <a:pt x="36" y="704"/>
                      </a:lnTo>
                      <a:lnTo>
                        <a:pt x="37" y="688"/>
                      </a:lnTo>
                      <a:lnTo>
                        <a:pt x="37" y="673"/>
                      </a:lnTo>
                      <a:lnTo>
                        <a:pt x="38" y="659"/>
                      </a:lnTo>
                      <a:lnTo>
                        <a:pt x="39" y="650"/>
                      </a:lnTo>
                      <a:lnTo>
                        <a:pt x="40" y="647"/>
                      </a:lnTo>
                      <a:lnTo>
                        <a:pt x="40" y="648"/>
                      </a:lnTo>
                      <a:lnTo>
                        <a:pt x="41" y="653"/>
                      </a:lnTo>
                      <a:lnTo>
                        <a:pt x="42" y="659"/>
                      </a:lnTo>
                      <a:lnTo>
                        <a:pt x="43" y="657"/>
                      </a:lnTo>
                      <a:lnTo>
                        <a:pt x="44" y="644"/>
                      </a:lnTo>
                      <a:lnTo>
                        <a:pt x="45" y="617"/>
                      </a:lnTo>
                      <a:lnTo>
                        <a:pt x="45" y="574"/>
                      </a:lnTo>
                      <a:lnTo>
                        <a:pt x="46" y="515"/>
                      </a:lnTo>
                      <a:lnTo>
                        <a:pt x="47" y="448"/>
                      </a:lnTo>
                      <a:lnTo>
                        <a:pt x="48" y="389"/>
                      </a:lnTo>
                      <a:lnTo>
                        <a:pt x="48" y="349"/>
                      </a:lnTo>
                      <a:lnTo>
                        <a:pt x="49" y="332"/>
                      </a:lnTo>
                      <a:lnTo>
                        <a:pt x="50" y="337"/>
                      </a:lnTo>
                      <a:lnTo>
                        <a:pt x="51" y="360"/>
                      </a:lnTo>
                      <a:lnTo>
                        <a:pt x="52" y="396"/>
                      </a:lnTo>
                      <a:lnTo>
                        <a:pt x="52" y="438"/>
                      </a:lnTo>
                      <a:lnTo>
                        <a:pt x="53" y="477"/>
                      </a:lnTo>
                      <a:lnTo>
                        <a:pt x="54" y="513"/>
                      </a:lnTo>
                      <a:lnTo>
                        <a:pt x="55" y="539"/>
                      </a:lnTo>
                      <a:lnTo>
                        <a:pt x="56" y="550"/>
                      </a:lnTo>
                      <a:lnTo>
                        <a:pt x="57" y="549"/>
                      </a:lnTo>
                      <a:lnTo>
                        <a:pt x="57" y="542"/>
                      </a:lnTo>
                      <a:lnTo>
                        <a:pt x="58" y="534"/>
                      </a:lnTo>
                      <a:lnTo>
                        <a:pt x="59" y="529"/>
                      </a:lnTo>
                      <a:lnTo>
                        <a:pt x="60" y="527"/>
                      </a:lnTo>
                      <a:lnTo>
                        <a:pt x="60" y="534"/>
                      </a:lnTo>
                      <a:lnTo>
                        <a:pt x="61" y="545"/>
                      </a:lnTo>
                      <a:lnTo>
                        <a:pt x="62" y="559"/>
                      </a:lnTo>
                      <a:lnTo>
                        <a:pt x="63" y="577"/>
                      </a:lnTo>
                      <a:lnTo>
                        <a:pt x="63" y="595"/>
                      </a:lnTo>
                      <a:lnTo>
                        <a:pt x="64" y="614"/>
                      </a:lnTo>
                      <a:lnTo>
                        <a:pt x="65" y="633"/>
                      </a:lnTo>
                      <a:lnTo>
                        <a:pt x="66" y="650"/>
                      </a:lnTo>
                      <a:lnTo>
                        <a:pt x="67" y="666"/>
                      </a:lnTo>
                      <a:lnTo>
                        <a:pt x="68" y="681"/>
                      </a:lnTo>
                      <a:lnTo>
                        <a:pt x="68" y="695"/>
                      </a:lnTo>
                      <a:lnTo>
                        <a:pt x="69" y="706"/>
                      </a:lnTo>
                      <a:lnTo>
                        <a:pt x="70" y="715"/>
                      </a:lnTo>
                      <a:lnTo>
                        <a:pt x="71" y="722"/>
                      </a:lnTo>
                      <a:lnTo>
                        <a:pt x="72" y="727"/>
                      </a:lnTo>
                      <a:lnTo>
                        <a:pt x="72" y="731"/>
                      </a:lnTo>
                      <a:lnTo>
                        <a:pt x="73" y="734"/>
                      </a:lnTo>
                      <a:lnTo>
                        <a:pt x="74" y="735"/>
                      </a:lnTo>
                      <a:lnTo>
                        <a:pt x="75" y="738"/>
                      </a:lnTo>
                      <a:lnTo>
                        <a:pt x="75" y="739"/>
                      </a:lnTo>
                      <a:lnTo>
                        <a:pt x="76" y="740"/>
                      </a:lnTo>
                      <a:lnTo>
                        <a:pt x="77" y="742"/>
                      </a:lnTo>
                      <a:lnTo>
                        <a:pt x="78" y="743"/>
                      </a:lnTo>
                      <a:lnTo>
                        <a:pt x="79" y="744"/>
                      </a:lnTo>
                      <a:lnTo>
                        <a:pt x="80" y="745"/>
                      </a:lnTo>
                      <a:lnTo>
                        <a:pt x="80" y="746"/>
                      </a:lnTo>
                      <a:lnTo>
                        <a:pt x="81" y="747"/>
                      </a:lnTo>
                      <a:lnTo>
                        <a:pt x="82" y="747"/>
                      </a:lnTo>
                      <a:lnTo>
                        <a:pt x="83" y="748"/>
                      </a:lnTo>
                      <a:lnTo>
                        <a:pt x="83" y="748"/>
                      </a:lnTo>
                      <a:lnTo>
                        <a:pt x="84" y="748"/>
                      </a:lnTo>
                      <a:lnTo>
                        <a:pt x="85" y="748"/>
                      </a:lnTo>
                      <a:lnTo>
                        <a:pt x="86" y="747"/>
                      </a:lnTo>
                      <a:lnTo>
                        <a:pt x="87" y="745"/>
                      </a:lnTo>
                      <a:lnTo>
                        <a:pt x="87" y="744"/>
                      </a:lnTo>
                      <a:lnTo>
                        <a:pt x="88" y="741"/>
                      </a:lnTo>
                      <a:lnTo>
                        <a:pt x="89" y="739"/>
                      </a:lnTo>
                      <a:lnTo>
                        <a:pt x="90" y="737"/>
                      </a:lnTo>
                      <a:lnTo>
                        <a:pt x="91" y="736"/>
                      </a:lnTo>
                      <a:lnTo>
                        <a:pt x="92" y="735"/>
                      </a:lnTo>
                      <a:lnTo>
                        <a:pt x="92" y="735"/>
                      </a:lnTo>
                      <a:lnTo>
                        <a:pt x="93" y="736"/>
                      </a:lnTo>
                      <a:lnTo>
                        <a:pt x="94" y="737"/>
                      </a:lnTo>
                      <a:lnTo>
                        <a:pt x="95" y="738"/>
                      </a:lnTo>
                      <a:lnTo>
                        <a:pt x="95" y="740"/>
                      </a:lnTo>
                      <a:lnTo>
                        <a:pt x="96" y="742"/>
                      </a:lnTo>
                      <a:lnTo>
                        <a:pt x="97" y="744"/>
                      </a:lnTo>
                      <a:lnTo>
                        <a:pt x="98" y="745"/>
                      </a:lnTo>
                      <a:lnTo>
                        <a:pt x="99" y="746"/>
                      </a:lnTo>
                      <a:lnTo>
                        <a:pt x="99" y="746"/>
                      </a:lnTo>
                      <a:lnTo>
                        <a:pt x="100" y="745"/>
                      </a:lnTo>
                      <a:lnTo>
                        <a:pt x="101" y="744"/>
                      </a:lnTo>
                      <a:lnTo>
                        <a:pt x="102" y="741"/>
                      </a:lnTo>
                      <a:lnTo>
                        <a:pt x="103" y="738"/>
                      </a:lnTo>
                      <a:lnTo>
                        <a:pt x="103" y="733"/>
                      </a:lnTo>
                      <a:lnTo>
                        <a:pt x="104" y="727"/>
                      </a:lnTo>
                      <a:lnTo>
                        <a:pt x="105" y="723"/>
                      </a:lnTo>
                      <a:lnTo>
                        <a:pt x="106" y="720"/>
                      </a:lnTo>
                      <a:lnTo>
                        <a:pt x="107" y="718"/>
                      </a:lnTo>
                      <a:lnTo>
                        <a:pt x="107" y="719"/>
                      </a:lnTo>
                      <a:lnTo>
                        <a:pt x="108" y="719"/>
                      </a:lnTo>
                      <a:lnTo>
                        <a:pt x="109" y="718"/>
                      </a:lnTo>
                      <a:lnTo>
                        <a:pt x="110" y="712"/>
                      </a:lnTo>
                      <a:lnTo>
                        <a:pt x="111" y="695"/>
                      </a:lnTo>
                      <a:lnTo>
                        <a:pt x="111" y="663"/>
                      </a:lnTo>
                      <a:lnTo>
                        <a:pt x="112" y="617"/>
                      </a:lnTo>
                      <a:lnTo>
                        <a:pt x="113" y="563"/>
                      </a:lnTo>
                      <a:lnTo>
                        <a:pt x="114" y="504"/>
                      </a:lnTo>
                      <a:lnTo>
                        <a:pt x="115" y="451"/>
                      </a:lnTo>
                      <a:lnTo>
                        <a:pt x="115" y="410"/>
                      </a:lnTo>
                      <a:lnTo>
                        <a:pt x="116" y="392"/>
                      </a:lnTo>
                      <a:lnTo>
                        <a:pt x="117" y="393"/>
                      </a:lnTo>
                      <a:lnTo>
                        <a:pt x="118" y="415"/>
                      </a:lnTo>
                      <a:lnTo>
                        <a:pt x="118" y="448"/>
                      </a:lnTo>
                      <a:lnTo>
                        <a:pt x="119" y="489"/>
                      </a:lnTo>
                      <a:lnTo>
                        <a:pt x="120" y="534"/>
                      </a:lnTo>
                      <a:lnTo>
                        <a:pt x="121" y="573"/>
                      </a:lnTo>
                      <a:lnTo>
                        <a:pt x="122" y="611"/>
                      </a:lnTo>
                      <a:lnTo>
                        <a:pt x="123" y="641"/>
                      </a:lnTo>
                      <a:lnTo>
                        <a:pt x="123" y="664"/>
                      </a:lnTo>
                      <a:lnTo>
                        <a:pt x="124" y="683"/>
                      </a:lnTo>
                      <a:lnTo>
                        <a:pt x="125" y="697"/>
                      </a:lnTo>
                      <a:lnTo>
                        <a:pt x="126" y="709"/>
                      </a:lnTo>
                      <a:lnTo>
                        <a:pt x="126" y="717"/>
                      </a:lnTo>
                      <a:lnTo>
                        <a:pt x="127" y="722"/>
                      </a:lnTo>
                      <a:lnTo>
                        <a:pt x="128" y="724"/>
                      </a:lnTo>
                      <a:lnTo>
                        <a:pt x="129" y="721"/>
                      </a:lnTo>
                      <a:lnTo>
                        <a:pt x="130" y="713"/>
                      </a:lnTo>
                      <a:lnTo>
                        <a:pt x="130" y="700"/>
                      </a:lnTo>
                      <a:lnTo>
                        <a:pt x="131" y="684"/>
                      </a:lnTo>
                      <a:lnTo>
                        <a:pt x="132" y="665"/>
                      </a:lnTo>
                      <a:lnTo>
                        <a:pt x="133" y="647"/>
                      </a:lnTo>
                      <a:lnTo>
                        <a:pt x="134" y="632"/>
                      </a:lnTo>
                      <a:lnTo>
                        <a:pt x="135" y="623"/>
                      </a:lnTo>
                      <a:lnTo>
                        <a:pt x="135" y="618"/>
                      </a:lnTo>
                      <a:lnTo>
                        <a:pt x="136" y="616"/>
                      </a:lnTo>
                      <a:lnTo>
                        <a:pt x="137" y="618"/>
                      </a:lnTo>
                      <a:lnTo>
                        <a:pt x="138" y="621"/>
                      </a:lnTo>
                      <a:lnTo>
                        <a:pt x="138" y="626"/>
                      </a:lnTo>
                      <a:lnTo>
                        <a:pt x="139" y="633"/>
                      </a:lnTo>
                      <a:lnTo>
                        <a:pt x="140" y="646"/>
                      </a:lnTo>
                      <a:lnTo>
                        <a:pt x="141" y="659"/>
                      </a:lnTo>
                      <a:lnTo>
                        <a:pt x="141" y="672"/>
                      </a:lnTo>
                      <a:lnTo>
                        <a:pt x="142" y="685"/>
                      </a:lnTo>
                      <a:lnTo>
                        <a:pt x="143" y="693"/>
                      </a:lnTo>
                      <a:lnTo>
                        <a:pt x="144" y="699"/>
                      </a:lnTo>
                      <a:lnTo>
                        <a:pt x="145" y="702"/>
                      </a:lnTo>
                      <a:lnTo>
                        <a:pt x="146" y="701"/>
                      </a:lnTo>
                      <a:lnTo>
                        <a:pt x="146" y="696"/>
                      </a:lnTo>
                      <a:lnTo>
                        <a:pt x="147" y="691"/>
                      </a:lnTo>
                      <a:lnTo>
                        <a:pt x="148" y="684"/>
                      </a:lnTo>
                      <a:lnTo>
                        <a:pt x="149" y="679"/>
                      </a:lnTo>
                      <a:lnTo>
                        <a:pt x="150" y="672"/>
                      </a:lnTo>
                      <a:lnTo>
                        <a:pt x="150" y="668"/>
                      </a:lnTo>
                      <a:lnTo>
                        <a:pt x="151" y="665"/>
                      </a:lnTo>
                      <a:lnTo>
                        <a:pt x="152" y="663"/>
                      </a:lnTo>
                      <a:lnTo>
                        <a:pt x="153" y="662"/>
                      </a:lnTo>
                      <a:lnTo>
                        <a:pt x="153" y="662"/>
                      </a:lnTo>
                      <a:lnTo>
                        <a:pt x="154" y="662"/>
                      </a:lnTo>
                      <a:lnTo>
                        <a:pt x="155" y="663"/>
                      </a:lnTo>
                      <a:lnTo>
                        <a:pt x="156" y="665"/>
                      </a:lnTo>
                      <a:lnTo>
                        <a:pt x="157" y="665"/>
                      </a:lnTo>
                      <a:lnTo>
                        <a:pt x="158" y="668"/>
                      </a:lnTo>
                      <a:lnTo>
                        <a:pt x="158" y="669"/>
                      </a:lnTo>
                      <a:lnTo>
                        <a:pt x="159" y="670"/>
                      </a:lnTo>
                      <a:lnTo>
                        <a:pt x="160" y="671"/>
                      </a:lnTo>
                      <a:lnTo>
                        <a:pt x="161" y="671"/>
                      </a:lnTo>
                      <a:lnTo>
                        <a:pt x="161" y="673"/>
                      </a:lnTo>
                      <a:lnTo>
                        <a:pt x="162" y="676"/>
                      </a:lnTo>
                      <a:lnTo>
                        <a:pt x="163" y="680"/>
                      </a:lnTo>
                      <a:lnTo>
                        <a:pt x="164" y="685"/>
                      </a:lnTo>
                      <a:lnTo>
                        <a:pt x="165" y="688"/>
                      </a:lnTo>
                      <a:lnTo>
                        <a:pt x="165" y="694"/>
                      </a:lnTo>
                      <a:lnTo>
                        <a:pt x="166" y="698"/>
                      </a:lnTo>
                      <a:lnTo>
                        <a:pt x="167" y="703"/>
                      </a:lnTo>
                      <a:lnTo>
                        <a:pt x="168" y="707"/>
                      </a:lnTo>
                      <a:lnTo>
                        <a:pt x="169" y="711"/>
                      </a:lnTo>
                      <a:lnTo>
                        <a:pt x="170" y="713"/>
                      </a:lnTo>
                      <a:lnTo>
                        <a:pt x="170" y="715"/>
                      </a:lnTo>
                      <a:lnTo>
                        <a:pt x="171" y="718"/>
                      </a:lnTo>
                      <a:lnTo>
                        <a:pt x="172" y="720"/>
                      </a:lnTo>
                      <a:lnTo>
                        <a:pt x="173" y="722"/>
                      </a:lnTo>
                      <a:lnTo>
                        <a:pt x="173" y="724"/>
                      </a:lnTo>
                      <a:lnTo>
                        <a:pt x="174" y="726"/>
                      </a:lnTo>
                      <a:lnTo>
                        <a:pt x="175" y="728"/>
                      </a:lnTo>
                      <a:lnTo>
                        <a:pt x="176" y="730"/>
                      </a:lnTo>
                      <a:lnTo>
                        <a:pt x="177" y="732"/>
                      </a:lnTo>
                      <a:lnTo>
                        <a:pt x="177" y="734"/>
                      </a:lnTo>
                      <a:lnTo>
                        <a:pt x="178" y="735"/>
                      </a:lnTo>
                      <a:lnTo>
                        <a:pt x="179" y="736"/>
                      </a:lnTo>
                      <a:lnTo>
                        <a:pt x="180" y="737"/>
                      </a:lnTo>
                      <a:lnTo>
                        <a:pt x="181" y="738"/>
                      </a:lnTo>
                      <a:lnTo>
                        <a:pt x="181" y="739"/>
                      </a:lnTo>
                      <a:lnTo>
                        <a:pt x="182" y="739"/>
                      </a:lnTo>
                      <a:lnTo>
                        <a:pt x="183" y="740"/>
                      </a:lnTo>
                      <a:lnTo>
                        <a:pt x="184" y="740"/>
                      </a:lnTo>
                      <a:lnTo>
                        <a:pt x="185" y="739"/>
                      </a:lnTo>
                      <a:lnTo>
                        <a:pt x="185" y="740"/>
                      </a:lnTo>
                      <a:lnTo>
                        <a:pt x="186" y="740"/>
                      </a:lnTo>
                      <a:lnTo>
                        <a:pt x="187" y="740"/>
                      </a:lnTo>
                      <a:lnTo>
                        <a:pt x="188" y="740"/>
                      </a:lnTo>
                      <a:lnTo>
                        <a:pt x="189" y="740"/>
                      </a:lnTo>
                      <a:lnTo>
                        <a:pt x="189" y="740"/>
                      </a:lnTo>
                      <a:lnTo>
                        <a:pt x="190" y="740"/>
                      </a:lnTo>
                      <a:lnTo>
                        <a:pt x="191" y="740"/>
                      </a:lnTo>
                      <a:lnTo>
                        <a:pt x="192" y="739"/>
                      </a:lnTo>
                      <a:lnTo>
                        <a:pt x="193" y="736"/>
                      </a:lnTo>
                      <a:lnTo>
                        <a:pt x="193" y="732"/>
                      </a:lnTo>
                      <a:lnTo>
                        <a:pt x="194" y="726"/>
                      </a:lnTo>
                      <a:lnTo>
                        <a:pt x="195" y="718"/>
                      </a:lnTo>
                      <a:lnTo>
                        <a:pt x="196" y="709"/>
                      </a:lnTo>
                      <a:lnTo>
                        <a:pt x="196" y="699"/>
                      </a:lnTo>
                      <a:lnTo>
                        <a:pt x="197" y="688"/>
                      </a:lnTo>
                      <a:lnTo>
                        <a:pt x="198" y="679"/>
                      </a:lnTo>
                      <a:lnTo>
                        <a:pt x="199" y="671"/>
                      </a:lnTo>
                      <a:lnTo>
                        <a:pt x="200" y="665"/>
                      </a:lnTo>
                      <a:lnTo>
                        <a:pt x="201" y="661"/>
                      </a:lnTo>
                      <a:lnTo>
                        <a:pt x="201" y="658"/>
                      </a:lnTo>
                      <a:lnTo>
                        <a:pt x="202" y="656"/>
                      </a:lnTo>
                      <a:lnTo>
                        <a:pt x="203" y="657"/>
                      </a:lnTo>
                      <a:lnTo>
                        <a:pt x="204" y="658"/>
                      </a:lnTo>
                      <a:lnTo>
                        <a:pt x="205" y="659"/>
                      </a:lnTo>
                      <a:lnTo>
                        <a:pt x="205" y="663"/>
                      </a:lnTo>
                      <a:lnTo>
                        <a:pt x="206" y="668"/>
                      </a:lnTo>
                      <a:lnTo>
                        <a:pt x="207" y="674"/>
                      </a:lnTo>
                      <a:lnTo>
                        <a:pt x="208" y="680"/>
                      </a:lnTo>
                      <a:lnTo>
                        <a:pt x="208" y="686"/>
                      </a:lnTo>
                      <a:lnTo>
                        <a:pt x="209" y="691"/>
                      </a:lnTo>
                      <a:lnTo>
                        <a:pt x="210" y="693"/>
                      </a:lnTo>
                      <a:lnTo>
                        <a:pt x="211" y="694"/>
                      </a:lnTo>
                      <a:lnTo>
                        <a:pt x="212" y="693"/>
                      </a:lnTo>
                      <a:lnTo>
                        <a:pt x="213" y="690"/>
                      </a:lnTo>
                      <a:lnTo>
                        <a:pt x="213" y="686"/>
                      </a:lnTo>
                      <a:lnTo>
                        <a:pt x="214" y="683"/>
                      </a:lnTo>
                      <a:lnTo>
                        <a:pt x="215" y="682"/>
                      </a:lnTo>
                      <a:lnTo>
                        <a:pt x="216" y="680"/>
                      </a:lnTo>
                      <a:lnTo>
                        <a:pt x="216" y="679"/>
                      </a:lnTo>
                      <a:lnTo>
                        <a:pt x="217" y="676"/>
                      </a:lnTo>
                      <a:lnTo>
                        <a:pt x="218" y="673"/>
                      </a:lnTo>
                      <a:lnTo>
                        <a:pt x="219" y="668"/>
                      </a:lnTo>
                      <a:lnTo>
                        <a:pt x="220" y="663"/>
                      </a:lnTo>
                      <a:lnTo>
                        <a:pt x="220" y="656"/>
                      </a:lnTo>
                      <a:lnTo>
                        <a:pt x="221" y="649"/>
                      </a:lnTo>
                      <a:lnTo>
                        <a:pt x="222" y="637"/>
                      </a:lnTo>
                      <a:lnTo>
                        <a:pt x="223" y="606"/>
                      </a:lnTo>
                      <a:lnTo>
                        <a:pt x="224" y="521"/>
                      </a:lnTo>
                      <a:lnTo>
                        <a:pt x="224" y="337"/>
                      </a:lnTo>
                      <a:lnTo>
                        <a:pt x="225" y="50"/>
                      </a:lnTo>
                      <a:lnTo>
                        <a:pt x="225" y="0"/>
                      </a:lnTo>
                    </a:path>
                  </a:pathLst>
                </a:custGeom>
                <a:noFill/>
                <a:ln w="0" cap="flat">
                  <a:solidFill>
                    <a:srgbClr val="800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318" name="Freeform 127">
                  <a:extLst>
                    <a:ext uri="{FF2B5EF4-FFF2-40B4-BE49-F238E27FC236}">
                      <a16:creationId xmlns:a16="http://schemas.microsoft.com/office/drawing/2014/main" id="{80D12731-BA24-4F10-A109-FD39A0A738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" y="3176"/>
                  <a:ext cx="175" cy="741"/>
                </a:xfrm>
                <a:custGeom>
                  <a:avLst/>
                  <a:gdLst>
                    <a:gd name="T0" fmla="*/ 3 w 175"/>
                    <a:gd name="T1" fmla="*/ 101 h 741"/>
                    <a:gd name="T2" fmla="*/ 6 w 175"/>
                    <a:gd name="T3" fmla="*/ 212 h 741"/>
                    <a:gd name="T4" fmla="*/ 9 w 175"/>
                    <a:gd name="T5" fmla="*/ 313 h 741"/>
                    <a:gd name="T6" fmla="*/ 12 w 175"/>
                    <a:gd name="T7" fmla="*/ 374 h 741"/>
                    <a:gd name="T8" fmla="*/ 15 w 175"/>
                    <a:gd name="T9" fmla="*/ 411 h 741"/>
                    <a:gd name="T10" fmla="*/ 19 w 175"/>
                    <a:gd name="T11" fmla="*/ 458 h 741"/>
                    <a:gd name="T12" fmla="*/ 22 w 175"/>
                    <a:gd name="T13" fmla="*/ 518 h 741"/>
                    <a:gd name="T14" fmla="*/ 25 w 175"/>
                    <a:gd name="T15" fmla="*/ 569 h 741"/>
                    <a:gd name="T16" fmla="*/ 28 w 175"/>
                    <a:gd name="T17" fmla="*/ 599 h 741"/>
                    <a:gd name="T18" fmla="*/ 32 w 175"/>
                    <a:gd name="T19" fmla="*/ 608 h 741"/>
                    <a:gd name="T20" fmla="*/ 35 w 175"/>
                    <a:gd name="T21" fmla="*/ 614 h 741"/>
                    <a:gd name="T22" fmla="*/ 38 w 175"/>
                    <a:gd name="T23" fmla="*/ 621 h 741"/>
                    <a:gd name="T24" fmla="*/ 41 w 175"/>
                    <a:gd name="T25" fmla="*/ 604 h 741"/>
                    <a:gd name="T26" fmla="*/ 44 w 175"/>
                    <a:gd name="T27" fmla="*/ 541 h 741"/>
                    <a:gd name="T28" fmla="*/ 47 w 175"/>
                    <a:gd name="T29" fmla="*/ 549 h 741"/>
                    <a:gd name="T30" fmla="*/ 50 w 175"/>
                    <a:gd name="T31" fmla="*/ 622 h 741"/>
                    <a:gd name="T32" fmla="*/ 54 w 175"/>
                    <a:gd name="T33" fmla="*/ 666 h 741"/>
                    <a:gd name="T34" fmla="*/ 57 w 175"/>
                    <a:gd name="T35" fmla="*/ 684 h 741"/>
                    <a:gd name="T36" fmla="*/ 60 w 175"/>
                    <a:gd name="T37" fmla="*/ 694 h 741"/>
                    <a:gd name="T38" fmla="*/ 63 w 175"/>
                    <a:gd name="T39" fmla="*/ 701 h 741"/>
                    <a:gd name="T40" fmla="*/ 67 w 175"/>
                    <a:gd name="T41" fmla="*/ 705 h 741"/>
                    <a:gd name="T42" fmla="*/ 70 w 175"/>
                    <a:gd name="T43" fmla="*/ 705 h 741"/>
                    <a:gd name="T44" fmla="*/ 73 w 175"/>
                    <a:gd name="T45" fmla="*/ 706 h 741"/>
                    <a:gd name="T46" fmla="*/ 76 w 175"/>
                    <a:gd name="T47" fmla="*/ 706 h 741"/>
                    <a:gd name="T48" fmla="*/ 79 w 175"/>
                    <a:gd name="T49" fmla="*/ 707 h 741"/>
                    <a:gd name="T50" fmla="*/ 82 w 175"/>
                    <a:gd name="T51" fmla="*/ 713 h 741"/>
                    <a:gd name="T52" fmla="*/ 86 w 175"/>
                    <a:gd name="T53" fmla="*/ 720 h 741"/>
                    <a:gd name="T54" fmla="*/ 89 w 175"/>
                    <a:gd name="T55" fmla="*/ 725 h 741"/>
                    <a:gd name="T56" fmla="*/ 92 w 175"/>
                    <a:gd name="T57" fmla="*/ 727 h 741"/>
                    <a:gd name="T58" fmla="*/ 95 w 175"/>
                    <a:gd name="T59" fmla="*/ 727 h 741"/>
                    <a:gd name="T60" fmla="*/ 98 w 175"/>
                    <a:gd name="T61" fmla="*/ 726 h 741"/>
                    <a:gd name="T62" fmla="*/ 102 w 175"/>
                    <a:gd name="T63" fmla="*/ 723 h 741"/>
                    <a:gd name="T64" fmla="*/ 105 w 175"/>
                    <a:gd name="T65" fmla="*/ 702 h 741"/>
                    <a:gd name="T66" fmla="*/ 108 w 175"/>
                    <a:gd name="T67" fmla="*/ 673 h 741"/>
                    <a:gd name="T68" fmla="*/ 111 w 175"/>
                    <a:gd name="T69" fmla="*/ 688 h 741"/>
                    <a:gd name="T70" fmla="*/ 114 w 175"/>
                    <a:gd name="T71" fmla="*/ 713 h 741"/>
                    <a:gd name="T72" fmla="*/ 117 w 175"/>
                    <a:gd name="T73" fmla="*/ 728 h 741"/>
                    <a:gd name="T74" fmla="*/ 121 w 175"/>
                    <a:gd name="T75" fmla="*/ 733 h 741"/>
                    <a:gd name="T76" fmla="*/ 124 w 175"/>
                    <a:gd name="T77" fmla="*/ 737 h 741"/>
                    <a:gd name="T78" fmla="*/ 127 w 175"/>
                    <a:gd name="T79" fmla="*/ 739 h 741"/>
                    <a:gd name="T80" fmla="*/ 130 w 175"/>
                    <a:gd name="T81" fmla="*/ 738 h 741"/>
                    <a:gd name="T82" fmla="*/ 133 w 175"/>
                    <a:gd name="T83" fmla="*/ 737 h 741"/>
                    <a:gd name="T84" fmla="*/ 137 w 175"/>
                    <a:gd name="T85" fmla="*/ 738 h 741"/>
                    <a:gd name="T86" fmla="*/ 140 w 175"/>
                    <a:gd name="T87" fmla="*/ 740 h 741"/>
                    <a:gd name="T88" fmla="*/ 143 w 175"/>
                    <a:gd name="T89" fmla="*/ 740 h 741"/>
                    <a:gd name="T90" fmla="*/ 146 w 175"/>
                    <a:gd name="T91" fmla="*/ 740 h 741"/>
                    <a:gd name="T92" fmla="*/ 149 w 175"/>
                    <a:gd name="T93" fmla="*/ 731 h 741"/>
                    <a:gd name="T94" fmla="*/ 152 w 175"/>
                    <a:gd name="T95" fmla="*/ 698 h 741"/>
                    <a:gd name="T96" fmla="*/ 156 w 175"/>
                    <a:gd name="T97" fmla="*/ 669 h 741"/>
                    <a:gd name="T98" fmla="*/ 159 w 175"/>
                    <a:gd name="T99" fmla="*/ 663 h 741"/>
                    <a:gd name="T100" fmla="*/ 162 w 175"/>
                    <a:gd name="T101" fmla="*/ 645 h 741"/>
                    <a:gd name="T102" fmla="*/ 165 w 175"/>
                    <a:gd name="T103" fmla="*/ 599 h 741"/>
                    <a:gd name="T104" fmla="*/ 168 w 175"/>
                    <a:gd name="T105" fmla="*/ 565 h 741"/>
                    <a:gd name="T106" fmla="*/ 171 w 175"/>
                    <a:gd name="T107" fmla="*/ 541 h 741"/>
                    <a:gd name="T108" fmla="*/ 175 w 175"/>
                    <a:gd name="T109" fmla="*/ 155 h 7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75" h="741">
                      <a:moveTo>
                        <a:pt x="0" y="0"/>
                      </a:moveTo>
                      <a:lnTo>
                        <a:pt x="1" y="38"/>
                      </a:lnTo>
                      <a:lnTo>
                        <a:pt x="2" y="71"/>
                      </a:lnTo>
                      <a:lnTo>
                        <a:pt x="3" y="101"/>
                      </a:lnTo>
                      <a:lnTo>
                        <a:pt x="4" y="129"/>
                      </a:lnTo>
                      <a:lnTo>
                        <a:pt x="4" y="158"/>
                      </a:lnTo>
                      <a:lnTo>
                        <a:pt x="5" y="184"/>
                      </a:lnTo>
                      <a:lnTo>
                        <a:pt x="6" y="212"/>
                      </a:lnTo>
                      <a:lnTo>
                        <a:pt x="7" y="240"/>
                      </a:lnTo>
                      <a:lnTo>
                        <a:pt x="8" y="266"/>
                      </a:lnTo>
                      <a:lnTo>
                        <a:pt x="8" y="293"/>
                      </a:lnTo>
                      <a:lnTo>
                        <a:pt x="9" y="313"/>
                      </a:lnTo>
                      <a:lnTo>
                        <a:pt x="10" y="330"/>
                      </a:lnTo>
                      <a:lnTo>
                        <a:pt x="11" y="348"/>
                      </a:lnTo>
                      <a:lnTo>
                        <a:pt x="12" y="361"/>
                      </a:lnTo>
                      <a:lnTo>
                        <a:pt x="12" y="374"/>
                      </a:lnTo>
                      <a:lnTo>
                        <a:pt x="13" y="383"/>
                      </a:lnTo>
                      <a:lnTo>
                        <a:pt x="14" y="393"/>
                      </a:lnTo>
                      <a:lnTo>
                        <a:pt x="15" y="401"/>
                      </a:lnTo>
                      <a:lnTo>
                        <a:pt x="15" y="411"/>
                      </a:lnTo>
                      <a:lnTo>
                        <a:pt x="16" y="421"/>
                      </a:lnTo>
                      <a:lnTo>
                        <a:pt x="17" y="434"/>
                      </a:lnTo>
                      <a:lnTo>
                        <a:pt x="18" y="445"/>
                      </a:lnTo>
                      <a:lnTo>
                        <a:pt x="19" y="458"/>
                      </a:lnTo>
                      <a:lnTo>
                        <a:pt x="20" y="473"/>
                      </a:lnTo>
                      <a:lnTo>
                        <a:pt x="20" y="486"/>
                      </a:lnTo>
                      <a:lnTo>
                        <a:pt x="21" y="502"/>
                      </a:lnTo>
                      <a:lnTo>
                        <a:pt x="22" y="518"/>
                      </a:lnTo>
                      <a:lnTo>
                        <a:pt x="23" y="530"/>
                      </a:lnTo>
                      <a:lnTo>
                        <a:pt x="24" y="544"/>
                      </a:lnTo>
                      <a:lnTo>
                        <a:pt x="24" y="557"/>
                      </a:lnTo>
                      <a:lnTo>
                        <a:pt x="25" y="569"/>
                      </a:lnTo>
                      <a:lnTo>
                        <a:pt x="26" y="578"/>
                      </a:lnTo>
                      <a:lnTo>
                        <a:pt x="27" y="586"/>
                      </a:lnTo>
                      <a:lnTo>
                        <a:pt x="27" y="592"/>
                      </a:lnTo>
                      <a:lnTo>
                        <a:pt x="28" y="599"/>
                      </a:lnTo>
                      <a:lnTo>
                        <a:pt x="29" y="603"/>
                      </a:lnTo>
                      <a:lnTo>
                        <a:pt x="30" y="605"/>
                      </a:lnTo>
                      <a:lnTo>
                        <a:pt x="31" y="608"/>
                      </a:lnTo>
                      <a:lnTo>
                        <a:pt x="32" y="608"/>
                      </a:lnTo>
                      <a:lnTo>
                        <a:pt x="32" y="609"/>
                      </a:lnTo>
                      <a:lnTo>
                        <a:pt x="33" y="610"/>
                      </a:lnTo>
                      <a:lnTo>
                        <a:pt x="34" y="612"/>
                      </a:lnTo>
                      <a:lnTo>
                        <a:pt x="35" y="614"/>
                      </a:lnTo>
                      <a:lnTo>
                        <a:pt x="35" y="617"/>
                      </a:lnTo>
                      <a:lnTo>
                        <a:pt x="36" y="618"/>
                      </a:lnTo>
                      <a:lnTo>
                        <a:pt x="37" y="619"/>
                      </a:lnTo>
                      <a:lnTo>
                        <a:pt x="38" y="621"/>
                      </a:lnTo>
                      <a:lnTo>
                        <a:pt x="39" y="621"/>
                      </a:lnTo>
                      <a:lnTo>
                        <a:pt x="39" y="618"/>
                      </a:lnTo>
                      <a:lnTo>
                        <a:pt x="40" y="613"/>
                      </a:lnTo>
                      <a:lnTo>
                        <a:pt x="41" y="604"/>
                      </a:lnTo>
                      <a:lnTo>
                        <a:pt x="42" y="590"/>
                      </a:lnTo>
                      <a:lnTo>
                        <a:pt x="43" y="574"/>
                      </a:lnTo>
                      <a:lnTo>
                        <a:pt x="44" y="559"/>
                      </a:lnTo>
                      <a:lnTo>
                        <a:pt x="44" y="541"/>
                      </a:lnTo>
                      <a:lnTo>
                        <a:pt x="45" y="533"/>
                      </a:lnTo>
                      <a:lnTo>
                        <a:pt x="46" y="530"/>
                      </a:lnTo>
                      <a:lnTo>
                        <a:pt x="47" y="536"/>
                      </a:lnTo>
                      <a:lnTo>
                        <a:pt x="47" y="549"/>
                      </a:lnTo>
                      <a:lnTo>
                        <a:pt x="48" y="566"/>
                      </a:lnTo>
                      <a:lnTo>
                        <a:pt x="49" y="585"/>
                      </a:lnTo>
                      <a:lnTo>
                        <a:pt x="50" y="605"/>
                      </a:lnTo>
                      <a:lnTo>
                        <a:pt x="50" y="622"/>
                      </a:lnTo>
                      <a:lnTo>
                        <a:pt x="51" y="637"/>
                      </a:lnTo>
                      <a:lnTo>
                        <a:pt x="52" y="650"/>
                      </a:lnTo>
                      <a:lnTo>
                        <a:pt x="53" y="660"/>
                      </a:lnTo>
                      <a:lnTo>
                        <a:pt x="54" y="666"/>
                      </a:lnTo>
                      <a:lnTo>
                        <a:pt x="55" y="673"/>
                      </a:lnTo>
                      <a:lnTo>
                        <a:pt x="55" y="678"/>
                      </a:lnTo>
                      <a:lnTo>
                        <a:pt x="56" y="681"/>
                      </a:lnTo>
                      <a:lnTo>
                        <a:pt x="57" y="684"/>
                      </a:lnTo>
                      <a:lnTo>
                        <a:pt x="58" y="687"/>
                      </a:lnTo>
                      <a:lnTo>
                        <a:pt x="58" y="690"/>
                      </a:lnTo>
                      <a:lnTo>
                        <a:pt x="59" y="691"/>
                      </a:lnTo>
                      <a:lnTo>
                        <a:pt x="60" y="694"/>
                      </a:lnTo>
                      <a:lnTo>
                        <a:pt x="61" y="696"/>
                      </a:lnTo>
                      <a:lnTo>
                        <a:pt x="62" y="697"/>
                      </a:lnTo>
                      <a:lnTo>
                        <a:pt x="62" y="699"/>
                      </a:lnTo>
                      <a:lnTo>
                        <a:pt x="63" y="701"/>
                      </a:lnTo>
                      <a:lnTo>
                        <a:pt x="64" y="702"/>
                      </a:lnTo>
                      <a:lnTo>
                        <a:pt x="65" y="703"/>
                      </a:lnTo>
                      <a:lnTo>
                        <a:pt x="66" y="704"/>
                      </a:lnTo>
                      <a:lnTo>
                        <a:pt x="67" y="705"/>
                      </a:lnTo>
                      <a:lnTo>
                        <a:pt x="67" y="705"/>
                      </a:lnTo>
                      <a:lnTo>
                        <a:pt x="68" y="705"/>
                      </a:lnTo>
                      <a:lnTo>
                        <a:pt x="69" y="705"/>
                      </a:lnTo>
                      <a:lnTo>
                        <a:pt x="70" y="705"/>
                      </a:lnTo>
                      <a:lnTo>
                        <a:pt x="70" y="706"/>
                      </a:lnTo>
                      <a:lnTo>
                        <a:pt x="71" y="706"/>
                      </a:lnTo>
                      <a:lnTo>
                        <a:pt x="72" y="706"/>
                      </a:lnTo>
                      <a:lnTo>
                        <a:pt x="73" y="706"/>
                      </a:lnTo>
                      <a:lnTo>
                        <a:pt x="74" y="707"/>
                      </a:lnTo>
                      <a:lnTo>
                        <a:pt x="74" y="707"/>
                      </a:lnTo>
                      <a:lnTo>
                        <a:pt x="75" y="706"/>
                      </a:lnTo>
                      <a:lnTo>
                        <a:pt x="76" y="706"/>
                      </a:lnTo>
                      <a:lnTo>
                        <a:pt x="77" y="706"/>
                      </a:lnTo>
                      <a:lnTo>
                        <a:pt x="78" y="707"/>
                      </a:lnTo>
                      <a:lnTo>
                        <a:pt x="78" y="706"/>
                      </a:lnTo>
                      <a:lnTo>
                        <a:pt x="79" y="707"/>
                      </a:lnTo>
                      <a:lnTo>
                        <a:pt x="80" y="708"/>
                      </a:lnTo>
                      <a:lnTo>
                        <a:pt x="81" y="710"/>
                      </a:lnTo>
                      <a:lnTo>
                        <a:pt x="82" y="711"/>
                      </a:lnTo>
                      <a:lnTo>
                        <a:pt x="82" y="713"/>
                      </a:lnTo>
                      <a:lnTo>
                        <a:pt x="83" y="715"/>
                      </a:lnTo>
                      <a:lnTo>
                        <a:pt x="84" y="716"/>
                      </a:lnTo>
                      <a:lnTo>
                        <a:pt x="85" y="718"/>
                      </a:lnTo>
                      <a:lnTo>
                        <a:pt x="86" y="720"/>
                      </a:lnTo>
                      <a:lnTo>
                        <a:pt x="86" y="722"/>
                      </a:lnTo>
                      <a:lnTo>
                        <a:pt x="87" y="723"/>
                      </a:lnTo>
                      <a:lnTo>
                        <a:pt x="88" y="724"/>
                      </a:lnTo>
                      <a:lnTo>
                        <a:pt x="89" y="725"/>
                      </a:lnTo>
                      <a:lnTo>
                        <a:pt x="90" y="725"/>
                      </a:lnTo>
                      <a:lnTo>
                        <a:pt x="90" y="726"/>
                      </a:lnTo>
                      <a:lnTo>
                        <a:pt x="91" y="726"/>
                      </a:lnTo>
                      <a:lnTo>
                        <a:pt x="92" y="727"/>
                      </a:lnTo>
                      <a:lnTo>
                        <a:pt x="93" y="727"/>
                      </a:lnTo>
                      <a:lnTo>
                        <a:pt x="93" y="728"/>
                      </a:lnTo>
                      <a:lnTo>
                        <a:pt x="94" y="727"/>
                      </a:lnTo>
                      <a:lnTo>
                        <a:pt x="95" y="727"/>
                      </a:lnTo>
                      <a:lnTo>
                        <a:pt x="96" y="727"/>
                      </a:lnTo>
                      <a:lnTo>
                        <a:pt x="97" y="726"/>
                      </a:lnTo>
                      <a:lnTo>
                        <a:pt x="98" y="726"/>
                      </a:lnTo>
                      <a:lnTo>
                        <a:pt x="98" y="726"/>
                      </a:lnTo>
                      <a:lnTo>
                        <a:pt x="99" y="726"/>
                      </a:lnTo>
                      <a:lnTo>
                        <a:pt x="100" y="726"/>
                      </a:lnTo>
                      <a:lnTo>
                        <a:pt x="101" y="725"/>
                      </a:lnTo>
                      <a:lnTo>
                        <a:pt x="102" y="723"/>
                      </a:lnTo>
                      <a:lnTo>
                        <a:pt x="102" y="720"/>
                      </a:lnTo>
                      <a:lnTo>
                        <a:pt x="103" y="715"/>
                      </a:lnTo>
                      <a:lnTo>
                        <a:pt x="104" y="709"/>
                      </a:lnTo>
                      <a:lnTo>
                        <a:pt x="105" y="702"/>
                      </a:lnTo>
                      <a:lnTo>
                        <a:pt x="105" y="693"/>
                      </a:lnTo>
                      <a:lnTo>
                        <a:pt x="106" y="684"/>
                      </a:lnTo>
                      <a:lnTo>
                        <a:pt x="107" y="677"/>
                      </a:lnTo>
                      <a:lnTo>
                        <a:pt x="108" y="673"/>
                      </a:lnTo>
                      <a:lnTo>
                        <a:pt x="109" y="672"/>
                      </a:lnTo>
                      <a:lnTo>
                        <a:pt x="110" y="674"/>
                      </a:lnTo>
                      <a:lnTo>
                        <a:pt x="110" y="680"/>
                      </a:lnTo>
                      <a:lnTo>
                        <a:pt x="111" y="688"/>
                      </a:lnTo>
                      <a:lnTo>
                        <a:pt x="112" y="695"/>
                      </a:lnTo>
                      <a:lnTo>
                        <a:pt x="113" y="701"/>
                      </a:lnTo>
                      <a:lnTo>
                        <a:pt x="113" y="708"/>
                      </a:lnTo>
                      <a:lnTo>
                        <a:pt x="114" y="713"/>
                      </a:lnTo>
                      <a:lnTo>
                        <a:pt x="115" y="718"/>
                      </a:lnTo>
                      <a:lnTo>
                        <a:pt x="116" y="722"/>
                      </a:lnTo>
                      <a:lnTo>
                        <a:pt x="117" y="725"/>
                      </a:lnTo>
                      <a:lnTo>
                        <a:pt x="117" y="728"/>
                      </a:lnTo>
                      <a:lnTo>
                        <a:pt x="118" y="729"/>
                      </a:lnTo>
                      <a:lnTo>
                        <a:pt x="119" y="731"/>
                      </a:lnTo>
                      <a:lnTo>
                        <a:pt x="120" y="732"/>
                      </a:lnTo>
                      <a:lnTo>
                        <a:pt x="121" y="733"/>
                      </a:lnTo>
                      <a:lnTo>
                        <a:pt x="122" y="735"/>
                      </a:lnTo>
                      <a:lnTo>
                        <a:pt x="122" y="736"/>
                      </a:lnTo>
                      <a:lnTo>
                        <a:pt x="123" y="736"/>
                      </a:lnTo>
                      <a:lnTo>
                        <a:pt x="124" y="737"/>
                      </a:lnTo>
                      <a:lnTo>
                        <a:pt x="125" y="738"/>
                      </a:lnTo>
                      <a:lnTo>
                        <a:pt x="125" y="738"/>
                      </a:lnTo>
                      <a:lnTo>
                        <a:pt x="126" y="738"/>
                      </a:lnTo>
                      <a:lnTo>
                        <a:pt x="127" y="739"/>
                      </a:lnTo>
                      <a:lnTo>
                        <a:pt x="128" y="739"/>
                      </a:lnTo>
                      <a:lnTo>
                        <a:pt x="128" y="739"/>
                      </a:lnTo>
                      <a:lnTo>
                        <a:pt x="129" y="738"/>
                      </a:lnTo>
                      <a:lnTo>
                        <a:pt x="130" y="738"/>
                      </a:lnTo>
                      <a:lnTo>
                        <a:pt x="131" y="738"/>
                      </a:lnTo>
                      <a:lnTo>
                        <a:pt x="132" y="737"/>
                      </a:lnTo>
                      <a:lnTo>
                        <a:pt x="133" y="737"/>
                      </a:lnTo>
                      <a:lnTo>
                        <a:pt x="133" y="737"/>
                      </a:lnTo>
                      <a:lnTo>
                        <a:pt x="134" y="737"/>
                      </a:lnTo>
                      <a:lnTo>
                        <a:pt x="135" y="737"/>
                      </a:lnTo>
                      <a:lnTo>
                        <a:pt x="136" y="738"/>
                      </a:lnTo>
                      <a:lnTo>
                        <a:pt x="137" y="738"/>
                      </a:lnTo>
                      <a:lnTo>
                        <a:pt x="137" y="739"/>
                      </a:lnTo>
                      <a:lnTo>
                        <a:pt x="138" y="739"/>
                      </a:lnTo>
                      <a:lnTo>
                        <a:pt x="139" y="740"/>
                      </a:lnTo>
                      <a:lnTo>
                        <a:pt x="140" y="740"/>
                      </a:lnTo>
                      <a:lnTo>
                        <a:pt x="140" y="740"/>
                      </a:lnTo>
                      <a:lnTo>
                        <a:pt x="141" y="740"/>
                      </a:lnTo>
                      <a:lnTo>
                        <a:pt x="142" y="741"/>
                      </a:lnTo>
                      <a:lnTo>
                        <a:pt x="143" y="740"/>
                      </a:lnTo>
                      <a:lnTo>
                        <a:pt x="144" y="741"/>
                      </a:lnTo>
                      <a:lnTo>
                        <a:pt x="145" y="741"/>
                      </a:lnTo>
                      <a:lnTo>
                        <a:pt x="145" y="740"/>
                      </a:lnTo>
                      <a:lnTo>
                        <a:pt x="146" y="740"/>
                      </a:lnTo>
                      <a:lnTo>
                        <a:pt x="147" y="739"/>
                      </a:lnTo>
                      <a:lnTo>
                        <a:pt x="148" y="738"/>
                      </a:lnTo>
                      <a:lnTo>
                        <a:pt x="148" y="735"/>
                      </a:lnTo>
                      <a:lnTo>
                        <a:pt x="149" y="731"/>
                      </a:lnTo>
                      <a:lnTo>
                        <a:pt x="150" y="725"/>
                      </a:lnTo>
                      <a:lnTo>
                        <a:pt x="151" y="717"/>
                      </a:lnTo>
                      <a:lnTo>
                        <a:pt x="152" y="708"/>
                      </a:lnTo>
                      <a:lnTo>
                        <a:pt x="152" y="698"/>
                      </a:lnTo>
                      <a:lnTo>
                        <a:pt x="153" y="689"/>
                      </a:lnTo>
                      <a:lnTo>
                        <a:pt x="154" y="680"/>
                      </a:lnTo>
                      <a:lnTo>
                        <a:pt x="155" y="673"/>
                      </a:lnTo>
                      <a:lnTo>
                        <a:pt x="156" y="669"/>
                      </a:lnTo>
                      <a:lnTo>
                        <a:pt x="156" y="667"/>
                      </a:lnTo>
                      <a:lnTo>
                        <a:pt x="157" y="665"/>
                      </a:lnTo>
                      <a:lnTo>
                        <a:pt x="158" y="665"/>
                      </a:lnTo>
                      <a:lnTo>
                        <a:pt x="159" y="663"/>
                      </a:lnTo>
                      <a:lnTo>
                        <a:pt x="160" y="661"/>
                      </a:lnTo>
                      <a:lnTo>
                        <a:pt x="160" y="657"/>
                      </a:lnTo>
                      <a:lnTo>
                        <a:pt x="161" y="653"/>
                      </a:lnTo>
                      <a:lnTo>
                        <a:pt x="162" y="645"/>
                      </a:lnTo>
                      <a:lnTo>
                        <a:pt x="163" y="637"/>
                      </a:lnTo>
                      <a:lnTo>
                        <a:pt x="164" y="625"/>
                      </a:lnTo>
                      <a:lnTo>
                        <a:pt x="164" y="613"/>
                      </a:lnTo>
                      <a:lnTo>
                        <a:pt x="165" y="599"/>
                      </a:lnTo>
                      <a:lnTo>
                        <a:pt x="166" y="586"/>
                      </a:lnTo>
                      <a:lnTo>
                        <a:pt x="167" y="576"/>
                      </a:lnTo>
                      <a:lnTo>
                        <a:pt x="168" y="568"/>
                      </a:lnTo>
                      <a:lnTo>
                        <a:pt x="168" y="565"/>
                      </a:lnTo>
                      <a:lnTo>
                        <a:pt x="169" y="563"/>
                      </a:lnTo>
                      <a:lnTo>
                        <a:pt x="170" y="561"/>
                      </a:lnTo>
                      <a:lnTo>
                        <a:pt x="171" y="559"/>
                      </a:lnTo>
                      <a:lnTo>
                        <a:pt x="171" y="541"/>
                      </a:lnTo>
                      <a:lnTo>
                        <a:pt x="172" y="495"/>
                      </a:lnTo>
                      <a:lnTo>
                        <a:pt x="173" y="415"/>
                      </a:lnTo>
                      <a:lnTo>
                        <a:pt x="174" y="298"/>
                      </a:lnTo>
                      <a:lnTo>
                        <a:pt x="175" y="155"/>
                      </a:lnTo>
                      <a:lnTo>
                        <a:pt x="175" y="0"/>
                      </a:lnTo>
                    </a:path>
                  </a:pathLst>
                </a:custGeom>
                <a:noFill/>
                <a:ln w="0" cap="flat">
                  <a:solidFill>
                    <a:srgbClr val="800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319" name="Freeform 128">
                  <a:extLst>
                    <a:ext uri="{FF2B5EF4-FFF2-40B4-BE49-F238E27FC236}">
                      <a16:creationId xmlns:a16="http://schemas.microsoft.com/office/drawing/2014/main" id="{E2A95DA8-5ABA-483A-A75A-D33342107C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0" y="3176"/>
                  <a:ext cx="76" cy="738"/>
                </a:xfrm>
                <a:custGeom>
                  <a:avLst/>
                  <a:gdLst>
                    <a:gd name="T0" fmla="*/ 1 w 76"/>
                    <a:gd name="T1" fmla="*/ 76 h 738"/>
                    <a:gd name="T2" fmla="*/ 3 w 76"/>
                    <a:gd name="T3" fmla="*/ 225 h 738"/>
                    <a:gd name="T4" fmla="*/ 4 w 76"/>
                    <a:gd name="T5" fmla="*/ 341 h 738"/>
                    <a:gd name="T6" fmla="*/ 6 w 76"/>
                    <a:gd name="T7" fmla="*/ 429 h 738"/>
                    <a:gd name="T8" fmla="*/ 7 w 76"/>
                    <a:gd name="T9" fmla="*/ 497 h 738"/>
                    <a:gd name="T10" fmla="*/ 9 w 76"/>
                    <a:gd name="T11" fmla="*/ 545 h 738"/>
                    <a:gd name="T12" fmla="*/ 11 w 76"/>
                    <a:gd name="T13" fmla="*/ 584 h 738"/>
                    <a:gd name="T14" fmla="*/ 12 w 76"/>
                    <a:gd name="T15" fmla="*/ 616 h 738"/>
                    <a:gd name="T16" fmla="*/ 14 w 76"/>
                    <a:gd name="T17" fmla="*/ 641 h 738"/>
                    <a:gd name="T18" fmla="*/ 15 w 76"/>
                    <a:gd name="T19" fmla="*/ 661 h 738"/>
                    <a:gd name="T20" fmla="*/ 17 w 76"/>
                    <a:gd name="T21" fmla="*/ 674 h 738"/>
                    <a:gd name="T22" fmla="*/ 18 w 76"/>
                    <a:gd name="T23" fmla="*/ 684 h 738"/>
                    <a:gd name="T24" fmla="*/ 20 w 76"/>
                    <a:gd name="T25" fmla="*/ 691 h 738"/>
                    <a:gd name="T26" fmla="*/ 22 w 76"/>
                    <a:gd name="T27" fmla="*/ 697 h 738"/>
                    <a:gd name="T28" fmla="*/ 23 w 76"/>
                    <a:gd name="T29" fmla="*/ 702 h 738"/>
                    <a:gd name="T30" fmla="*/ 25 w 76"/>
                    <a:gd name="T31" fmla="*/ 707 h 738"/>
                    <a:gd name="T32" fmla="*/ 27 w 76"/>
                    <a:gd name="T33" fmla="*/ 712 h 738"/>
                    <a:gd name="T34" fmla="*/ 28 w 76"/>
                    <a:gd name="T35" fmla="*/ 718 h 738"/>
                    <a:gd name="T36" fmla="*/ 30 w 76"/>
                    <a:gd name="T37" fmla="*/ 721 h 738"/>
                    <a:gd name="T38" fmla="*/ 31 w 76"/>
                    <a:gd name="T39" fmla="*/ 725 h 738"/>
                    <a:gd name="T40" fmla="*/ 33 w 76"/>
                    <a:gd name="T41" fmla="*/ 728 h 738"/>
                    <a:gd name="T42" fmla="*/ 35 w 76"/>
                    <a:gd name="T43" fmla="*/ 730 h 738"/>
                    <a:gd name="T44" fmla="*/ 36 w 76"/>
                    <a:gd name="T45" fmla="*/ 732 h 738"/>
                    <a:gd name="T46" fmla="*/ 38 w 76"/>
                    <a:gd name="T47" fmla="*/ 734 h 738"/>
                    <a:gd name="T48" fmla="*/ 39 w 76"/>
                    <a:gd name="T49" fmla="*/ 735 h 738"/>
                    <a:gd name="T50" fmla="*/ 41 w 76"/>
                    <a:gd name="T51" fmla="*/ 736 h 738"/>
                    <a:gd name="T52" fmla="*/ 42 w 76"/>
                    <a:gd name="T53" fmla="*/ 736 h 738"/>
                    <a:gd name="T54" fmla="*/ 44 w 76"/>
                    <a:gd name="T55" fmla="*/ 737 h 738"/>
                    <a:gd name="T56" fmla="*/ 46 w 76"/>
                    <a:gd name="T57" fmla="*/ 737 h 738"/>
                    <a:gd name="T58" fmla="*/ 47 w 76"/>
                    <a:gd name="T59" fmla="*/ 737 h 738"/>
                    <a:gd name="T60" fmla="*/ 49 w 76"/>
                    <a:gd name="T61" fmla="*/ 737 h 738"/>
                    <a:gd name="T62" fmla="*/ 50 w 76"/>
                    <a:gd name="T63" fmla="*/ 736 h 738"/>
                    <a:gd name="T64" fmla="*/ 52 w 76"/>
                    <a:gd name="T65" fmla="*/ 735 h 738"/>
                    <a:gd name="T66" fmla="*/ 54 w 76"/>
                    <a:gd name="T67" fmla="*/ 733 h 738"/>
                    <a:gd name="T68" fmla="*/ 55 w 76"/>
                    <a:gd name="T69" fmla="*/ 732 h 738"/>
                    <a:gd name="T70" fmla="*/ 57 w 76"/>
                    <a:gd name="T71" fmla="*/ 729 h 738"/>
                    <a:gd name="T72" fmla="*/ 58 w 76"/>
                    <a:gd name="T73" fmla="*/ 726 h 738"/>
                    <a:gd name="T74" fmla="*/ 60 w 76"/>
                    <a:gd name="T75" fmla="*/ 719 h 738"/>
                    <a:gd name="T76" fmla="*/ 61 w 76"/>
                    <a:gd name="T77" fmla="*/ 706 h 738"/>
                    <a:gd name="T78" fmla="*/ 63 w 76"/>
                    <a:gd name="T79" fmla="*/ 690 h 738"/>
                    <a:gd name="T80" fmla="*/ 65 w 76"/>
                    <a:gd name="T81" fmla="*/ 674 h 738"/>
                    <a:gd name="T82" fmla="*/ 66 w 76"/>
                    <a:gd name="T83" fmla="*/ 665 h 738"/>
                    <a:gd name="T84" fmla="*/ 68 w 76"/>
                    <a:gd name="T85" fmla="*/ 663 h 738"/>
                    <a:gd name="T86" fmla="*/ 70 w 76"/>
                    <a:gd name="T87" fmla="*/ 653 h 738"/>
                    <a:gd name="T88" fmla="*/ 71 w 76"/>
                    <a:gd name="T89" fmla="*/ 597 h 738"/>
                    <a:gd name="T90" fmla="*/ 73 w 76"/>
                    <a:gd name="T91" fmla="*/ 447 h 738"/>
                    <a:gd name="T92" fmla="*/ 74 w 76"/>
                    <a:gd name="T93" fmla="*/ 221 h 738"/>
                    <a:gd name="T94" fmla="*/ 76 w 76"/>
                    <a:gd name="T95" fmla="*/ 0 h 7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6" h="738">
                      <a:moveTo>
                        <a:pt x="0" y="0"/>
                      </a:moveTo>
                      <a:lnTo>
                        <a:pt x="1" y="76"/>
                      </a:lnTo>
                      <a:lnTo>
                        <a:pt x="2" y="156"/>
                      </a:lnTo>
                      <a:lnTo>
                        <a:pt x="3" y="225"/>
                      </a:lnTo>
                      <a:lnTo>
                        <a:pt x="3" y="286"/>
                      </a:lnTo>
                      <a:lnTo>
                        <a:pt x="4" y="341"/>
                      </a:lnTo>
                      <a:lnTo>
                        <a:pt x="5" y="388"/>
                      </a:lnTo>
                      <a:lnTo>
                        <a:pt x="6" y="429"/>
                      </a:lnTo>
                      <a:lnTo>
                        <a:pt x="7" y="464"/>
                      </a:lnTo>
                      <a:lnTo>
                        <a:pt x="7" y="497"/>
                      </a:lnTo>
                      <a:lnTo>
                        <a:pt x="8" y="523"/>
                      </a:lnTo>
                      <a:lnTo>
                        <a:pt x="9" y="545"/>
                      </a:lnTo>
                      <a:lnTo>
                        <a:pt x="10" y="566"/>
                      </a:lnTo>
                      <a:lnTo>
                        <a:pt x="11" y="584"/>
                      </a:lnTo>
                      <a:lnTo>
                        <a:pt x="12" y="600"/>
                      </a:lnTo>
                      <a:lnTo>
                        <a:pt x="12" y="616"/>
                      </a:lnTo>
                      <a:lnTo>
                        <a:pt x="13" y="630"/>
                      </a:lnTo>
                      <a:lnTo>
                        <a:pt x="14" y="641"/>
                      </a:lnTo>
                      <a:lnTo>
                        <a:pt x="15" y="651"/>
                      </a:lnTo>
                      <a:lnTo>
                        <a:pt x="15" y="661"/>
                      </a:lnTo>
                      <a:lnTo>
                        <a:pt x="16" y="668"/>
                      </a:lnTo>
                      <a:lnTo>
                        <a:pt x="17" y="674"/>
                      </a:lnTo>
                      <a:lnTo>
                        <a:pt x="18" y="680"/>
                      </a:lnTo>
                      <a:lnTo>
                        <a:pt x="18" y="684"/>
                      </a:lnTo>
                      <a:lnTo>
                        <a:pt x="19" y="688"/>
                      </a:lnTo>
                      <a:lnTo>
                        <a:pt x="20" y="691"/>
                      </a:lnTo>
                      <a:lnTo>
                        <a:pt x="21" y="694"/>
                      </a:lnTo>
                      <a:lnTo>
                        <a:pt x="22" y="697"/>
                      </a:lnTo>
                      <a:lnTo>
                        <a:pt x="23" y="699"/>
                      </a:lnTo>
                      <a:lnTo>
                        <a:pt x="23" y="702"/>
                      </a:lnTo>
                      <a:lnTo>
                        <a:pt x="24" y="704"/>
                      </a:lnTo>
                      <a:lnTo>
                        <a:pt x="25" y="707"/>
                      </a:lnTo>
                      <a:lnTo>
                        <a:pt x="26" y="710"/>
                      </a:lnTo>
                      <a:lnTo>
                        <a:pt x="27" y="712"/>
                      </a:lnTo>
                      <a:lnTo>
                        <a:pt x="27" y="715"/>
                      </a:lnTo>
                      <a:lnTo>
                        <a:pt x="28" y="718"/>
                      </a:lnTo>
                      <a:lnTo>
                        <a:pt x="29" y="720"/>
                      </a:lnTo>
                      <a:lnTo>
                        <a:pt x="30" y="721"/>
                      </a:lnTo>
                      <a:lnTo>
                        <a:pt x="30" y="723"/>
                      </a:lnTo>
                      <a:lnTo>
                        <a:pt x="31" y="725"/>
                      </a:lnTo>
                      <a:lnTo>
                        <a:pt x="32" y="727"/>
                      </a:lnTo>
                      <a:lnTo>
                        <a:pt x="33" y="728"/>
                      </a:lnTo>
                      <a:lnTo>
                        <a:pt x="34" y="729"/>
                      </a:lnTo>
                      <a:lnTo>
                        <a:pt x="35" y="730"/>
                      </a:lnTo>
                      <a:lnTo>
                        <a:pt x="35" y="731"/>
                      </a:lnTo>
                      <a:lnTo>
                        <a:pt x="36" y="732"/>
                      </a:lnTo>
                      <a:lnTo>
                        <a:pt x="37" y="733"/>
                      </a:lnTo>
                      <a:lnTo>
                        <a:pt x="38" y="734"/>
                      </a:lnTo>
                      <a:lnTo>
                        <a:pt x="38" y="734"/>
                      </a:lnTo>
                      <a:lnTo>
                        <a:pt x="39" y="735"/>
                      </a:lnTo>
                      <a:lnTo>
                        <a:pt x="40" y="735"/>
                      </a:lnTo>
                      <a:lnTo>
                        <a:pt x="41" y="736"/>
                      </a:lnTo>
                      <a:lnTo>
                        <a:pt x="42" y="736"/>
                      </a:lnTo>
                      <a:lnTo>
                        <a:pt x="42" y="736"/>
                      </a:lnTo>
                      <a:lnTo>
                        <a:pt x="43" y="736"/>
                      </a:lnTo>
                      <a:lnTo>
                        <a:pt x="44" y="737"/>
                      </a:lnTo>
                      <a:lnTo>
                        <a:pt x="45" y="737"/>
                      </a:lnTo>
                      <a:lnTo>
                        <a:pt x="46" y="737"/>
                      </a:lnTo>
                      <a:lnTo>
                        <a:pt x="47" y="738"/>
                      </a:lnTo>
                      <a:lnTo>
                        <a:pt x="47" y="737"/>
                      </a:lnTo>
                      <a:lnTo>
                        <a:pt x="48" y="737"/>
                      </a:lnTo>
                      <a:lnTo>
                        <a:pt x="49" y="737"/>
                      </a:lnTo>
                      <a:lnTo>
                        <a:pt x="50" y="737"/>
                      </a:lnTo>
                      <a:lnTo>
                        <a:pt x="50" y="736"/>
                      </a:lnTo>
                      <a:lnTo>
                        <a:pt x="51" y="736"/>
                      </a:lnTo>
                      <a:lnTo>
                        <a:pt x="52" y="735"/>
                      </a:lnTo>
                      <a:lnTo>
                        <a:pt x="53" y="734"/>
                      </a:lnTo>
                      <a:lnTo>
                        <a:pt x="54" y="733"/>
                      </a:lnTo>
                      <a:lnTo>
                        <a:pt x="54" y="733"/>
                      </a:lnTo>
                      <a:lnTo>
                        <a:pt x="55" y="732"/>
                      </a:lnTo>
                      <a:lnTo>
                        <a:pt x="56" y="731"/>
                      </a:lnTo>
                      <a:lnTo>
                        <a:pt x="57" y="729"/>
                      </a:lnTo>
                      <a:lnTo>
                        <a:pt x="58" y="728"/>
                      </a:lnTo>
                      <a:lnTo>
                        <a:pt x="58" y="726"/>
                      </a:lnTo>
                      <a:lnTo>
                        <a:pt x="59" y="724"/>
                      </a:lnTo>
                      <a:lnTo>
                        <a:pt x="60" y="719"/>
                      </a:lnTo>
                      <a:lnTo>
                        <a:pt x="61" y="714"/>
                      </a:lnTo>
                      <a:lnTo>
                        <a:pt x="61" y="706"/>
                      </a:lnTo>
                      <a:lnTo>
                        <a:pt x="62" y="698"/>
                      </a:lnTo>
                      <a:lnTo>
                        <a:pt x="63" y="690"/>
                      </a:lnTo>
                      <a:lnTo>
                        <a:pt x="64" y="681"/>
                      </a:lnTo>
                      <a:lnTo>
                        <a:pt x="65" y="674"/>
                      </a:lnTo>
                      <a:lnTo>
                        <a:pt x="66" y="668"/>
                      </a:lnTo>
                      <a:lnTo>
                        <a:pt x="66" y="665"/>
                      </a:lnTo>
                      <a:lnTo>
                        <a:pt x="67" y="664"/>
                      </a:lnTo>
                      <a:lnTo>
                        <a:pt x="68" y="663"/>
                      </a:lnTo>
                      <a:lnTo>
                        <a:pt x="69" y="661"/>
                      </a:lnTo>
                      <a:lnTo>
                        <a:pt x="70" y="653"/>
                      </a:lnTo>
                      <a:lnTo>
                        <a:pt x="70" y="634"/>
                      </a:lnTo>
                      <a:lnTo>
                        <a:pt x="71" y="597"/>
                      </a:lnTo>
                      <a:lnTo>
                        <a:pt x="72" y="534"/>
                      </a:lnTo>
                      <a:lnTo>
                        <a:pt x="73" y="447"/>
                      </a:lnTo>
                      <a:lnTo>
                        <a:pt x="73" y="341"/>
                      </a:lnTo>
                      <a:lnTo>
                        <a:pt x="74" y="221"/>
                      </a:lnTo>
                      <a:lnTo>
                        <a:pt x="75" y="98"/>
                      </a:lnTo>
                      <a:lnTo>
                        <a:pt x="76" y="0"/>
                      </a:lnTo>
                    </a:path>
                  </a:pathLst>
                </a:custGeom>
                <a:noFill/>
                <a:ln w="0" cap="flat">
                  <a:solidFill>
                    <a:srgbClr val="800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320" name="Freeform 129">
                  <a:extLst>
                    <a:ext uri="{FF2B5EF4-FFF2-40B4-BE49-F238E27FC236}">
                      <a16:creationId xmlns:a16="http://schemas.microsoft.com/office/drawing/2014/main" id="{A8725262-2E61-4C12-B1E5-773692EA8C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" y="3176"/>
                  <a:ext cx="41" cy="726"/>
                </a:xfrm>
                <a:custGeom>
                  <a:avLst/>
                  <a:gdLst>
                    <a:gd name="T0" fmla="*/ 0 w 41"/>
                    <a:gd name="T1" fmla="*/ 0 h 726"/>
                    <a:gd name="T2" fmla="*/ 0 w 41"/>
                    <a:gd name="T3" fmla="*/ 2 h 726"/>
                    <a:gd name="T4" fmla="*/ 1 w 41"/>
                    <a:gd name="T5" fmla="*/ 53 h 726"/>
                    <a:gd name="T6" fmla="*/ 2 w 41"/>
                    <a:gd name="T7" fmla="*/ 106 h 726"/>
                    <a:gd name="T8" fmla="*/ 3 w 41"/>
                    <a:gd name="T9" fmla="*/ 158 h 726"/>
                    <a:gd name="T10" fmla="*/ 3 w 41"/>
                    <a:gd name="T11" fmla="*/ 205 h 726"/>
                    <a:gd name="T12" fmla="*/ 4 w 41"/>
                    <a:gd name="T13" fmla="*/ 249 h 726"/>
                    <a:gd name="T14" fmla="*/ 5 w 41"/>
                    <a:gd name="T15" fmla="*/ 292 h 726"/>
                    <a:gd name="T16" fmla="*/ 6 w 41"/>
                    <a:gd name="T17" fmla="*/ 337 h 726"/>
                    <a:gd name="T18" fmla="*/ 6 w 41"/>
                    <a:gd name="T19" fmla="*/ 378 h 726"/>
                    <a:gd name="T20" fmla="*/ 7 w 41"/>
                    <a:gd name="T21" fmla="*/ 416 h 726"/>
                    <a:gd name="T22" fmla="*/ 8 w 41"/>
                    <a:gd name="T23" fmla="*/ 452 h 726"/>
                    <a:gd name="T24" fmla="*/ 9 w 41"/>
                    <a:gd name="T25" fmla="*/ 483 h 726"/>
                    <a:gd name="T26" fmla="*/ 9 w 41"/>
                    <a:gd name="T27" fmla="*/ 512 h 726"/>
                    <a:gd name="T28" fmla="*/ 10 w 41"/>
                    <a:gd name="T29" fmla="*/ 535 h 726"/>
                    <a:gd name="T30" fmla="*/ 11 w 41"/>
                    <a:gd name="T31" fmla="*/ 556 h 726"/>
                    <a:gd name="T32" fmla="*/ 12 w 41"/>
                    <a:gd name="T33" fmla="*/ 577 h 726"/>
                    <a:gd name="T34" fmla="*/ 13 w 41"/>
                    <a:gd name="T35" fmla="*/ 595 h 726"/>
                    <a:gd name="T36" fmla="*/ 14 w 41"/>
                    <a:gd name="T37" fmla="*/ 611 h 726"/>
                    <a:gd name="T38" fmla="*/ 14 w 41"/>
                    <a:gd name="T39" fmla="*/ 625 h 726"/>
                    <a:gd name="T40" fmla="*/ 15 w 41"/>
                    <a:gd name="T41" fmla="*/ 638 h 726"/>
                    <a:gd name="T42" fmla="*/ 16 w 41"/>
                    <a:gd name="T43" fmla="*/ 647 h 726"/>
                    <a:gd name="T44" fmla="*/ 17 w 41"/>
                    <a:gd name="T45" fmla="*/ 657 h 726"/>
                    <a:gd name="T46" fmla="*/ 18 w 41"/>
                    <a:gd name="T47" fmla="*/ 665 h 726"/>
                    <a:gd name="T48" fmla="*/ 18 w 41"/>
                    <a:gd name="T49" fmla="*/ 672 h 726"/>
                    <a:gd name="T50" fmla="*/ 19 w 41"/>
                    <a:gd name="T51" fmla="*/ 679 h 726"/>
                    <a:gd name="T52" fmla="*/ 20 w 41"/>
                    <a:gd name="T53" fmla="*/ 684 h 726"/>
                    <a:gd name="T54" fmla="*/ 21 w 41"/>
                    <a:gd name="T55" fmla="*/ 690 h 726"/>
                    <a:gd name="T56" fmla="*/ 21 w 41"/>
                    <a:gd name="T57" fmla="*/ 693 h 726"/>
                    <a:gd name="T58" fmla="*/ 22 w 41"/>
                    <a:gd name="T59" fmla="*/ 698 h 726"/>
                    <a:gd name="T60" fmla="*/ 23 w 41"/>
                    <a:gd name="T61" fmla="*/ 701 h 726"/>
                    <a:gd name="T62" fmla="*/ 24 w 41"/>
                    <a:gd name="T63" fmla="*/ 703 h 726"/>
                    <a:gd name="T64" fmla="*/ 25 w 41"/>
                    <a:gd name="T65" fmla="*/ 706 h 726"/>
                    <a:gd name="T66" fmla="*/ 26 w 41"/>
                    <a:gd name="T67" fmla="*/ 709 h 726"/>
                    <a:gd name="T68" fmla="*/ 26 w 41"/>
                    <a:gd name="T69" fmla="*/ 712 h 726"/>
                    <a:gd name="T70" fmla="*/ 27 w 41"/>
                    <a:gd name="T71" fmla="*/ 713 h 726"/>
                    <a:gd name="T72" fmla="*/ 28 w 41"/>
                    <a:gd name="T73" fmla="*/ 716 h 726"/>
                    <a:gd name="T74" fmla="*/ 29 w 41"/>
                    <a:gd name="T75" fmla="*/ 718 h 726"/>
                    <a:gd name="T76" fmla="*/ 29 w 41"/>
                    <a:gd name="T77" fmla="*/ 719 h 726"/>
                    <a:gd name="T78" fmla="*/ 30 w 41"/>
                    <a:gd name="T79" fmla="*/ 721 h 726"/>
                    <a:gd name="T80" fmla="*/ 31 w 41"/>
                    <a:gd name="T81" fmla="*/ 723 h 726"/>
                    <a:gd name="T82" fmla="*/ 32 w 41"/>
                    <a:gd name="T83" fmla="*/ 724 h 726"/>
                    <a:gd name="T84" fmla="*/ 33 w 41"/>
                    <a:gd name="T85" fmla="*/ 725 h 726"/>
                    <a:gd name="T86" fmla="*/ 33 w 41"/>
                    <a:gd name="T87" fmla="*/ 726 h 726"/>
                    <a:gd name="T88" fmla="*/ 34 w 41"/>
                    <a:gd name="T89" fmla="*/ 725 h 726"/>
                    <a:gd name="T90" fmla="*/ 35 w 41"/>
                    <a:gd name="T91" fmla="*/ 721 h 726"/>
                    <a:gd name="T92" fmla="*/ 36 w 41"/>
                    <a:gd name="T93" fmla="*/ 711 h 726"/>
                    <a:gd name="T94" fmla="*/ 37 w 41"/>
                    <a:gd name="T95" fmla="*/ 688 h 726"/>
                    <a:gd name="T96" fmla="*/ 38 w 41"/>
                    <a:gd name="T97" fmla="*/ 643 h 726"/>
                    <a:gd name="T98" fmla="*/ 38 w 41"/>
                    <a:gd name="T99" fmla="*/ 566 h 726"/>
                    <a:gd name="T100" fmla="*/ 39 w 41"/>
                    <a:gd name="T101" fmla="*/ 452 h 726"/>
                    <a:gd name="T102" fmla="*/ 40 w 41"/>
                    <a:gd name="T103" fmla="*/ 303 h 726"/>
                    <a:gd name="T104" fmla="*/ 41 w 41"/>
                    <a:gd name="T105" fmla="*/ 132 h 726"/>
                    <a:gd name="T106" fmla="*/ 41 w 41"/>
                    <a:gd name="T107" fmla="*/ 0 h 7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1" h="726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53"/>
                      </a:lnTo>
                      <a:lnTo>
                        <a:pt x="2" y="106"/>
                      </a:lnTo>
                      <a:lnTo>
                        <a:pt x="3" y="158"/>
                      </a:lnTo>
                      <a:lnTo>
                        <a:pt x="3" y="205"/>
                      </a:lnTo>
                      <a:lnTo>
                        <a:pt x="4" y="249"/>
                      </a:lnTo>
                      <a:lnTo>
                        <a:pt x="5" y="292"/>
                      </a:lnTo>
                      <a:lnTo>
                        <a:pt x="6" y="337"/>
                      </a:lnTo>
                      <a:lnTo>
                        <a:pt x="6" y="378"/>
                      </a:lnTo>
                      <a:lnTo>
                        <a:pt x="7" y="416"/>
                      </a:lnTo>
                      <a:lnTo>
                        <a:pt x="8" y="452"/>
                      </a:lnTo>
                      <a:lnTo>
                        <a:pt x="9" y="483"/>
                      </a:lnTo>
                      <a:lnTo>
                        <a:pt x="9" y="512"/>
                      </a:lnTo>
                      <a:lnTo>
                        <a:pt x="10" y="535"/>
                      </a:lnTo>
                      <a:lnTo>
                        <a:pt x="11" y="556"/>
                      </a:lnTo>
                      <a:lnTo>
                        <a:pt x="12" y="577"/>
                      </a:lnTo>
                      <a:lnTo>
                        <a:pt x="13" y="595"/>
                      </a:lnTo>
                      <a:lnTo>
                        <a:pt x="14" y="611"/>
                      </a:lnTo>
                      <a:lnTo>
                        <a:pt x="14" y="625"/>
                      </a:lnTo>
                      <a:lnTo>
                        <a:pt x="15" y="638"/>
                      </a:lnTo>
                      <a:lnTo>
                        <a:pt x="16" y="647"/>
                      </a:lnTo>
                      <a:lnTo>
                        <a:pt x="17" y="657"/>
                      </a:lnTo>
                      <a:lnTo>
                        <a:pt x="18" y="665"/>
                      </a:lnTo>
                      <a:lnTo>
                        <a:pt x="18" y="672"/>
                      </a:lnTo>
                      <a:lnTo>
                        <a:pt x="19" y="679"/>
                      </a:lnTo>
                      <a:lnTo>
                        <a:pt x="20" y="684"/>
                      </a:lnTo>
                      <a:lnTo>
                        <a:pt x="21" y="690"/>
                      </a:lnTo>
                      <a:lnTo>
                        <a:pt x="21" y="693"/>
                      </a:lnTo>
                      <a:lnTo>
                        <a:pt x="22" y="698"/>
                      </a:lnTo>
                      <a:lnTo>
                        <a:pt x="23" y="701"/>
                      </a:lnTo>
                      <a:lnTo>
                        <a:pt x="24" y="703"/>
                      </a:lnTo>
                      <a:lnTo>
                        <a:pt x="25" y="706"/>
                      </a:lnTo>
                      <a:lnTo>
                        <a:pt x="26" y="709"/>
                      </a:lnTo>
                      <a:lnTo>
                        <a:pt x="26" y="712"/>
                      </a:lnTo>
                      <a:lnTo>
                        <a:pt x="27" y="713"/>
                      </a:lnTo>
                      <a:lnTo>
                        <a:pt x="28" y="716"/>
                      </a:lnTo>
                      <a:lnTo>
                        <a:pt x="29" y="718"/>
                      </a:lnTo>
                      <a:lnTo>
                        <a:pt x="29" y="719"/>
                      </a:lnTo>
                      <a:lnTo>
                        <a:pt x="30" y="721"/>
                      </a:lnTo>
                      <a:lnTo>
                        <a:pt x="31" y="723"/>
                      </a:lnTo>
                      <a:lnTo>
                        <a:pt x="32" y="724"/>
                      </a:lnTo>
                      <a:lnTo>
                        <a:pt x="33" y="725"/>
                      </a:lnTo>
                      <a:lnTo>
                        <a:pt x="33" y="726"/>
                      </a:lnTo>
                      <a:lnTo>
                        <a:pt x="34" y="725"/>
                      </a:lnTo>
                      <a:lnTo>
                        <a:pt x="35" y="721"/>
                      </a:lnTo>
                      <a:lnTo>
                        <a:pt x="36" y="711"/>
                      </a:lnTo>
                      <a:lnTo>
                        <a:pt x="37" y="688"/>
                      </a:lnTo>
                      <a:lnTo>
                        <a:pt x="38" y="643"/>
                      </a:lnTo>
                      <a:lnTo>
                        <a:pt x="38" y="566"/>
                      </a:lnTo>
                      <a:lnTo>
                        <a:pt x="39" y="452"/>
                      </a:lnTo>
                      <a:lnTo>
                        <a:pt x="40" y="303"/>
                      </a:lnTo>
                      <a:lnTo>
                        <a:pt x="41" y="132"/>
                      </a:lnTo>
                      <a:lnTo>
                        <a:pt x="41" y="0"/>
                      </a:lnTo>
                    </a:path>
                  </a:pathLst>
                </a:custGeom>
                <a:noFill/>
                <a:ln w="0" cap="flat">
                  <a:solidFill>
                    <a:srgbClr val="800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321" name="Freeform 130">
                  <a:extLst>
                    <a:ext uri="{FF2B5EF4-FFF2-40B4-BE49-F238E27FC236}">
                      <a16:creationId xmlns:a16="http://schemas.microsoft.com/office/drawing/2014/main" id="{24EA1283-D491-4CDE-A5BE-17CD34DF36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2" y="3176"/>
                  <a:ext cx="245" cy="729"/>
                </a:xfrm>
                <a:custGeom>
                  <a:avLst/>
                  <a:gdLst>
                    <a:gd name="T0" fmla="*/ 3 w 245"/>
                    <a:gd name="T1" fmla="*/ 236 h 729"/>
                    <a:gd name="T2" fmla="*/ 7 w 245"/>
                    <a:gd name="T3" fmla="*/ 286 h 729"/>
                    <a:gd name="T4" fmla="*/ 11 w 245"/>
                    <a:gd name="T5" fmla="*/ 181 h 729"/>
                    <a:gd name="T6" fmla="*/ 15 w 245"/>
                    <a:gd name="T7" fmla="*/ 228 h 729"/>
                    <a:gd name="T8" fmla="*/ 19 w 245"/>
                    <a:gd name="T9" fmla="*/ 412 h 729"/>
                    <a:gd name="T10" fmla="*/ 23 w 245"/>
                    <a:gd name="T11" fmla="*/ 538 h 729"/>
                    <a:gd name="T12" fmla="*/ 27 w 245"/>
                    <a:gd name="T13" fmla="*/ 596 h 729"/>
                    <a:gd name="T14" fmla="*/ 31 w 245"/>
                    <a:gd name="T15" fmla="*/ 621 h 729"/>
                    <a:gd name="T16" fmla="*/ 35 w 245"/>
                    <a:gd name="T17" fmla="*/ 639 h 729"/>
                    <a:gd name="T18" fmla="*/ 39 w 245"/>
                    <a:gd name="T19" fmla="*/ 652 h 729"/>
                    <a:gd name="T20" fmla="*/ 43 w 245"/>
                    <a:gd name="T21" fmla="*/ 654 h 729"/>
                    <a:gd name="T22" fmla="*/ 47 w 245"/>
                    <a:gd name="T23" fmla="*/ 625 h 729"/>
                    <a:gd name="T24" fmla="*/ 51 w 245"/>
                    <a:gd name="T25" fmla="*/ 591 h 729"/>
                    <a:gd name="T26" fmla="*/ 55 w 245"/>
                    <a:gd name="T27" fmla="*/ 575 h 729"/>
                    <a:gd name="T28" fmla="*/ 59 w 245"/>
                    <a:gd name="T29" fmla="*/ 588 h 729"/>
                    <a:gd name="T30" fmla="*/ 63 w 245"/>
                    <a:gd name="T31" fmla="*/ 611 h 729"/>
                    <a:gd name="T32" fmla="*/ 67 w 245"/>
                    <a:gd name="T33" fmla="*/ 641 h 729"/>
                    <a:gd name="T34" fmla="*/ 71 w 245"/>
                    <a:gd name="T35" fmla="*/ 656 h 729"/>
                    <a:gd name="T36" fmla="*/ 75 w 245"/>
                    <a:gd name="T37" fmla="*/ 662 h 729"/>
                    <a:gd name="T38" fmla="*/ 79 w 245"/>
                    <a:gd name="T39" fmla="*/ 657 h 729"/>
                    <a:gd name="T40" fmla="*/ 83 w 245"/>
                    <a:gd name="T41" fmla="*/ 665 h 729"/>
                    <a:gd name="T42" fmla="*/ 87 w 245"/>
                    <a:gd name="T43" fmla="*/ 678 h 729"/>
                    <a:gd name="T44" fmla="*/ 91 w 245"/>
                    <a:gd name="T45" fmla="*/ 680 h 729"/>
                    <a:gd name="T46" fmla="*/ 95 w 245"/>
                    <a:gd name="T47" fmla="*/ 670 h 729"/>
                    <a:gd name="T48" fmla="*/ 99 w 245"/>
                    <a:gd name="T49" fmla="*/ 658 h 729"/>
                    <a:gd name="T50" fmla="*/ 103 w 245"/>
                    <a:gd name="T51" fmla="*/ 632 h 729"/>
                    <a:gd name="T52" fmla="*/ 107 w 245"/>
                    <a:gd name="T53" fmla="*/ 628 h 729"/>
                    <a:gd name="T54" fmla="*/ 111 w 245"/>
                    <a:gd name="T55" fmla="*/ 664 h 729"/>
                    <a:gd name="T56" fmla="*/ 115 w 245"/>
                    <a:gd name="T57" fmla="*/ 688 h 729"/>
                    <a:gd name="T58" fmla="*/ 119 w 245"/>
                    <a:gd name="T59" fmla="*/ 653 h 729"/>
                    <a:gd name="T60" fmla="*/ 123 w 245"/>
                    <a:gd name="T61" fmla="*/ 581 h 729"/>
                    <a:gd name="T62" fmla="*/ 127 w 245"/>
                    <a:gd name="T63" fmla="*/ 575 h 729"/>
                    <a:gd name="T64" fmla="*/ 131 w 245"/>
                    <a:gd name="T65" fmla="*/ 609 h 729"/>
                    <a:gd name="T66" fmla="*/ 135 w 245"/>
                    <a:gd name="T67" fmla="*/ 638 h 729"/>
                    <a:gd name="T68" fmla="*/ 139 w 245"/>
                    <a:gd name="T69" fmla="*/ 655 h 729"/>
                    <a:gd name="T70" fmla="*/ 143 w 245"/>
                    <a:gd name="T71" fmla="*/ 669 h 729"/>
                    <a:gd name="T72" fmla="*/ 147 w 245"/>
                    <a:gd name="T73" fmla="*/ 675 h 729"/>
                    <a:gd name="T74" fmla="*/ 150 w 245"/>
                    <a:gd name="T75" fmla="*/ 674 h 729"/>
                    <a:gd name="T76" fmla="*/ 155 w 245"/>
                    <a:gd name="T77" fmla="*/ 670 h 729"/>
                    <a:gd name="T78" fmla="*/ 158 w 245"/>
                    <a:gd name="T79" fmla="*/ 669 h 729"/>
                    <a:gd name="T80" fmla="*/ 162 w 245"/>
                    <a:gd name="T81" fmla="*/ 681 h 729"/>
                    <a:gd name="T82" fmla="*/ 167 w 245"/>
                    <a:gd name="T83" fmla="*/ 704 h 729"/>
                    <a:gd name="T84" fmla="*/ 170 w 245"/>
                    <a:gd name="T85" fmla="*/ 722 h 729"/>
                    <a:gd name="T86" fmla="*/ 174 w 245"/>
                    <a:gd name="T87" fmla="*/ 729 h 729"/>
                    <a:gd name="T88" fmla="*/ 178 w 245"/>
                    <a:gd name="T89" fmla="*/ 728 h 729"/>
                    <a:gd name="T90" fmla="*/ 182 w 245"/>
                    <a:gd name="T91" fmla="*/ 718 h 729"/>
                    <a:gd name="T92" fmla="*/ 186 w 245"/>
                    <a:gd name="T93" fmla="*/ 704 h 729"/>
                    <a:gd name="T94" fmla="*/ 190 w 245"/>
                    <a:gd name="T95" fmla="*/ 698 h 729"/>
                    <a:gd name="T96" fmla="*/ 194 w 245"/>
                    <a:gd name="T97" fmla="*/ 706 h 729"/>
                    <a:gd name="T98" fmla="*/ 198 w 245"/>
                    <a:gd name="T99" fmla="*/ 719 h 729"/>
                    <a:gd name="T100" fmla="*/ 202 w 245"/>
                    <a:gd name="T101" fmla="*/ 719 h 729"/>
                    <a:gd name="T102" fmla="*/ 206 w 245"/>
                    <a:gd name="T103" fmla="*/ 690 h 729"/>
                    <a:gd name="T104" fmla="*/ 210 w 245"/>
                    <a:gd name="T105" fmla="*/ 637 h 729"/>
                    <a:gd name="T106" fmla="*/ 214 w 245"/>
                    <a:gd name="T107" fmla="*/ 597 h 729"/>
                    <a:gd name="T108" fmla="*/ 218 w 245"/>
                    <a:gd name="T109" fmla="*/ 573 h 729"/>
                    <a:gd name="T110" fmla="*/ 222 w 245"/>
                    <a:gd name="T111" fmla="*/ 515 h 729"/>
                    <a:gd name="T112" fmla="*/ 226 w 245"/>
                    <a:gd name="T113" fmla="*/ 411 h 729"/>
                    <a:gd name="T114" fmla="*/ 230 w 245"/>
                    <a:gd name="T115" fmla="*/ 332 h 729"/>
                    <a:gd name="T116" fmla="*/ 234 w 245"/>
                    <a:gd name="T117" fmla="*/ 338 h 729"/>
                    <a:gd name="T118" fmla="*/ 238 w 245"/>
                    <a:gd name="T119" fmla="*/ 428 h 729"/>
                    <a:gd name="T120" fmla="*/ 242 w 245"/>
                    <a:gd name="T121" fmla="*/ 346 h 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45" h="729">
                      <a:moveTo>
                        <a:pt x="0" y="0"/>
                      </a:moveTo>
                      <a:lnTo>
                        <a:pt x="1" y="66"/>
                      </a:lnTo>
                      <a:lnTo>
                        <a:pt x="2" y="141"/>
                      </a:lnTo>
                      <a:lnTo>
                        <a:pt x="2" y="195"/>
                      </a:lnTo>
                      <a:lnTo>
                        <a:pt x="3" y="236"/>
                      </a:lnTo>
                      <a:lnTo>
                        <a:pt x="4" y="266"/>
                      </a:lnTo>
                      <a:lnTo>
                        <a:pt x="5" y="287"/>
                      </a:lnTo>
                      <a:lnTo>
                        <a:pt x="6" y="295"/>
                      </a:lnTo>
                      <a:lnTo>
                        <a:pt x="6" y="294"/>
                      </a:lnTo>
                      <a:lnTo>
                        <a:pt x="7" y="286"/>
                      </a:lnTo>
                      <a:lnTo>
                        <a:pt x="8" y="267"/>
                      </a:lnTo>
                      <a:lnTo>
                        <a:pt x="9" y="243"/>
                      </a:lnTo>
                      <a:lnTo>
                        <a:pt x="10" y="219"/>
                      </a:lnTo>
                      <a:lnTo>
                        <a:pt x="11" y="200"/>
                      </a:lnTo>
                      <a:lnTo>
                        <a:pt x="11" y="181"/>
                      </a:lnTo>
                      <a:lnTo>
                        <a:pt x="12" y="173"/>
                      </a:lnTo>
                      <a:lnTo>
                        <a:pt x="13" y="171"/>
                      </a:lnTo>
                      <a:lnTo>
                        <a:pt x="14" y="183"/>
                      </a:lnTo>
                      <a:lnTo>
                        <a:pt x="14" y="201"/>
                      </a:lnTo>
                      <a:lnTo>
                        <a:pt x="15" y="228"/>
                      </a:lnTo>
                      <a:lnTo>
                        <a:pt x="16" y="259"/>
                      </a:lnTo>
                      <a:lnTo>
                        <a:pt x="17" y="297"/>
                      </a:lnTo>
                      <a:lnTo>
                        <a:pt x="18" y="336"/>
                      </a:lnTo>
                      <a:lnTo>
                        <a:pt x="18" y="376"/>
                      </a:lnTo>
                      <a:lnTo>
                        <a:pt x="19" y="412"/>
                      </a:lnTo>
                      <a:lnTo>
                        <a:pt x="20" y="444"/>
                      </a:lnTo>
                      <a:lnTo>
                        <a:pt x="21" y="472"/>
                      </a:lnTo>
                      <a:lnTo>
                        <a:pt x="22" y="497"/>
                      </a:lnTo>
                      <a:lnTo>
                        <a:pt x="22" y="520"/>
                      </a:lnTo>
                      <a:lnTo>
                        <a:pt x="23" y="538"/>
                      </a:lnTo>
                      <a:lnTo>
                        <a:pt x="24" y="553"/>
                      </a:lnTo>
                      <a:lnTo>
                        <a:pt x="25" y="568"/>
                      </a:lnTo>
                      <a:lnTo>
                        <a:pt x="26" y="577"/>
                      </a:lnTo>
                      <a:lnTo>
                        <a:pt x="26" y="588"/>
                      </a:lnTo>
                      <a:lnTo>
                        <a:pt x="27" y="596"/>
                      </a:lnTo>
                      <a:lnTo>
                        <a:pt x="28" y="602"/>
                      </a:lnTo>
                      <a:lnTo>
                        <a:pt x="29" y="608"/>
                      </a:lnTo>
                      <a:lnTo>
                        <a:pt x="30" y="614"/>
                      </a:lnTo>
                      <a:lnTo>
                        <a:pt x="30" y="618"/>
                      </a:lnTo>
                      <a:lnTo>
                        <a:pt x="31" y="621"/>
                      </a:lnTo>
                      <a:lnTo>
                        <a:pt x="32" y="626"/>
                      </a:lnTo>
                      <a:lnTo>
                        <a:pt x="33" y="629"/>
                      </a:lnTo>
                      <a:lnTo>
                        <a:pt x="34" y="633"/>
                      </a:lnTo>
                      <a:lnTo>
                        <a:pt x="34" y="636"/>
                      </a:lnTo>
                      <a:lnTo>
                        <a:pt x="35" y="639"/>
                      </a:lnTo>
                      <a:lnTo>
                        <a:pt x="36" y="642"/>
                      </a:lnTo>
                      <a:lnTo>
                        <a:pt x="37" y="644"/>
                      </a:lnTo>
                      <a:lnTo>
                        <a:pt x="37" y="648"/>
                      </a:lnTo>
                      <a:lnTo>
                        <a:pt x="38" y="649"/>
                      </a:lnTo>
                      <a:lnTo>
                        <a:pt x="39" y="652"/>
                      </a:lnTo>
                      <a:lnTo>
                        <a:pt x="40" y="654"/>
                      </a:lnTo>
                      <a:lnTo>
                        <a:pt x="41" y="654"/>
                      </a:lnTo>
                      <a:lnTo>
                        <a:pt x="42" y="656"/>
                      </a:lnTo>
                      <a:lnTo>
                        <a:pt x="42" y="656"/>
                      </a:lnTo>
                      <a:lnTo>
                        <a:pt x="43" y="654"/>
                      </a:lnTo>
                      <a:lnTo>
                        <a:pt x="44" y="651"/>
                      </a:lnTo>
                      <a:lnTo>
                        <a:pt x="45" y="646"/>
                      </a:lnTo>
                      <a:lnTo>
                        <a:pt x="46" y="640"/>
                      </a:lnTo>
                      <a:lnTo>
                        <a:pt x="46" y="633"/>
                      </a:lnTo>
                      <a:lnTo>
                        <a:pt x="47" y="625"/>
                      </a:lnTo>
                      <a:lnTo>
                        <a:pt x="48" y="618"/>
                      </a:lnTo>
                      <a:lnTo>
                        <a:pt x="49" y="610"/>
                      </a:lnTo>
                      <a:lnTo>
                        <a:pt x="49" y="603"/>
                      </a:lnTo>
                      <a:lnTo>
                        <a:pt x="50" y="598"/>
                      </a:lnTo>
                      <a:lnTo>
                        <a:pt x="51" y="591"/>
                      </a:lnTo>
                      <a:lnTo>
                        <a:pt x="52" y="584"/>
                      </a:lnTo>
                      <a:lnTo>
                        <a:pt x="53" y="579"/>
                      </a:lnTo>
                      <a:lnTo>
                        <a:pt x="54" y="576"/>
                      </a:lnTo>
                      <a:lnTo>
                        <a:pt x="54" y="575"/>
                      </a:lnTo>
                      <a:lnTo>
                        <a:pt x="55" y="575"/>
                      </a:lnTo>
                      <a:lnTo>
                        <a:pt x="56" y="577"/>
                      </a:lnTo>
                      <a:lnTo>
                        <a:pt x="57" y="579"/>
                      </a:lnTo>
                      <a:lnTo>
                        <a:pt x="57" y="583"/>
                      </a:lnTo>
                      <a:lnTo>
                        <a:pt x="58" y="586"/>
                      </a:lnTo>
                      <a:lnTo>
                        <a:pt x="59" y="588"/>
                      </a:lnTo>
                      <a:lnTo>
                        <a:pt x="60" y="591"/>
                      </a:lnTo>
                      <a:lnTo>
                        <a:pt x="60" y="596"/>
                      </a:lnTo>
                      <a:lnTo>
                        <a:pt x="61" y="601"/>
                      </a:lnTo>
                      <a:lnTo>
                        <a:pt x="62" y="606"/>
                      </a:lnTo>
                      <a:lnTo>
                        <a:pt x="63" y="611"/>
                      </a:lnTo>
                      <a:lnTo>
                        <a:pt x="64" y="617"/>
                      </a:lnTo>
                      <a:lnTo>
                        <a:pt x="65" y="623"/>
                      </a:lnTo>
                      <a:lnTo>
                        <a:pt x="65" y="630"/>
                      </a:lnTo>
                      <a:lnTo>
                        <a:pt x="66" y="636"/>
                      </a:lnTo>
                      <a:lnTo>
                        <a:pt x="67" y="641"/>
                      </a:lnTo>
                      <a:lnTo>
                        <a:pt x="68" y="646"/>
                      </a:lnTo>
                      <a:lnTo>
                        <a:pt x="69" y="649"/>
                      </a:lnTo>
                      <a:lnTo>
                        <a:pt x="69" y="653"/>
                      </a:lnTo>
                      <a:lnTo>
                        <a:pt x="70" y="655"/>
                      </a:lnTo>
                      <a:lnTo>
                        <a:pt x="71" y="656"/>
                      </a:lnTo>
                      <a:lnTo>
                        <a:pt x="72" y="659"/>
                      </a:lnTo>
                      <a:lnTo>
                        <a:pt x="72" y="660"/>
                      </a:lnTo>
                      <a:lnTo>
                        <a:pt x="73" y="662"/>
                      </a:lnTo>
                      <a:lnTo>
                        <a:pt x="74" y="662"/>
                      </a:lnTo>
                      <a:lnTo>
                        <a:pt x="75" y="662"/>
                      </a:lnTo>
                      <a:lnTo>
                        <a:pt x="76" y="661"/>
                      </a:lnTo>
                      <a:lnTo>
                        <a:pt x="77" y="660"/>
                      </a:lnTo>
                      <a:lnTo>
                        <a:pt x="77" y="660"/>
                      </a:lnTo>
                      <a:lnTo>
                        <a:pt x="78" y="658"/>
                      </a:lnTo>
                      <a:lnTo>
                        <a:pt x="79" y="657"/>
                      </a:lnTo>
                      <a:lnTo>
                        <a:pt x="80" y="657"/>
                      </a:lnTo>
                      <a:lnTo>
                        <a:pt x="80" y="659"/>
                      </a:lnTo>
                      <a:lnTo>
                        <a:pt x="81" y="660"/>
                      </a:lnTo>
                      <a:lnTo>
                        <a:pt x="82" y="662"/>
                      </a:lnTo>
                      <a:lnTo>
                        <a:pt x="83" y="665"/>
                      </a:lnTo>
                      <a:lnTo>
                        <a:pt x="84" y="668"/>
                      </a:lnTo>
                      <a:lnTo>
                        <a:pt x="84" y="671"/>
                      </a:lnTo>
                      <a:lnTo>
                        <a:pt x="85" y="673"/>
                      </a:lnTo>
                      <a:lnTo>
                        <a:pt x="86" y="676"/>
                      </a:lnTo>
                      <a:lnTo>
                        <a:pt x="87" y="678"/>
                      </a:lnTo>
                      <a:lnTo>
                        <a:pt x="88" y="679"/>
                      </a:lnTo>
                      <a:lnTo>
                        <a:pt x="89" y="680"/>
                      </a:lnTo>
                      <a:lnTo>
                        <a:pt x="89" y="681"/>
                      </a:lnTo>
                      <a:lnTo>
                        <a:pt x="90" y="680"/>
                      </a:lnTo>
                      <a:lnTo>
                        <a:pt x="91" y="680"/>
                      </a:lnTo>
                      <a:lnTo>
                        <a:pt x="92" y="678"/>
                      </a:lnTo>
                      <a:lnTo>
                        <a:pt x="92" y="676"/>
                      </a:lnTo>
                      <a:lnTo>
                        <a:pt x="93" y="675"/>
                      </a:lnTo>
                      <a:lnTo>
                        <a:pt x="94" y="671"/>
                      </a:lnTo>
                      <a:lnTo>
                        <a:pt x="95" y="670"/>
                      </a:lnTo>
                      <a:lnTo>
                        <a:pt x="96" y="668"/>
                      </a:lnTo>
                      <a:lnTo>
                        <a:pt x="96" y="665"/>
                      </a:lnTo>
                      <a:lnTo>
                        <a:pt x="97" y="663"/>
                      </a:lnTo>
                      <a:lnTo>
                        <a:pt x="98" y="661"/>
                      </a:lnTo>
                      <a:lnTo>
                        <a:pt x="99" y="658"/>
                      </a:lnTo>
                      <a:lnTo>
                        <a:pt x="100" y="653"/>
                      </a:lnTo>
                      <a:lnTo>
                        <a:pt x="100" y="648"/>
                      </a:lnTo>
                      <a:lnTo>
                        <a:pt x="101" y="642"/>
                      </a:lnTo>
                      <a:lnTo>
                        <a:pt x="102" y="636"/>
                      </a:lnTo>
                      <a:lnTo>
                        <a:pt x="103" y="632"/>
                      </a:lnTo>
                      <a:lnTo>
                        <a:pt x="104" y="626"/>
                      </a:lnTo>
                      <a:lnTo>
                        <a:pt x="104" y="625"/>
                      </a:lnTo>
                      <a:lnTo>
                        <a:pt x="105" y="623"/>
                      </a:lnTo>
                      <a:lnTo>
                        <a:pt x="106" y="625"/>
                      </a:lnTo>
                      <a:lnTo>
                        <a:pt x="107" y="628"/>
                      </a:lnTo>
                      <a:lnTo>
                        <a:pt x="108" y="633"/>
                      </a:lnTo>
                      <a:lnTo>
                        <a:pt x="108" y="640"/>
                      </a:lnTo>
                      <a:lnTo>
                        <a:pt x="109" y="648"/>
                      </a:lnTo>
                      <a:lnTo>
                        <a:pt x="110" y="656"/>
                      </a:lnTo>
                      <a:lnTo>
                        <a:pt x="111" y="664"/>
                      </a:lnTo>
                      <a:lnTo>
                        <a:pt x="112" y="671"/>
                      </a:lnTo>
                      <a:lnTo>
                        <a:pt x="112" y="679"/>
                      </a:lnTo>
                      <a:lnTo>
                        <a:pt x="113" y="684"/>
                      </a:lnTo>
                      <a:lnTo>
                        <a:pt x="114" y="687"/>
                      </a:lnTo>
                      <a:lnTo>
                        <a:pt x="115" y="688"/>
                      </a:lnTo>
                      <a:lnTo>
                        <a:pt x="115" y="686"/>
                      </a:lnTo>
                      <a:lnTo>
                        <a:pt x="116" y="682"/>
                      </a:lnTo>
                      <a:lnTo>
                        <a:pt x="117" y="675"/>
                      </a:lnTo>
                      <a:lnTo>
                        <a:pt x="118" y="665"/>
                      </a:lnTo>
                      <a:lnTo>
                        <a:pt x="119" y="653"/>
                      </a:lnTo>
                      <a:lnTo>
                        <a:pt x="120" y="637"/>
                      </a:lnTo>
                      <a:lnTo>
                        <a:pt x="120" y="623"/>
                      </a:lnTo>
                      <a:lnTo>
                        <a:pt x="121" y="607"/>
                      </a:lnTo>
                      <a:lnTo>
                        <a:pt x="122" y="594"/>
                      </a:lnTo>
                      <a:lnTo>
                        <a:pt x="123" y="581"/>
                      </a:lnTo>
                      <a:lnTo>
                        <a:pt x="124" y="574"/>
                      </a:lnTo>
                      <a:lnTo>
                        <a:pt x="124" y="570"/>
                      </a:lnTo>
                      <a:lnTo>
                        <a:pt x="125" y="569"/>
                      </a:lnTo>
                      <a:lnTo>
                        <a:pt x="126" y="570"/>
                      </a:lnTo>
                      <a:lnTo>
                        <a:pt x="127" y="575"/>
                      </a:lnTo>
                      <a:lnTo>
                        <a:pt x="127" y="579"/>
                      </a:lnTo>
                      <a:lnTo>
                        <a:pt x="128" y="586"/>
                      </a:lnTo>
                      <a:lnTo>
                        <a:pt x="129" y="593"/>
                      </a:lnTo>
                      <a:lnTo>
                        <a:pt x="130" y="601"/>
                      </a:lnTo>
                      <a:lnTo>
                        <a:pt x="131" y="609"/>
                      </a:lnTo>
                      <a:lnTo>
                        <a:pt x="132" y="615"/>
                      </a:lnTo>
                      <a:lnTo>
                        <a:pt x="132" y="622"/>
                      </a:lnTo>
                      <a:lnTo>
                        <a:pt x="133" y="626"/>
                      </a:lnTo>
                      <a:lnTo>
                        <a:pt x="134" y="633"/>
                      </a:lnTo>
                      <a:lnTo>
                        <a:pt x="135" y="638"/>
                      </a:lnTo>
                      <a:lnTo>
                        <a:pt x="135" y="642"/>
                      </a:lnTo>
                      <a:lnTo>
                        <a:pt x="136" y="645"/>
                      </a:lnTo>
                      <a:lnTo>
                        <a:pt x="137" y="649"/>
                      </a:lnTo>
                      <a:lnTo>
                        <a:pt x="138" y="652"/>
                      </a:lnTo>
                      <a:lnTo>
                        <a:pt x="139" y="655"/>
                      </a:lnTo>
                      <a:lnTo>
                        <a:pt x="139" y="658"/>
                      </a:lnTo>
                      <a:lnTo>
                        <a:pt x="140" y="661"/>
                      </a:lnTo>
                      <a:lnTo>
                        <a:pt x="141" y="664"/>
                      </a:lnTo>
                      <a:lnTo>
                        <a:pt x="142" y="666"/>
                      </a:lnTo>
                      <a:lnTo>
                        <a:pt x="143" y="669"/>
                      </a:lnTo>
                      <a:lnTo>
                        <a:pt x="144" y="671"/>
                      </a:lnTo>
                      <a:lnTo>
                        <a:pt x="144" y="672"/>
                      </a:lnTo>
                      <a:lnTo>
                        <a:pt x="145" y="674"/>
                      </a:lnTo>
                      <a:lnTo>
                        <a:pt x="146" y="674"/>
                      </a:lnTo>
                      <a:lnTo>
                        <a:pt x="147" y="675"/>
                      </a:lnTo>
                      <a:lnTo>
                        <a:pt x="147" y="675"/>
                      </a:lnTo>
                      <a:lnTo>
                        <a:pt x="148" y="675"/>
                      </a:lnTo>
                      <a:lnTo>
                        <a:pt x="149" y="675"/>
                      </a:lnTo>
                      <a:lnTo>
                        <a:pt x="150" y="674"/>
                      </a:lnTo>
                      <a:lnTo>
                        <a:pt x="150" y="674"/>
                      </a:lnTo>
                      <a:lnTo>
                        <a:pt x="151" y="673"/>
                      </a:lnTo>
                      <a:lnTo>
                        <a:pt x="152" y="672"/>
                      </a:lnTo>
                      <a:lnTo>
                        <a:pt x="153" y="671"/>
                      </a:lnTo>
                      <a:lnTo>
                        <a:pt x="154" y="670"/>
                      </a:lnTo>
                      <a:lnTo>
                        <a:pt x="155" y="670"/>
                      </a:lnTo>
                      <a:lnTo>
                        <a:pt x="155" y="670"/>
                      </a:lnTo>
                      <a:lnTo>
                        <a:pt x="156" y="669"/>
                      </a:lnTo>
                      <a:lnTo>
                        <a:pt x="157" y="668"/>
                      </a:lnTo>
                      <a:lnTo>
                        <a:pt x="158" y="668"/>
                      </a:lnTo>
                      <a:lnTo>
                        <a:pt x="158" y="669"/>
                      </a:lnTo>
                      <a:lnTo>
                        <a:pt x="159" y="670"/>
                      </a:lnTo>
                      <a:lnTo>
                        <a:pt x="160" y="671"/>
                      </a:lnTo>
                      <a:lnTo>
                        <a:pt x="161" y="674"/>
                      </a:lnTo>
                      <a:lnTo>
                        <a:pt x="162" y="677"/>
                      </a:lnTo>
                      <a:lnTo>
                        <a:pt x="162" y="681"/>
                      </a:lnTo>
                      <a:lnTo>
                        <a:pt x="163" y="685"/>
                      </a:lnTo>
                      <a:lnTo>
                        <a:pt x="164" y="690"/>
                      </a:lnTo>
                      <a:lnTo>
                        <a:pt x="165" y="694"/>
                      </a:lnTo>
                      <a:lnTo>
                        <a:pt x="166" y="700"/>
                      </a:lnTo>
                      <a:lnTo>
                        <a:pt x="167" y="704"/>
                      </a:lnTo>
                      <a:lnTo>
                        <a:pt x="167" y="709"/>
                      </a:lnTo>
                      <a:lnTo>
                        <a:pt x="168" y="713"/>
                      </a:lnTo>
                      <a:lnTo>
                        <a:pt x="169" y="716"/>
                      </a:lnTo>
                      <a:lnTo>
                        <a:pt x="170" y="720"/>
                      </a:lnTo>
                      <a:lnTo>
                        <a:pt x="170" y="722"/>
                      </a:lnTo>
                      <a:lnTo>
                        <a:pt x="171" y="725"/>
                      </a:lnTo>
                      <a:lnTo>
                        <a:pt x="172" y="726"/>
                      </a:lnTo>
                      <a:lnTo>
                        <a:pt x="173" y="728"/>
                      </a:lnTo>
                      <a:lnTo>
                        <a:pt x="174" y="728"/>
                      </a:lnTo>
                      <a:lnTo>
                        <a:pt x="174" y="729"/>
                      </a:lnTo>
                      <a:lnTo>
                        <a:pt x="175" y="729"/>
                      </a:lnTo>
                      <a:lnTo>
                        <a:pt x="176" y="729"/>
                      </a:lnTo>
                      <a:lnTo>
                        <a:pt x="177" y="729"/>
                      </a:lnTo>
                      <a:lnTo>
                        <a:pt x="178" y="729"/>
                      </a:lnTo>
                      <a:lnTo>
                        <a:pt x="178" y="728"/>
                      </a:lnTo>
                      <a:lnTo>
                        <a:pt x="179" y="727"/>
                      </a:lnTo>
                      <a:lnTo>
                        <a:pt x="180" y="725"/>
                      </a:lnTo>
                      <a:lnTo>
                        <a:pt x="181" y="723"/>
                      </a:lnTo>
                      <a:lnTo>
                        <a:pt x="182" y="721"/>
                      </a:lnTo>
                      <a:lnTo>
                        <a:pt x="182" y="718"/>
                      </a:lnTo>
                      <a:lnTo>
                        <a:pt x="183" y="715"/>
                      </a:lnTo>
                      <a:lnTo>
                        <a:pt x="184" y="711"/>
                      </a:lnTo>
                      <a:lnTo>
                        <a:pt x="185" y="709"/>
                      </a:lnTo>
                      <a:lnTo>
                        <a:pt x="186" y="706"/>
                      </a:lnTo>
                      <a:lnTo>
                        <a:pt x="186" y="704"/>
                      </a:lnTo>
                      <a:lnTo>
                        <a:pt x="187" y="701"/>
                      </a:lnTo>
                      <a:lnTo>
                        <a:pt x="188" y="699"/>
                      </a:lnTo>
                      <a:lnTo>
                        <a:pt x="189" y="698"/>
                      </a:lnTo>
                      <a:lnTo>
                        <a:pt x="190" y="697"/>
                      </a:lnTo>
                      <a:lnTo>
                        <a:pt x="190" y="698"/>
                      </a:lnTo>
                      <a:lnTo>
                        <a:pt x="191" y="698"/>
                      </a:lnTo>
                      <a:lnTo>
                        <a:pt x="192" y="700"/>
                      </a:lnTo>
                      <a:lnTo>
                        <a:pt x="193" y="701"/>
                      </a:lnTo>
                      <a:lnTo>
                        <a:pt x="193" y="704"/>
                      </a:lnTo>
                      <a:lnTo>
                        <a:pt x="194" y="706"/>
                      </a:lnTo>
                      <a:lnTo>
                        <a:pt x="195" y="709"/>
                      </a:lnTo>
                      <a:lnTo>
                        <a:pt x="196" y="712"/>
                      </a:lnTo>
                      <a:lnTo>
                        <a:pt x="197" y="715"/>
                      </a:lnTo>
                      <a:lnTo>
                        <a:pt x="198" y="717"/>
                      </a:lnTo>
                      <a:lnTo>
                        <a:pt x="198" y="719"/>
                      </a:lnTo>
                      <a:lnTo>
                        <a:pt x="199" y="721"/>
                      </a:lnTo>
                      <a:lnTo>
                        <a:pt x="200" y="721"/>
                      </a:lnTo>
                      <a:lnTo>
                        <a:pt x="201" y="721"/>
                      </a:lnTo>
                      <a:lnTo>
                        <a:pt x="202" y="720"/>
                      </a:lnTo>
                      <a:lnTo>
                        <a:pt x="202" y="719"/>
                      </a:lnTo>
                      <a:lnTo>
                        <a:pt x="203" y="716"/>
                      </a:lnTo>
                      <a:lnTo>
                        <a:pt x="204" y="712"/>
                      </a:lnTo>
                      <a:lnTo>
                        <a:pt x="205" y="706"/>
                      </a:lnTo>
                      <a:lnTo>
                        <a:pt x="205" y="699"/>
                      </a:lnTo>
                      <a:lnTo>
                        <a:pt x="206" y="690"/>
                      </a:lnTo>
                      <a:lnTo>
                        <a:pt x="207" y="681"/>
                      </a:lnTo>
                      <a:lnTo>
                        <a:pt x="208" y="671"/>
                      </a:lnTo>
                      <a:lnTo>
                        <a:pt x="209" y="660"/>
                      </a:lnTo>
                      <a:lnTo>
                        <a:pt x="210" y="648"/>
                      </a:lnTo>
                      <a:lnTo>
                        <a:pt x="210" y="637"/>
                      </a:lnTo>
                      <a:lnTo>
                        <a:pt x="211" y="626"/>
                      </a:lnTo>
                      <a:lnTo>
                        <a:pt x="212" y="618"/>
                      </a:lnTo>
                      <a:lnTo>
                        <a:pt x="213" y="609"/>
                      </a:lnTo>
                      <a:lnTo>
                        <a:pt x="213" y="603"/>
                      </a:lnTo>
                      <a:lnTo>
                        <a:pt x="214" y="597"/>
                      </a:lnTo>
                      <a:lnTo>
                        <a:pt x="215" y="592"/>
                      </a:lnTo>
                      <a:lnTo>
                        <a:pt x="216" y="588"/>
                      </a:lnTo>
                      <a:lnTo>
                        <a:pt x="217" y="583"/>
                      </a:lnTo>
                      <a:lnTo>
                        <a:pt x="217" y="578"/>
                      </a:lnTo>
                      <a:lnTo>
                        <a:pt x="218" y="573"/>
                      </a:lnTo>
                      <a:lnTo>
                        <a:pt x="219" y="566"/>
                      </a:lnTo>
                      <a:lnTo>
                        <a:pt x="220" y="558"/>
                      </a:lnTo>
                      <a:lnTo>
                        <a:pt x="221" y="546"/>
                      </a:lnTo>
                      <a:lnTo>
                        <a:pt x="222" y="534"/>
                      </a:lnTo>
                      <a:lnTo>
                        <a:pt x="222" y="515"/>
                      </a:lnTo>
                      <a:lnTo>
                        <a:pt x="223" y="493"/>
                      </a:lnTo>
                      <a:lnTo>
                        <a:pt x="224" y="474"/>
                      </a:lnTo>
                      <a:lnTo>
                        <a:pt x="225" y="454"/>
                      </a:lnTo>
                      <a:lnTo>
                        <a:pt x="225" y="433"/>
                      </a:lnTo>
                      <a:lnTo>
                        <a:pt x="226" y="411"/>
                      </a:lnTo>
                      <a:lnTo>
                        <a:pt x="227" y="389"/>
                      </a:lnTo>
                      <a:lnTo>
                        <a:pt x="228" y="371"/>
                      </a:lnTo>
                      <a:lnTo>
                        <a:pt x="228" y="356"/>
                      </a:lnTo>
                      <a:lnTo>
                        <a:pt x="229" y="344"/>
                      </a:lnTo>
                      <a:lnTo>
                        <a:pt x="230" y="332"/>
                      </a:lnTo>
                      <a:lnTo>
                        <a:pt x="231" y="326"/>
                      </a:lnTo>
                      <a:lnTo>
                        <a:pt x="232" y="323"/>
                      </a:lnTo>
                      <a:lnTo>
                        <a:pt x="233" y="326"/>
                      </a:lnTo>
                      <a:lnTo>
                        <a:pt x="233" y="328"/>
                      </a:lnTo>
                      <a:lnTo>
                        <a:pt x="234" y="338"/>
                      </a:lnTo>
                      <a:lnTo>
                        <a:pt x="235" y="353"/>
                      </a:lnTo>
                      <a:lnTo>
                        <a:pt x="236" y="372"/>
                      </a:lnTo>
                      <a:lnTo>
                        <a:pt x="237" y="389"/>
                      </a:lnTo>
                      <a:lnTo>
                        <a:pt x="237" y="410"/>
                      </a:lnTo>
                      <a:lnTo>
                        <a:pt x="238" y="428"/>
                      </a:lnTo>
                      <a:lnTo>
                        <a:pt x="239" y="443"/>
                      </a:lnTo>
                      <a:lnTo>
                        <a:pt x="240" y="448"/>
                      </a:lnTo>
                      <a:lnTo>
                        <a:pt x="240" y="440"/>
                      </a:lnTo>
                      <a:lnTo>
                        <a:pt x="241" y="409"/>
                      </a:lnTo>
                      <a:lnTo>
                        <a:pt x="242" y="346"/>
                      </a:lnTo>
                      <a:lnTo>
                        <a:pt x="243" y="255"/>
                      </a:lnTo>
                      <a:lnTo>
                        <a:pt x="244" y="138"/>
                      </a:lnTo>
                      <a:lnTo>
                        <a:pt x="245" y="0"/>
                      </a:lnTo>
                    </a:path>
                  </a:pathLst>
                </a:custGeom>
                <a:noFill/>
                <a:ln w="0" cap="flat">
                  <a:solidFill>
                    <a:srgbClr val="800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322" name="Freeform 131">
                  <a:extLst>
                    <a:ext uri="{FF2B5EF4-FFF2-40B4-BE49-F238E27FC236}">
                      <a16:creationId xmlns:a16="http://schemas.microsoft.com/office/drawing/2014/main" id="{166BBD38-6FDB-4FFC-BBFA-8CB9A42A54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9" y="3176"/>
                  <a:ext cx="7" cy="50"/>
                </a:xfrm>
                <a:custGeom>
                  <a:avLst/>
                  <a:gdLst>
                    <a:gd name="T0" fmla="*/ 0 w 7"/>
                    <a:gd name="T1" fmla="*/ 0 h 50"/>
                    <a:gd name="T2" fmla="*/ 1 w 7"/>
                    <a:gd name="T3" fmla="*/ 4 h 50"/>
                    <a:gd name="T4" fmla="*/ 1 w 7"/>
                    <a:gd name="T5" fmla="*/ 24 h 50"/>
                    <a:gd name="T6" fmla="*/ 2 w 7"/>
                    <a:gd name="T7" fmla="*/ 39 h 50"/>
                    <a:gd name="T8" fmla="*/ 3 w 7"/>
                    <a:gd name="T9" fmla="*/ 45 h 50"/>
                    <a:gd name="T10" fmla="*/ 4 w 7"/>
                    <a:gd name="T11" fmla="*/ 50 h 50"/>
                    <a:gd name="T12" fmla="*/ 4 w 7"/>
                    <a:gd name="T13" fmla="*/ 44 h 50"/>
                    <a:gd name="T14" fmla="*/ 5 w 7"/>
                    <a:gd name="T15" fmla="*/ 35 h 50"/>
                    <a:gd name="T16" fmla="*/ 6 w 7"/>
                    <a:gd name="T17" fmla="*/ 21 h 50"/>
                    <a:gd name="T18" fmla="*/ 7 w 7"/>
                    <a:gd name="T19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" h="50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1" y="24"/>
                      </a:lnTo>
                      <a:lnTo>
                        <a:pt x="2" y="39"/>
                      </a:lnTo>
                      <a:lnTo>
                        <a:pt x="3" y="45"/>
                      </a:lnTo>
                      <a:lnTo>
                        <a:pt x="4" y="50"/>
                      </a:lnTo>
                      <a:lnTo>
                        <a:pt x="4" y="44"/>
                      </a:lnTo>
                      <a:lnTo>
                        <a:pt x="5" y="35"/>
                      </a:lnTo>
                      <a:lnTo>
                        <a:pt x="6" y="2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0" cap="flat">
                  <a:solidFill>
                    <a:srgbClr val="800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323" name="Freeform 132">
                  <a:extLst>
                    <a:ext uri="{FF2B5EF4-FFF2-40B4-BE49-F238E27FC236}">
                      <a16:creationId xmlns:a16="http://schemas.microsoft.com/office/drawing/2014/main" id="{C255ECCA-22F5-4184-B575-9F104D1E9B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5" y="3176"/>
                  <a:ext cx="75" cy="674"/>
                </a:xfrm>
                <a:custGeom>
                  <a:avLst/>
                  <a:gdLst>
                    <a:gd name="T0" fmla="*/ 0 w 75"/>
                    <a:gd name="T1" fmla="*/ 2 h 674"/>
                    <a:gd name="T2" fmla="*/ 2 w 75"/>
                    <a:gd name="T3" fmla="*/ 81 h 674"/>
                    <a:gd name="T4" fmla="*/ 3 w 75"/>
                    <a:gd name="T5" fmla="*/ 132 h 674"/>
                    <a:gd name="T6" fmla="*/ 5 w 75"/>
                    <a:gd name="T7" fmla="*/ 168 h 674"/>
                    <a:gd name="T8" fmla="*/ 7 w 75"/>
                    <a:gd name="T9" fmla="*/ 199 h 674"/>
                    <a:gd name="T10" fmla="*/ 8 w 75"/>
                    <a:gd name="T11" fmla="*/ 237 h 674"/>
                    <a:gd name="T12" fmla="*/ 10 w 75"/>
                    <a:gd name="T13" fmla="*/ 293 h 674"/>
                    <a:gd name="T14" fmla="*/ 12 w 75"/>
                    <a:gd name="T15" fmla="*/ 358 h 674"/>
                    <a:gd name="T16" fmla="*/ 13 w 75"/>
                    <a:gd name="T17" fmla="*/ 425 h 674"/>
                    <a:gd name="T18" fmla="*/ 15 w 75"/>
                    <a:gd name="T19" fmla="*/ 480 h 674"/>
                    <a:gd name="T20" fmla="*/ 16 w 75"/>
                    <a:gd name="T21" fmla="*/ 517 h 674"/>
                    <a:gd name="T22" fmla="*/ 18 w 75"/>
                    <a:gd name="T23" fmla="*/ 537 h 674"/>
                    <a:gd name="T24" fmla="*/ 20 w 75"/>
                    <a:gd name="T25" fmla="*/ 553 h 674"/>
                    <a:gd name="T26" fmla="*/ 21 w 75"/>
                    <a:gd name="T27" fmla="*/ 566 h 674"/>
                    <a:gd name="T28" fmla="*/ 23 w 75"/>
                    <a:gd name="T29" fmla="*/ 578 h 674"/>
                    <a:gd name="T30" fmla="*/ 24 w 75"/>
                    <a:gd name="T31" fmla="*/ 589 h 674"/>
                    <a:gd name="T32" fmla="*/ 26 w 75"/>
                    <a:gd name="T33" fmla="*/ 598 h 674"/>
                    <a:gd name="T34" fmla="*/ 27 w 75"/>
                    <a:gd name="T35" fmla="*/ 597 h 674"/>
                    <a:gd name="T36" fmla="*/ 29 w 75"/>
                    <a:gd name="T37" fmla="*/ 594 h 674"/>
                    <a:gd name="T38" fmla="*/ 31 w 75"/>
                    <a:gd name="T39" fmla="*/ 587 h 674"/>
                    <a:gd name="T40" fmla="*/ 32 w 75"/>
                    <a:gd name="T41" fmla="*/ 580 h 674"/>
                    <a:gd name="T42" fmla="*/ 34 w 75"/>
                    <a:gd name="T43" fmla="*/ 577 h 674"/>
                    <a:gd name="T44" fmla="*/ 35 w 75"/>
                    <a:gd name="T45" fmla="*/ 585 h 674"/>
                    <a:gd name="T46" fmla="*/ 37 w 75"/>
                    <a:gd name="T47" fmla="*/ 598 h 674"/>
                    <a:gd name="T48" fmla="*/ 39 w 75"/>
                    <a:gd name="T49" fmla="*/ 614 h 674"/>
                    <a:gd name="T50" fmla="*/ 40 w 75"/>
                    <a:gd name="T51" fmla="*/ 630 h 674"/>
                    <a:gd name="T52" fmla="*/ 42 w 75"/>
                    <a:gd name="T53" fmla="*/ 645 h 674"/>
                    <a:gd name="T54" fmla="*/ 43 w 75"/>
                    <a:gd name="T55" fmla="*/ 656 h 674"/>
                    <a:gd name="T56" fmla="*/ 45 w 75"/>
                    <a:gd name="T57" fmla="*/ 665 h 674"/>
                    <a:gd name="T58" fmla="*/ 46 w 75"/>
                    <a:gd name="T59" fmla="*/ 669 h 674"/>
                    <a:gd name="T60" fmla="*/ 48 w 75"/>
                    <a:gd name="T61" fmla="*/ 671 h 674"/>
                    <a:gd name="T62" fmla="*/ 50 w 75"/>
                    <a:gd name="T63" fmla="*/ 671 h 674"/>
                    <a:gd name="T64" fmla="*/ 51 w 75"/>
                    <a:gd name="T65" fmla="*/ 671 h 674"/>
                    <a:gd name="T66" fmla="*/ 53 w 75"/>
                    <a:gd name="T67" fmla="*/ 669 h 674"/>
                    <a:gd name="T68" fmla="*/ 55 w 75"/>
                    <a:gd name="T69" fmla="*/ 667 h 674"/>
                    <a:gd name="T70" fmla="*/ 56 w 75"/>
                    <a:gd name="T71" fmla="*/ 666 h 674"/>
                    <a:gd name="T72" fmla="*/ 58 w 75"/>
                    <a:gd name="T73" fmla="*/ 667 h 674"/>
                    <a:gd name="T74" fmla="*/ 59 w 75"/>
                    <a:gd name="T75" fmla="*/ 669 h 674"/>
                    <a:gd name="T76" fmla="*/ 61 w 75"/>
                    <a:gd name="T77" fmla="*/ 673 h 674"/>
                    <a:gd name="T78" fmla="*/ 63 w 75"/>
                    <a:gd name="T79" fmla="*/ 671 h 674"/>
                    <a:gd name="T80" fmla="*/ 64 w 75"/>
                    <a:gd name="T81" fmla="*/ 655 h 674"/>
                    <a:gd name="T82" fmla="*/ 66 w 75"/>
                    <a:gd name="T83" fmla="*/ 609 h 674"/>
                    <a:gd name="T84" fmla="*/ 67 w 75"/>
                    <a:gd name="T85" fmla="*/ 527 h 674"/>
                    <a:gd name="T86" fmla="*/ 69 w 75"/>
                    <a:gd name="T87" fmla="*/ 423 h 674"/>
                    <a:gd name="T88" fmla="*/ 70 w 75"/>
                    <a:gd name="T89" fmla="*/ 322 h 674"/>
                    <a:gd name="T90" fmla="*/ 72 w 75"/>
                    <a:gd name="T91" fmla="*/ 222 h 674"/>
                    <a:gd name="T92" fmla="*/ 74 w 75"/>
                    <a:gd name="T93" fmla="*/ 100 h 674"/>
                    <a:gd name="T94" fmla="*/ 75 w 75"/>
                    <a:gd name="T95" fmla="*/ 0 h 6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5" h="674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43"/>
                      </a:lnTo>
                      <a:lnTo>
                        <a:pt x="2" y="81"/>
                      </a:lnTo>
                      <a:lnTo>
                        <a:pt x="3" y="110"/>
                      </a:lnTo>
                      <a:lnTo>
                        <a:pt x="3" y="132"/>
                      </a:lnTo>
                      <a:lnTo>
                        <a:pt x="4" y="150"/>
                      </a:lnTo>
                      <a:lnTo>
                        <a:pt x="5" y="168"/>
                      </a:lnTo>
                      <a:lnTo>
                        <a:pt x="6" y="181"/>
                      </a:lnTo>
                      <a:lnTo>
                        <a:pt x="7" y="199"/>
                      </a:lnTo>
                      <a:lnTo>
                        <a:pt x="8" y="212"/>
                      </a:lnTo>
                      <a:lnTo>
                        <a:pt x="8" y="237"/>
                      </a:lnTo>
                      <a:lnTo>
                        <a:pt x="9" y="264"/>
                      </a:lnTo>
                      <a:lnTo>
                        <a:pt x="10" y="293"/>
                      </a:lnTo>
                      <a:lnTo>
                        <a:pt x="11" y="327"/>
                      </a:lnTo>
                      <a:lnTo>
                        <a:pt x="12" y="358"/>
                      </a:lnTo>
                      <a:lnTo>
                        <a:pt x="12" y="394"/>
                      </a:lnTo>
                      <a:lnTo>
                        <a:pt x="13" y="425"/>
                      </a:lnTo>
                      <a:lnTo>
                        <a:pt x="14" y="454"/>
                      </a:lnTo>
                      <a:lnTo>
                        <a:pt x="15" y="480"/>
                      </a:lnTo>
                      <a:lnTo>
                        <a:pt x="15" y="502"/>
                      </a:lnTo>
                      <a:lnTo>
                        <a:pt x="16" y="517"/>
                      </a:lnTo>
                      <a:lnTo>
                        <a:pt x="17" y="528"/>
                      </a:lnTo>
                      <a:lnTo>
                        <a:pt x="18" y="537"/>
                      </a:lnTo>
                      <a:lnTo>
                        <a:pt x="19" y="546"/>
                      </a:lnTo>
                      <a:lnTo>
                        <a:pt x="20" y="553"/>
                      </a:lnTo>
                      <a:lnTo>
                        <a:pt x="20" y="560"/>
                      </a:lnTo>
                      <a:lnTo>
                        <a:pt x="21" y="566"/>
                      </a:lnTo>
                      <a:lnTo>
                        <a:pt x="22" y="572"/>
                      </a:lnTo>
                      <a:lnTo>
                        <a:pt x="23" y="578"/>
                      </a:lnTo>
                      <a:lnTo>
                        <a:pt x="23" y="583"/>
                      </a:lnTo>
                      <a:lnTo>
                        <a:pt x="24" y="589"/>
                      </a:lnTo>
                      <a:lnTo>
                        <a:pt x="25" y="593"/>
                      </a:lnTo>
                      <a:lnTo>
                        <a:pt x="26" y="598"/>
                      </a:lnTo>
                      <a:lnTo>
                        <a:pt x="27" y="598"/>
                      </a:lnTo>
                      <a:lnTo>
                        <a:pt x="27" y="597"/>
                      </a:lnTo>
                      <a:lnTo>
                        <a:pt x="28" y="597"/>
                      </a:lnTo>
                      <a:lnTo>
                        <a:pt x="29" y="594"/>
                      </a:lnTo>
                      <a:lnTo>
                        <a:pt x="30" y="591"/>
                      </a:lnTo>
                      <a:lnTo>
                        <a:pt x="31" y="587"/>
                      </a:lnTo>
                      <a:lnTo>
                        <a:pt x="32" y="583"/>
                      </a:lnTo>
                      <a:lnTo>
                        <a:pt x="32" y="580"/>
                      </a:lnTo>
                      <a:lnTo>
                        <a:pt x="33" y="578"/>
                      </a:lnTo>
                      <a:lnTo>
                        <a:pt x="34" y="577"/>
                      </a:lnTo>
                      <a:lnTo>
                        <a:pt x="35" y="580"/>
                      </a:lnTo>
                      <a:lnTo>
                        <a:pt x="35" y="585"/>
                      </a:lnTo>
                      <a:lnTo>
                        <a:pt x="36" y="591"/>
                      </a:lnTo>
                      <a:lnTo>
                        <a:pt x="37" y="598"/>
                      </a:lnTo>
                      <a:lnTo>
                        <a:pt x="38" y="606"/>
                      </a:lnTo>
                      <a:lnTo>
                        <a:pt x="39" y="614"/>
                      </a:lnTo>
                      <a:lnTo>
                        <a:pt x="39" y="623"/>
                      </a:lnTo>
                      <a:lnTo>
                        <a:pt x="40" y="630"/>
                      </a:lnTo>
                      <a:lnTo>
                        <a:pt x="41" y="638"/>
                      </a:lnTo>
                      <a:lnTo>
                        <a:pt x="42" y="645"/>
                      </a:lnTo>
                      <a:lnTo>
                        <a:pt x="43" y="651"/>
                      </a:lnTo>
                      <a:lnTo>
                        <a:pt x="43" y="656"/>
                      </a:lnTo>
                      <a:lnTo>
                        <a:pt x="44" y="661"/>
                      </a:lnTo>
                      <a:lnTo>
                        <a:pt x="45" y="665"/>
                      </a:lnTo>
                      <a:lnTo>
                        <a:pt x="46" y="666"/>
                      </a:lnTo>
                      <a:lnTo>
                        <a:pt x="46" y="669"/>
                      </a:lnTo>
                      <a:lnTo>
                        <a:pt x="47" y="670"/>
                      </a:lnTo>
                      <a:lnTo>
                        <a:pt x="48" y="671"/>
                      </a:lnTo>
                      <a:lnTo>
                        <a:pt x="49" y="671"/>
                      </a:lnTo>
                      <a:lnTo>
                        <a:pt x="50" y="671"/>
                      </a:lnTo>
                      <a:lnTo>
                        <a:pt x="51" y="671"/>
                      </a:lnTo>
                      <a:lnTo>
                        <a:pt x="51" y="671"/>
                      </a:lnTo>
                      <a:lnTo>
                        <a:pt x="52" y="670"/>
                      </a:lnTo>
                      <a:lnTo>
                        <a:pt x="53" y="669"/>
                      </a:lnTo>
                      <a:lnTo>
                        <a:pt x="54" y="668"/>
                      </a:lnTo>
                      <a:lnTo>
                        <a:pt x="55" y="667"/>
                      </a:lnTo>
                      <a:lnTo>
                        <a:pt x="55" y="666"/>
                      </a:lnTo>
                      <a:lnTo>
                        <a:pt x="56" y="666"/>
                      </a:lnTo>
                      <a:lnTo>
                        <a:pt x="57" y="666"/>
                      </a:lnTo>
                      <a:lnTo>
                        <a:pt x="58" y="667"/>
                      </a:lnTo>
                      <a:lnTo>
                        <a:pt x="58" y="668"/>
                      </a:lnTo>
                      <a:lnTo>
                        <a:pt x="59" y="669"/>
                      </a:lnTo>
                      <a:lnTo>
                        <a:pt x="60" y="672"/>
                      </a:lnTo>
                      <a:lnTo>
                        <a:pt x="61" y="673"/>
                      </a:lnTo>
                      <a:lnTo>
                        <a:pt x="62" y="674"/>
                      </a:lnTo>
                      <a:lnTo>
                        <a:pt x="63" y="671"/>
                      </a:lnTo>
                      <a:lnTo>
                        <a:pt x="63" y="666"/>
                      </a:lnTo>
                      <a:lnTo>
                        <a:pt x="64" y="655"/>
                      </a:lnTo>
                      <a:lnTo>
                        <a:pt x="65" y="637"/>
                      </a:lnTo>
                      <a:lnTo>
                        <a:pt x="66" y="609"/>
                      </a:lnTo>
                      <a:lnTo>
                        <a:pt x="66" y="573"/>
                      </a:lnTo>
                      <a:lnTo>
                        <a:pt x="67" y="527"/>
                      </a:lnTo>
                      <a:lnTo>
                        <a:pt x="68" y="477"/>
                      </a:lnTo>
                      <a:lnTo>
                        <a:pt x="69" y="423"/>
                      </a:lnTo>
                      <a:lnTo>
                        <a:pt x="70" y="372"/>
                      </a:lnTo>
                      <a:lnTo>
                        <a:pt x="70" y="322"/>
                      </a:lnTo>
                      <a:lnTo>
                        <a:pt x="71" y="272"/>
                      </a:lnTo>
                      <a:lnTo>
                        <a:pt x="72" y="222"/>
                      </a:lnTo>
                      <a:lnTo>
                        <a:pt x="73" y="165"/>
                      </a:lnTo>
                      <a:lnTo>
                        <a:pt x="74" y="100"/>
                      </a:lnTo>
                      <a:lnTo>
                        <a:pt x="75" y="31"/>
                      </a:lnTo>
                      <a:lnTo>
                        <a:pt x="75" y="0"/>
                      </a:lnTo>
                    </a:path>
                  </a:pathLst>
                </a:custGeom>
                <a:noFill/>
                <a:ln w="0" cap="flat">
                  <a:solidFill>
                    <a:srgbClr val="800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324" name="Freeform 133">
                  <a:extLst>
                    <a:ext uri="{FF2B5EF4-FFF2-40B4-BE49-F238E27FC236}">
                      <a16:creationId xmlns:a16="http://schemas.microsoft.com/office/drawing/2014/main" id="{68CB24C9-B21B-42E5-BF13-8740F0005E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6" y="3176"/>
                  <a:ext cx="56" cy="681"/>
                </a:xfrm>
                <a:custGeom>
                  <a:avLst/>
                  <a:gdLst>
                    <a:gd name="T0" fmla="*/ 1 w 56"/>
                    <a:gd name="T1" fmla="*/ 42 h 681"/>
                    <a:gd name="T2" fmla="*/ 2 w 56"/>
                    <a:gd name="T3" fmla="*/ 221 h 681"/>
                    <a:gd name="T4" fmla="*/ 4 w 56"/>
                    <a:gd name="T5" fmla="*/ 330 h 681"/>
                    <a:gd name="T6" fmla="*/ 5 w 56"/>
                    <a:gd name="T7" fmla="*/ 403 h 681"/>
                    <a:gd name="T8" fmla="*/ 7 w 56"/>
                    <a:gd name="T9" fmla="*/ 452 h 681"/>
                    <a:gd name="T10" fmla="*/ 9 w 56"/>
                    <a:gd name="T11" fmla="*/ 488 h 681"/>
                    <a:gd name="T12" fmla="*/ 10 w 56"/>
                    <a:gd name="T13" fmla="*/ 517 h 681"/>
                    <a:gd name="T14" fmla="*/ 12 w 56"/>
                    <a:gd name="T15" fmla="*/ 542 h 681"/>
                    <a:gd name="T16" fmla="*/ 14 w 56"/>
                    <a:gd name="T17" fmla="*/ 559 h 681"/>
                    <a:gd name="T18" fmla="*/ 15 w 56"/>
                    <a:gd name="T19" fmla="*/ 565 h 681"/>
                    <a:gd name="T20" fmla="*/ 17 w 56"/>
                    <a:gd name="T21" fmla="*/ 556 h 681"/>
                    <a:gd name="T22" fmla="*/ 18 w 56"/>
                    <a:gd name="T23" fmla="*/ 531 h 681"/>
                    <a:gd name="T24" fmla="*/ 20 w 56"/>
                    <a:gd name="T25" fmla="*/ 498 h 681"/>
                    <a:gd name="T26" fmla="*/ 22 w 56"/>
                    <a:gd name="T27" fmla="*/ 475 h 681"/>
                    <a:gd name="T28" fmla="*/ 23 w 56"/>
                    <a:gd name="T29" fmla="*/ 465 h 681"/>
                    <a:gd name="T30" fmla="*/ 25 w 56"/>
                    <a:gd name="T31" fmla="*/ 475 h 681"/>
                    <a:gd name="T32" fmla="*/ 26 w 56"/>
                    <a:gd name="T33" fmla="*/ 500 h 681"/>
                    <a:gd name="T34" fmla="*/ 28 w 56"/>
                    <a:gd name="T35" fmla="*/ 533 h 681"/>
                    <a:gd name="T36" fmla="*/ 30 w 56"/>
                    <a:gd name="T37" fmla="*/ 569 h 681"/>
                    <a:gd name="T38" fmla="*/ 31 w 56"/>
                    <a:gd name="T39" fmla="*/ 598 h 681"/>
                    <a:gd name="T40" fmla="*/ 33 w 56"/>
                    <a:gd name="T41" fmla="*/ 620 h 681"/>
                    <a:gd name="T42" fmla="*/ 34 w 56"/>
                    <a:gd name="T43" fmla="*/ 638 h 681"/>
                    <a:gd name="T44" fmla="*/ 36 w 56"/>
                    <a:gd name="T45" fmla="*/ 651 h 681"/>
                    <a:gd name="T46" fmla="*/ 37 w 56"/>
                    <a:gd name="T47" fmla="*/ 662 h 681"/>
                    <a:gd name="T48" fmla="*/ 39 w 56"/>
                    <a:gd name="T49" fmla="*/ 670 h 681"/>
                    <a:gd name="T50" fmla="*/ 41 w 56"/>
                    <a:gd name="T51" fmla="*/ 676 h 681"/>
                    <a:gd name="T52" fmla="*/ 42 w 56"/>
                    <a:gd name="T53" fmla="*/ 681 h 681"/>
                    <a:gd name="T54" fmla="*/ 44 w 56"/>
                    <a:gd name="T55" fmla="*/ 681 h 681"/>
                    <a:gd name="T56" fmla="*/ 45 w 56"/>
                    <a:gd name="T57" fmla="*/ 678 h 681"/>
                    <a:gd name="T58" fmla="*/ 47 w 56"/>
                    <a:gd name="T59" fmla="*/ 669 h 681"/>
                    <a:gd name="T60" fmla="*/ 48 w 56"/>
                    <a:gd name="T61" fmla="*/ 647 h 681"/>
                    <a:gd name="T62" fmla="*/ 50 w 56"/>
                    <a:gd name="T63" fmla="*/ 603 h 681"/>
                    <a:gd name="T64" fmla="*/ 52 w 56"/>
                    <a:gd name="T65" fmla="*/ 519 h 681"/>
                    <a:gd name="T66" fmla="*/ 53 w 56"/>
                    <a:gd name="T67" fmla="*/ 377 h 681"/>
                    <a:gd name="T68" fmla="*/ 55 w 56"/>
                    <a:gd name="T69" fmla="*/ 190 h 681"/>
                    <a:gd name="T70" fmla="*/ 56 w 56"/>
                    <a:gd name="T71" fmla="*/ 0 h 6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56" h="681">
                      <a:moveTo>
                        <a:pt x="0" y="0"/>
                      </a:moveTo>
                      <a:lnTo>
                        <a:pt x="1" y="42"/>
                      </a:lnTo>
                      <a:lnTo>
                        <a:pt x="2" y="142"/>
                      </a:lnTo>
                      <a:lnTo>
                        <a:pt x="2" y="221"/>
                      </a:lnTo>
                      <a:lnTo>
                        <a:pt x="3" y="282"/>
                      </a:lnTo>
                      <a:lnTo>
                        <a:pt x="4" y="330"/>
                      </a:lnTo>
                      <a:lnTo>
                        <a:pt x="5" y="371"/>
                      </a:lnTo>
                      <a:lnTo>
                        <a:pt x="5" y="403"/>
                      </a:lnTo>
                      <a:lnTo>
                        <a:pt x="6" y="430"/>
                      </a:lnTo>
                      <a:lnTo>
                        <a:pt x="7" y="452"/>
                      </a:lnTo>
                      <a:lnTo>
                        <a:pt x="8" y="471"/>
                      </a:lnTo>
                      <a:lnTo>
                        <a:pt x="9" y="488"/>
                      </a:lnTo>
                      <a:lnTo>
                        <a:pt x="10" y="504"/>
                      </a:lnTo>
                      <a:lnTo>
                        <a:pt x="10" y="517"/>
                      </a:lnTo>
                      <a:lnTo>
                        <a:pt x="11" y="531"/>
                      </a:lnTo>
                      <a:lnTo>
                        <a:pt x="12" y="542"/>
                      </a:lnTo>
                      <a:lnTo>
                        <a:pt x="13" y="551"/>
                      </a:lnTo>
                      <a:lnTo>
                        <a:pt x="14" y="559"/>
                      </a:lnTo>
                      <a:lnTo>
                        <a:pt x="14" y="564"/>
                      </a:lnTo>
                      <a:lnTo>
                        <a:pt x="15" y="565"/>
                      </a:lnTo>
                      <a:lnTo>
                        <a:pt x="16" y="562"/>
                      </a:lnTo>
                      <a:lnTo>
                        <a:pt x="17" y="556"/>
                      </a:lnTo>
                      <a:lnTo>
                        <a:pt x="18" y="545"/>
                      </a:lnTo>
                      <a:lnTo>
                        <a:pt x="18" y="531"/>
                      </a:lnTo>
                      <a:lnTo>
                        <a:pt x="19" y="514"/>
                      </a:lnTo>
                      <a:lnTo>
                        <a:pt x="20" y="498"/>
                      </a:lnTo>
                      <a:lnTo>
                        <a:pt x="21" y="484"/>
                      </a:lnTo>
                      <a:lnTo>
                        <a:pt x="22" y="475"/>
                      </a:lnTo>
                      <a:lnTo>
                        <a:pt x="22" y="467"/>
                      </a:lnTo>
                      <a:lnTo>
                        <a:pt x="23" y="465"/>
                      </a:lnTo>
                      <a:lnTo>
                        <a:pt x="24" y="467"/>
                      </a:lnTo>
                      <a:lnTo>
                        <a:pt x="25" y="475"/>
                      </a:lnTo>
                      <a:lnTo>
                        <a:pt x="25" y="485"/>
                      </a:lnTo>
                      <a:lnTo>
                        <a:pt x="26" y="500"/>
                      </a:lnTo>
                      <a:lnTo>
                        <a:pt x="27" y="515"/>
                      </a:lnTo>
                      <a:lnTo>
                        <a:pt x="28" y="533"/>
                      </a:lnTo>
                      <a:lnTo>
                        <a:pt x="29" y="552"/>
                      </a:lnTo>
                      <a:lnTo>
                        <a:pt x="30" y="569"/>
                      </a:lnTo>
                      <a:lnTo>
                        <a:pt x="30" y="585"/>
                      </a:lnTo>
                      <a:lnTo>
                        <a:pt x="31" y="598"/>
                      </a:lnTo>
                      <a:lnTo>
                        <a:pt x="32" y="609"/>
                      </a:lnTo>
                      <a:lnTo>
                        <a:pt x="33" y="620"/>
                      </a:lnTo>
                      <a:lnTo>
                        <a:pt x="33" y="630"/>
                      </a:lnTo>
                      <a:lnTo>
                        <a:pt x="34" y="638"/>
                      </a:lnTo>
                      <a:lnTo>
                        <a:pt x="35" y="645"/>
                      </a:lnTo>
                      <a:lnTo>
                        <a:pt x="36" y="651"/>
                      </a:lnTo>
                      <a:lnTo>
                        <a:pt x="37" y="657"/>
                      </a:lnTo>
                      <a:lnTo>
                        <a:pt x="37" y="662"/>
                      </a:lnTo>
                      <a:lnTo>
                        <a:pt x="38" y="665"/>
                      </a:lnTo>
                      <a:lnTo>
                        <a:pt x="39" y="670"/>
                      </a:lnTo>
                      <a:lnTo>
                        <a:pt x="40" y="673"/>
                      </a:lnTo>
                      <a:lnTo>
                        <a:pt x="41" y="676"/>
                      </a:lnTo>
                      <a:lnTo>
                        <a:pt x="42" y="678"/>
                      </a:lnTo>
                      <a:lnTo>
                        <a:pt x="42" y="681"/>
                      </a:lnTo>
                      <a:lnTo>
                        <a:pt x="43" y="681"/>
                      </a:lnTo>
                      <a:lnTo>
                        <a:pt x="44" y="681"/>
                      </a:lnTo>
                      <a:lnTo>
                        <a:pt x="45" y="680"/>
                      </a:lnTo>
                      <a:lnTo>
                        <a:pt x="45" y="678"/>
                      </a:lnTo>
                      <a:lnTo>
                        <a:pt x="46" y="674"/>
                      </a:lnTo>
                      <a:lnTo>
                        <a:pt x="47" y="669"/>
                      </a:lnTo>
                      <a:lnTo>
                        <a:pt x="48" y="660"/>
                      </a:lnTo>
                      <a:lnTo>
                        <a:pt x="48" y="647"/>
                      </a:lnTo>
                      <a:lnTo>
                        <a:pt x="49" y="630"/>
                      </a:lnTo>
                      <a:lnTo>
                        <a:pt x="50" y="603"/>
                      </a:lnTo>
                      <a:lnTo>
                        <a:pt x="51" y="569"/>
                      </a:lnTo>
                      <a:lnTo>
                        <a:pt x="52" y="519"/>
                      </a:lnTo>
                      <a:lnTo>
                        <a:pt x="53" y="455"/>
                      </a:lnTo>
                      <a:lnTo>
                        <a:pt x="53" y="377"/>
                      </a:lnTo>
                      <a:lnTo>
                        <a:pt x="54" y="288"/>
                      </a:lnTo>
                      <a:lnTo>
                        <a:pt x="55" y="190"/>
                      </a:lnTo>
                      <a:lnTo>
                        <a:pt x="56" y="89"/>
                      </a:lnTo>
                      <a:lnTo>
                        <a:pt x="56" y="0"/>
                      </a:lnTo>
                    </a:path>
                  </a:pathLst>
                </a:custGeom>
                <a:noFill/>
                <a:ln w="0" cap="flat">
                  <a:solidFill>
                    <a:srgbClr val="800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325" name="Freeform 134">
                  <a:extLst>
                    <a:ext uri="{FF2B5EF4-FFF2-40B4-BE49-F238E27FC236}">
                      <a16:creationId xmlns:a16="http://schemas.microsoft.com/office/drawing/2014/main" id="{B98D2EF9-601C-43E1-BF17-2DB378CDEF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6" y="3176"/>
                  <a:ext cx="79" cy="605"/>
                </a:xfrm>
                <a:custGeom>
                  <a:avLst/>
                  <a:gdLst>
                    <a:gd name="T0" fmla="*/ 1 w 79"/>
                    <a:gd name="T1" fmla="*/ 87 h 605"/>
                    <a:gd name="T2" fmla="*/ 2 w 79"/>
                    <a:gd name="T3" fmla="*/ 267 h 605"/>
                    <a:gd name="T4" fmla="*/ 4 w 79"/>
                    <a:gd name="T5" fmla="*/ 400 h 605"/>
                    <a:gd name="T6" fmla="*/ 6 w 79"/>
                    <a:gd name="T7" fmla="*/ 482 h 605"/>
                    <a:gd name="T8" fmla="*/ 7 w 79"/>
                    <a:gd name="T9" fmla="*/ 527 h 605"/>
                    <a:gd name="T10" fmla="*/ 9 w 79"/>
                    <a:gd name="T11" fmla="*/ 550 h 605"/>
                    <a:gd name="T12" fmla="*/ 10 w 79"/>
                    <a:gd name="T13" fmla="*/ 561 h 605"/>
                    <a:gd name="T14" fmla="*/ 12 w 79"/>
                    <a:gd name="T15" fmla="*/ 566 h 605"/>
                    <a:gd name="T16" fmla="*/ 13 w 79"/>
                    <a:gd name="T17" fmla="*/ 565 h 605"/>
                    <a:gd name="T18" fmla="*/ 15 w 79"/>
                    <a:gd name="T19" fmla="*/ 558 h 605"/>
                    <a:gd name="T20" fmla="*/ 17 w 79"/>
                    <a:gd name="T21" fmla="*/ 541 h 605"/>
                    <a:gd name="T22" fmla="*/ 18 w 79"/>
                    <a:gd name="T23" fmla="*/ 516 h 605"/>
                    <a:gd name="T24" fmla="*/ 20 w 79"/>
                    <a:gd name="T25" fmla="*/ 486 h 605"/>
                    <a:gd name="T26" fmla="*/ 22 w 79"/>
                    <a:gd name="T27" fmla="*/ 456 h 605"/>
                    <a:gd name="T28" fmla="*/ 23 w 79"/>
                    <a:gd name="T29" fmla="*/ 443 h 605"/>
                    <a:gd name="T30" fmla="*/ 25 w 79"/>
                    <a:gd name="T31" fmla="*/ 443 h 605"/>
                    <a:gd name="T32" fmla="*/ 26 w 79"/>
                    <a:gd name="T33" fmla="*/ 453 h 605"/>
                    <a:gd name="T34" fmla="*/ 28 w 79"/>
                    <a:gd name="T35" fmla="*/ 464 h 605"/>
                    <a:gd name="T36" fmla="*/ 30 w 79"/>
                    <a:gd name="T37" fmla="*/ 466 h 605"/>
                    <a:gd name="T38" fmla="*/ 31 w 79"/>
                    <a:gd name="T39" fmla="*/ 451 h 605"/>
                    <a:gd name="T40" fmla="*/ 33 w 79"/>
                    <a:gd name="T41" fmla="*/ 426 h 605"/>
                    <a:gd name="T42" fmla="*/ 34 w 79"/>
                    <a:gd name="T43" fmla="*/ 389 h 605"/>
                    <a:gd name="T44" fmla="*/ 36 w 79"/>
                    <a:gd name="T45" fmla="*/ 349 h 605"/>
                    <a:gd name="T46" fmla="*/ 38 w 79"/>
                    <a:gd name="T47" fmla="*/ 317 h 605"/>
                    <a:gd name="T48" fmla="*/ 39 w 79"/>
                    <a:gd name="T49" fmla="*/ 302 h 605"/>
                    <a:gd name="T50" fmla="*/ 41 w 79"/>
                    <a:gd name="T51" fmla="*/ 303 h 605"/>
                    <a:gd name="T52" fmla="*/ 42 w 79"/>
                    <a:gd name="T53" fmla="*/ 329 h 605"/>
                    <a:gd name="T54" fmla="*/ 44 w 79"/>
                    <a:gd name="T55" fmla="*/ 367 h 605"/>
                    <a:gd name="T56" fmla="*/ 45 w 79"/>
                    <a:gd name="T57" fmla="*/ 418 h 605"/>
                    <a:gd name="T58" fmla="*/ 47 w 79"/>
                    <a:gd name="T59" fmla="*/ 469 h 605"/>
                    <a:gd name="T60" fmla="*/ 49 w 79"/>
                    <a:gd name="T61" fmla="*/ 516 h 605"/>
                    <a:gd name="T62" fmla="*/ 50 w 79"/>
                    <a:gd name="T63" fmla="*/ 558 h 605"/>
                    <a:gd name="T64" fmla="*/ 52 w 79"/>
                    <a:gd name="T65" fmla="*/ 585 h 605"/>
                    <a:gd name="T66" fmla="*/ 53 w 79"/>
                    <a:gd name="T67" fmla="*/ 602 h 605"/>
                    <a:gd name="T68" fmla="*/ 55 w 79"/>
                    <a:gd name="T69" fmla="*/ 604 h 605"/>
                    <a:gd name="T70" fmla="*/ 56 w 79"/>
                    <a:gd name="T71" fmla="*/ 593 h 605"/>
                    <a:gd name="T72" fmla="*/ 58 w 79"/>
                    <a:gd name="T73" fmla="*/ 575 h 605"/>
                    <a:gd name="T74" fmla="*/ 60 w 79"/>
                    <a:gd name="T75" fmla="*/ 563 h 605"/>
                    <a:gd name="T76" fmla="*/ 61 w 79"/>
                    <a:gd name="T77" fmla="*/ 553 h 605"/>
                    <a:gd name="T78" fmla="*/ 63 w 79"/>
                    <a:gd name="T79" fmla="*/ 545 h 605"/>
                    <a:gd name="T80" fmla="*/ 65 w 79"/>
                    <a:gd name="T81" fmla="*/ 537 h 605"/>
                    <a:gd name="T82" fmla="*/ 66 w 79"/>
                    <a:gd name="T83" fmla="*/ 527 h 605"/>
                    <a:gd name="T84" fmla="*/ 68 w 79"/>
                    <a:gd name="T85" fmla="*/ 512 h 605"/>
                    <a:gd name="T86" fmla="*/ 69 w 79"/>
                    <a:gd name="T87" fmla="*/ 505 h 605"/>
                    <a:gd name="T88" fmla="*/ 71 w 79"/>
                    <a:gd name="T89" fmla="*/ 506 h 605"/>
                    <a:gd name="T90" fmla="*/ 73 w 79"/>
                    <a:gd name="T91" fmla="*/ 493 h 605"/>
                    <a:gd name="T92" fmla="*/ 74 w 79"/>
                    <a:gd name="T93" fmla="*/ 449 h 605"/>
                    <a:gd name="T94" fmla="*/ 76 w 79"/>
                    <a:gd name="T95" fmla="*/ 351 h 605"/>
                    <a:gd name="T96" fmla="*/ 77 w 79"/>
                    <a:gd name="T97" fmla="*/ 200 h 605"/>
                    <a:gd name="T98" fmla="*/ 79 w 79"/>
                    <a:gd name="T99" fmla="*/ 11 h 6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9" h="605">
                      <a:moveTo>
                        <a:pt x="0" y="0"/>
                      </a:moveTo>
                      <a:lnTo>
                        <a:pt x="1" y="87"/>
                      </a:lnTo>
                      <a:lnTo>
                        <a:pt x="2" y="185"/>
                      </a:lnTo>
                      <a:lnTo>
                        <a:pt x="2" y="267"/>
                      </a:lnTo>
                      <a:lnTo>
                        <a:pt x="3" y="341"/>
                      </a:lnTo>
                      <a:lnTo>
                        <a:pt x="4" y="400"/>
                      </a:lnTo>
                      <a:lnTo>
                        <a:pt x="5" y="446"/>
                      </a:lnTo>
                      <a:lnTo>
                        <a:pt x="6" y="482"/>
                      </a:lnTo>
                      <a:lnTo>
                        <a:pt x="7" y="508"/>
                      </a:lnTo>
                      <a:lnTo>
                        <a:pt x="7" y="527"/>
                      </a:lnTo>
                      <a:lnTo>
                        <a:pt x="8" y="542"/>
                      </a:lnTo>
                      <a:lnTo>
                        <a:pt x="9" y="550"/>
                      </a:lnTo>
                      <a:lnTo>
                        <a:pt x="10" y="556"/>
                      </a:lnTo>
                      <a:lnTo>
                        <a:pt x="10" y="561"/>
                      </a:lnTo>
                      <a:lnTo>
                        <a:pt x="11" y="565"/>
                      </a:lnTo>
                      <a:lnTo>
                        <a:pt x="12" y="566"/>
                      </a:lnTo>
                      <a:lnTo>
                        <a:pt x="13" y="566"/>
                      </a:lnTo>
                      <a:lnTo>
                        <a:pt x="13" y="565"/>
                      </a:lnTo>
                      <a:lnTo>
                        <a:pt x="14" y="564"/>
                      </a:lnTo>
                      <a:lnTo>
                        <a:pt x="15" y="558"/>
                      </a:lnTo>
                      <a:lnTo>
                        <a:pt x="16" y="550"/>
                      </a:lnTo>
                      <a:lnTo>
                        <a:pt x="17" y="541"/>
                      </a:lnTo>
                      <a:lnTo>
                        <a:pt x="18" y="529"/>
                      </a:lnTo>
                      <a:lnTo>
                        <a:pt x="18" y="516"/>
                      </a:lnTo>
                      <a:lnTo>
                        <a:pt x="19" y="501"/>
                      </a:lnTo>
                      <a:lnTo>
                        <a:pt x="20" y="486"/>
                      </a:lnTo>
                      <a:lnTo>
                        <a:pt x="21" y="471"/>
                      </a:lnTo>
                      <a:lnTo>
                        <a:pt x="22" y="456"/>
                      </a:lnTo>
                      <a:lnTo>
                        <a:pt x="22" y="446"/>
                      </a:lnTo>
                      <a:lnTo>
                        <a:pt x="23" y="443"/>
                      </a:lnTo>
                      <a:lnTo>
                        <a:pt x="24" y="440"/>
                      </a:lnTo>
                      <a:lnTo>
                        <a:pt x="25" y="443"/>
                      </a:lnTo>
                      <a:lnTo>
                        <a:pt x="25" y="448"/>
                      </a:lnTo>
                      <a:lnTo>
                        <a:pt x="26" y="453"/>
                      </a:lnTo>
                      <a:lnTo>
                        <a:pt x="27" y="459"/>
                      </a:lnTo>
                      <a:lnTo>
                        <a:pt x="28" y="464"/>
                      </a:lnTo>
                      <a:lnTo>
                        <a:pt x="29" y="466"/>
                      </a:lnTo>
                      <a:lnTo>
                        <a:pt x="30" y="466"/>
                      </a:lnTo>
                      <a:lnTo>
                        <a:pt x="30" y="460"/>
                      </a:lnTo>
                      <a:lnTo>
                        <a:pt x="31" y="451"/>
                      </a:lnTo>
                      <a:lnTo>
                        <a:pt x="32" y="439"/>
                      </a:lnTo>
                      <a:lnTo>
                        <a:pt x="33" y="426"/>
                      </a:lnTo>
                      <a:lnTo>
                        <a:pt x="33" y="407"/>
                      </a:lnTo>
                      <a:lnTo>
                        <a:pt x="34" y="389"/>
                      </a:lnTo>
                      <a:lnTo>
                        <a:pt x="35" y="367"/>
                      </a:lnTo>
                      <a:lnTo>
                        <a:pt x="36" y="349"/>
                      </a:lnTo>
                      <a:lnTo>
                        <a:pt x="37" y="331"/>
                      </a:lnTo>
                      <a:lnTo>
                        <a:pt x="38" y="317"/>
                      </a:lnTo>
                      <a:lnTo>
                        <a:pt x="38" y="304"/>
                      </a:lnTo>
                      <a:lnTo>
                        <a:pt x="39" y="302"/>
                      </a:lnTo>
                      <a:lnTo>
                        <a:pt x="40" y="298"/>
                      </a:lnTo>
                      <a:lnTo>
                        <a:pt x="41" y="303"/>
                      </a:lnTo>
                      <a:lnTo>
                        <a:pt x="42" y="313"/>
                      </a:lnTo>
                      <a:lnTo>
                        <a:pt x="42" y="329"/>
                      </a:lnTo>
                      <a:lnTo>
                        <a:pt x="43" y="346"/>
                      </a:lnTo>
                      <a:lnTo>
                        <a:pt x="44" y="367"/>
                      </a:lnTo>
                      <a:lnTo>
                        <a:pt x="45" y="393"/>
                      </a:lnTo>
                      <a:lnTo>
                        <a:pt x="45" y="418"/>
                      </a:lnTo>
                      <a:lnTo>
                        <a:pt x="46" y="444"/>
                      </a:lnTo>
                      <a:lnTo>
                        <a:pt x="47" y="469"/>
                      </a:lnTo>
                      <a:lnTo>
                        <a:pt x="48" y="492"/>
                      </a:lnTo>
                      <a:lnTo>
                        <a:pt x="49" y="516"/>
                      </a:lnTo>
                      <a:lnTo>
                        <a:pt x="50" y="538"/>
                      </a:lnTo>
                      <a:lnTo>
                        <a:pt x="50" y="558"/>
                      </a:lnTo>
                      <a:lnTo>
                        <a:pt x="51" y="573"/>
                      </a:lnTo>
                      <a:lnTo>
                        <a:pt x="52" y="585"/>
                      </a:lnTo>
                      <a:lnTo>
                        <a:pt x="53" y="596"/>
                      </a:lnTo>
                      <a:lnTo>
                        <a:pt x="53" y="602"/>
                      </a:lnTo>
                      <a:lnTo>
                        <a:pt x="54" y="605"/>
                      </a:lnTo>
                      <a:lnTo>
                        <a:pt x="55" y="604"/>
                      </a:lnTo>
                      <a:lnTo>
                        <a:pt x="56" y="600"/>
                      </a:lnTo>
                      <a:lnTo>
                        <a:pt x="56" y="593"/>
                      </a:lnTo>
                      <a:lnTo>
                        <a:pt x="57" y="585"/>
                      </a:lnTo>
                      <a:lnTo>
                        <a:pt x="58" y="575"/>
                      </a:lnTo>
                      <a:lnTo>
                        <a:pt x="59" y="568"/>
                      </a:lnTo>
                      <a:lnTo>
                        <a:pt x="60" y="563"/>
                      </a:lnTo>
                      <a:lnTo>
                        <a:pt x="61" y="556"/>
                      </a:lnTo>
                      <a:lnTo>
                        <a:pt x="61" y="553"/>
                      </a:lnTo>
                      <a:lnTo>
                        <a:pt x="62" y="549"/>
                      </a:lnTo>
                      <a:lnTo>
                        <a:pt x="63" y="545"/>
                      </a:lnTo>
                      <a:lnTo>
                        <a:pt x="64" y="541"/>
                      </a:lnTo>
                      <a:lnTo>
                        <a:pt x="65" y="537"/>
                      </a:lnTo>
                      <a:lnTo>
                        <a:pt x="65" y="533"/>
                      </a:lnTo>
                      <a:lnTo>
                        <a:pt x="66" y="527"/>
                      </a:lnTo>
                      <a:lnTo>
                        <a:pt x="67" y="518"/>
                      </a:lnTo>
                      <a:lnTo>
                        <a:pt x="68" y="512"/>
                      </a:lnTo>
                      <a:lnTo>
                        <a:pt x="68" y="508"/>
                      </a:lnTo>
                      <a:lnTo>
                        <a:pt x="69" y="505"/>
                      </a:lnTo>
                      <a:lnTo>
                        <a:pt x="70" y="504"/>
                      </a:lnTo>
                      <a:lnTo>
                        <a:pt x="71" y="506"/>
                      </a:lnTo>
                      <a:lnTo>
                        <a:pt x="72" y="501"/>
                      </a:lnTo>
                      <a:lnTo>
                        <a:pt x="73" y="493"/>
                      </a:lnTo>
                      <a:lnTo>
                        <a:pt x="73" y="478"/>
                      </a:lnTo>
                      <a:lnTo>
                        <a:pt x="74" y="449"/>
                      </a:lnTo>
                      <a:lnTo>
                        <a:pt x="75" y="408"/>
                      </a:lnTo>
                      <a:lnTo>
                        <a:pt x="76" y="351"/>
                      </a:lnTo>
                      <a:lnTo>
                        <a:pt x="76" y="280"/>
                      </a:lnTo>
                      <a:lnTo>
                        <a:pt x="77" y="200"/>
                      </a:lnTo>
                      <a:lnTo>
                        <a:pt x="78" y="110"/>
                      </a:lnTo>
                      <a:lnTo>
                        <a:pt x="79" y="11"/>
                      </a:lnTo>
                      <a:lnTo>
                        <a:pt x="79" y="0"/>
                      </a:lnTo>
                    </a:path>
                  </a:pathLst>
                </a:custGeom>
                <a:noFill/>
                <a:ln w="0" cap="flat">
                  <a:solidFill>
                    <a:srgbClr val="800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326" name="Freeform 135">
                  <a:extLst>
                    <a:ext uri="{FF2B5EF4-FFF2-40B4-BE49-F238E27FC236}">
                      <a16:creationId xmlns:a16="http://schemas.microsoft.com/office/drawing/2014/main" id="{90039BF4-4F01-465D-8722-BDFAA902B8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4" y="3176"/>
                  <a:ext cx="495" cy="741"/>
                </a:xfrm>
                <a:custGeom>
                  <a:avLst/>
                  <a:gdLst>
                    <a:gd name="T0" fmla="*/ 7 w 495"/>
                    <a:gd name="T1" fmla="*/ 475 h 741"/>
                    <a:gd name="T2" fmla="*/ 15 w 495"/>
                    <a:gd name="T3" fmla="*/ 498 h 741"/>
                    <a:gd name="T4" fmla="*/ 23 w 495"/>
                    <a:gd name="T5" fmla="*/ 597 h 741"/>
                    <a:gd name="T6" fmla="*/ 31 w 495"/>
                    <a:gd name="T7" fmla="*/ 480 h 741"/>
                    <a:gd name="T8" fmla="*/ 39 w 495"/>
                    <a:gd name="T9" fmla="*/ 202 h 741"/>
                    <a:gd name="T10" fmla="*/ 47 w 495"/>
                    <a:gd name="T11" fmla="*/ 418 h 741"/>
                    <a:gd name="T12" fmla="*/ 55 w 495"/>
                    <a:gd name="T13" fmla="*/ 663 h 741"/>
                    <a:gd name="T14" fmla="*/ 63 w 495"/>
                    <a:gd name="T15" fmla="*/ 675 h 741"/>
                    <a:gd name="T16" fmla="*/ 71 w 495"/>
                    <a:gd name="T17" fmla="*/ 673 h 741"/>
                    <a:gd name="T18" fmla="*/ 79 w 495"/>
                    <a:gd name="T19" fmla="*/ 687 h 741"/>
                    <a:gd name="T20" fmla="*/ 87 w 495"/>
                    <a:gd name="T21" fmla="*/ 703 h 741"/>
                    <a:gd name="T22" fmla="*/ 95 w 495"/>
                    <a:gd name="T23" fmla="*/ 699 h 741"/>
                    <a:gd name="T24" fmla="*/ 103 w 495"/>
                    <a:gd name="T25" fmla="*/ 686 h 741"/>
                    <a:gd name="T26" fmla="*/ 111 w 495"/>
                    <a:gd name="T27" fmla="*/ 702 h 741"/>
                    <a:gd name="T28" fmla="*/ 119 w 495"/>
                    <a:gd name="T29" fmla="*/ 708 h 741"/>
                    <a:gd name="T30" fmla="*/ 126 w 495"/>
                    <a:gd name="T31" fmla="*/ 714 h 741"/>
                    <a:gd name="T32" fmla="*/ 135 w 495"/>
                    <a:gd name="T33" fmla="*/ 635 h 741"/>
                    <a:gd name="T34" fmla="*/ 143 w 495"/>
                    <a:gd name="T35" fmla="*/ 572 h 741"/>
                    <a:gd name="T36" fmla="*/ 150 w 495"/>
                    <a:gd name="T37" fmla="*/ 685 h 741"/>
                    <a:gd name="T38" fmla="*/ 158 w 495"/>
                    <a:gd name="T39" fmla="*/ 727 h 741"/>
                    <a:gd name="T40" fmla="*/ 166 w 495"/>
                    <a:gd name="T41" fmla="*/ 734 h 741"/>
                    <a:gd name="T42" fmla="*/ 174 w 495"/>
                    <a:gd name="T43" fmla="*/ 735 h 741"/>
                    <a:gd name="T44" fmla="*/ 182 w 495"/>
                    <a:gd name="T45" fmla="*/ 733 h 741"/>
                    <a:gd name="T46" fmla="*/ 190 w 495"/>
                    <a:gd name="T47" fmla="*/ 709 h 741"/>
                    <a:gd name="T48" fmla="*/ 198 w 495"/>
                    <a:gd name="T49" fmla="*/ 569 h 741"/>
                    <a:gd name="T50" fmla="*/ 206 w 495"/>
                    <a:gd name="T51" fmla="*/ 631 h 741"/>
                    <a:gd name="T52" fmla="*/ 214 w 495"/>
                    <a:gd name="T53" fmla="*/ 690 h 741"/>
                    <a:gd name="T54" fmla="*/ 222 w 495"/>
                    <a:gd name="T55" fmla="*/ 697 h 741"/>
                    <a:gd name="T56" fmla="*/ 230 w 495"/>
                    <a:gd name="T57" fmla="*/ 699 h 741"/>
                    <a:gd name="T58" fmla="*/ 238 w 495"/>
                    <a:gd name="T59" fmla="*/ 708 h 741"/>
                    <a:gd name="T60" fmla="*/ 246 w 495"/>
                    <a:gd name="T61" fmla="*/ 718 h 741"/>
                    <a:gd name="T62" fmla="*/ 254 w 495"/>
                    <a:gd name="T63" fmla="*/ 711 h 741"/>
                    <a:gd name="T64" fmla="*/ 262 w 495"/>
                    <a:gd name="T65" fmla="*/ 438 h 741"/>
                    <a:gd name="T66" fmla="*/ 270 w 495"/>
                    <a:gd name="T67" fmla="*/ 331 h 741"/>
                    <a:gd name="T68" fmla="*/ 278 w 495"/>
                    <a:gd name="T69" fmla="*/ 603 h 741"/>
                    <a:gd name="T70" fmla="*/ 286 w 495"/>
                    <a:gd name="T71" fmla="*/ 635 h 741"/>
                    <a:gd name="T72" fmla="*/ 294 w 495"/>
                    <a:gd name="T73" fmla="*/ 633 h 741"/>
                    <a:gd name="T74" fmla="*/ 302 w 495"/>
                    <a:gd name="T75" fmla="*/ 686 h 741"/>
                    <a:gd name="T76" fmla="*/ 310 w 495"/>
                    <a:gd name="T77" fmla="*/ 720 h 741"/>
                    <a:gd name="T78" fmla="*/ 317 w 495"/>
                    <a:gd name="T79" fmla="*/ 731 h 741"/>
                    <a:gd name="T80" fmla="*/ 326 w 495"/>
                    <a:gd name="T81" fmla="*/ 730 h 741"/>
                    <a:gd name="T82" fmla="*/ 334 w 495"/>
                    <a:gd name="T83" fmla="*/ 711 h 741"/>
                    <a:gd name="T84" fmla="*/ 341 w 495"/>
                    <a:gd name="T85" fmla="*/ 722 h 741"/>
                    <a:gd name="T86" fmla="*/ 349 w 495"/>
                    <a:gd name="T87" fmla="*/ 732 h 741"/>
                    <a:gd name="T88" fmla="*/ 357 w 495"/>
                    <a:gd name="T89" fmla="*/ 740 h 741"/>
                    <a:gd name="T90" fmla="*/ 365 w 495"/>
                    <a:gd name="T91" fmla="*/ 734 h 741"/>
                    <a:gd name="T92" fmla="*/ 373 w 495"/>
                    <a:gd name="T93" fmla="*/ 688 h 741"/>
                    <a:gd name="T94" fmla="*/ 381 w 495"/>
                    <a:gd name="T95" fmla="*/ 551 h 741"/>
                    <a:gd name="T96" fmla="*/ 389 w 495"/>
                    <a:gd name="T97" fmla="*/ 590 h 741"/>
                    <a:gd name="T98" fmla="*/ 397 w 495"/>
                    <a:gd name="T99" fmla="*/ 694 h 741"/>
                    <a:gd name="T100" fmla="*/ 405 w 495"/>
                    <a:gd name="T101" fmla="*/ 699 h 741"/>
                    <a:gd name="T102" fmla="*/ 413 w 495"/>
                    <a:gd name="T103" fmla="*/ 481 h 741"/>
                    <a:gd name="T104" fmla="*/ 421 w 495"/>
                    <a:gd name="T105" fmla="*/ 513 h 741"/>
                    <a:gd name="T106" fmla="*/ 429 w 495"/>
                    <a:gd name="T107" fmla="*/ 678 h 741"/>
                    <a:gd name="T108" fmla="*/ 437 w 495"/>
                    <a:gd name="T109" fmla="*/ 682 h 741"/>
                    <a:gd name="T110" fmla="*/ 445 w 495"/>
                    <a:gd name="T111" fmla="*/ 611 h 741"/>
                    <a:gd name="T112" fmla="*/ 453 w 495"/>
                    <a:gd name="T113" fmla="*/ 701 h 741"/>
                    <a:gd name="T114" fmla="*/ 461 w 495"/>
                    <a:gd name="T115" fmla="*/ 726 h 741"/>
                    <a:gd name="T116" fmla="*/ 469 w 495"/>
                    <a:gd name="T117" fmla="*/ 728 h 741"/>
                    <a:gd name="T118" fmla="*/ 477 w 495"/>
                    <a:gd name="T119" fmla="*/ 569 h 741"/>
                    <a:gd name="T120" fmla="*/ 485 w 495"/>
                    <a:gd name="T121" fmla="*/ 107 h 741"/>
                    <a:gd name="T122" fmla="*/ 493 w 495"/>
                    <a:gd name="T123" fmla="*/ 86 h 7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95" h="741">
                      <a:moveTo>
                        <a:pt x="0" y="0"/>
                      </a:moveTo>
                      <a:lnTo>
                        <a:pt x="1" y="40"/>
                      </a:lnTo>
                      <a:lnTo>
                        <a:pt x="2" y="140"/>
                      </a:lnTo>
                      <a:lnTo>
                        <a:pt x="2" y="224"/>
                      </a:lnTo>
                      <a:lnTo>
                        <a:pt x="3" y="291"/>
                      </a:lnTo>
                      <a:lnTo>
                        <a:pt x="4" y="345"/>
                      </a:lnTo>
                      <a:lnTo>
                        <a:pt x="5" y="390"/>
                      </a:lnTo>
                      <a:lnTo>
                        <a:pt x="5" y="424"/>
                      </a:lnTo>
                      <a:lnTo>
                        <a:pt x="6" y="454"/>
                      </a:lnTo>
                      <a:lnTo>
                        <a:pt x="7" y="475"/>
                      </a:lnTo>
                      <a:lnTo>
                        <a:pt x="8" y="490"/>
                      </a:lnTo>
                      <a:lnTo>
                        <a:pt x="9" y="500"/>
                      </a:lnTo>
                      <a:lnTo>
                        <a:pt x="10" y="506"/>
                      </a:lnTo>
                      <a:lnTo>
                        <a:pt x="10" y="508"/>
                      </a:lnTo>
                      <a:lnTo>
                        <a:pt x="11" y="507"/>
                      </a:lnTo>
                      <a:lnTo>
                        <a:pt x="12" y="504"/>
                      </a:lnTo>
                      <a:lnTo>
                        <a:pt x="13" y="502"/>
                      </a:lnTo>
                      <a:lnTo>
                        <a:pt x="13" y="499"/>
                      </a:lnTo>
                      <a:lnTo>
                        <a:pt x="14" y="497"/>
                      </a:lnTo>
                      <a:lnTo>
                        <a:pt x="15" y="498"/>
                      </a:lnTo>
                      <a:lnTo>
                        <a:pt x="16" y="503"/>
                      </a:lnTo>
                      <a:lnTo>
                        <a:pt x="17" y="509"/>
                      </a:lnTo>
                      <a:lnTo>
                        <a:pt x="17" y="516"/>
                      </a:lnTo>
                      <a:lnTo>
                        <a:pt x="18" y="526"/>
                      </a:lnTo>
                      <a:lnTo>
                        <a:pt x="19" y="540"/>
                      </a:lnTo>
                      <a:lnTo>
                        <a:pt x="20" y="551"/>
                      </a:lnTo>
                      <a:lnTo>
                        <a:pt x="21" y="565"/>
                      </a:lnTo>
                      <a:lnTo>
                        <a:pt x="22" y="578"/>
                      </a:lnTo>
                      <a:lnTo>
                        <a:pt x="22" y="588"/>
                      </a:lnTo>
                      <a:lnTo>
                        <a:pt x="23" y="597"/>
                      </a:lnTo>
                      <a:lnTo>
                        <a:pt x="24" y="603"/>
                      </a:lnTo>
                      <a:lnTo>
                        <a:pt x="25" y="606"/>
                      </a:lnTo>
                      <a:lnTo>
                        <a:pt x="25" y="606"/>
                      </a:lnTo>
                      <a:lnTo>
                        <a:pt x="26" y="600"/>
                      </a:lnTo>
                      <a:lnTo>
                        <a:pt x="27" y="590"/>
                      </a:lnTo>
                      <a:lnTo>
                        <a:pt x="28" y="576"/>
                      </a:lnTo>
                      <a:lnTo>
                        <a:pt x="29" y="557"/>
                      </a:lnTo>
                      <a:lnTo>
                        <a:pt x="30" y="534"/>
                      </a:lnTo>
                      <a:lnTo>
                        <a:pt x="30" y="509"/>
                      </a:lnTo>
                      <a:lnTo>
                        <a:pt x="31" y="480"/>
                      </a:lnTo>
                      <a:lnTo>
                        <a:pt x="32" y="451"/>
                      </a:lnTo>
                      <a:lnTo>
                        <a:pt x="33" y="416"/>
                      </a:lnTo>
                      <a:lnTo>
                        <a:pt x="33" y="383"/>
                      </a:lnTo>
                      <a:lnTo>
                        <a:pt x="34" y="350"/>
                      </a:lnTo>
                      <a:lnTo>
                        <a:pt x="35" y="315"/>
                      </a:lnTo>
                      <a:lnTo>
                        <a:pt x="36" y="282"/>
                      </a:lnTo>
                      <a:lnTo>
                        <a:pt x="37" y="253"/>
                      </a:lnTo>
                      <a:lnTo>
                        <a:pt x="37" y="230"/>
                      </a:lnTo>
                      <a:lnTo>
                        <a:pt x="38" y="213"/>
                      </a:lnTo>
                      <a:lnTo>
                        <a:pt x="39" y="202"/>
                      </a:lnTo>
                      <a:lnTo>
                        <a:pt x="40" y="197"/>
                      </a:lnTo>
                      <a:lnTo>
                        <a:pt x="41" y="201"/>
                      </a:lnTo>
                      <a:lnTo>
                        <a:pt x="42" y="211"/>
                      </a:lnTo>
                      <a:lnTo>
                        <a:pt x="42" y="227"/>
                      </a:lnTo>
                      <a:lnTo>
                        <a:pt x="43" y="250"/>
                      </a:lnTo>
                      <a:lnTo>
                        <a:pt x="44" y="274"/>
                      </a:lnTo>
                      <a:lnTo>
                        <a:pt x="45" y="307"/>
                      </a:lnTo>
                      <a:lnTo>
                        <a:pt x="45" y="342"/>
                      </a:lnTo>
                      <a:lnTo>
                        <a:pt x="46" y="380"/>
                      </a:lnTo>
                      <a:lnTo>
                        <a:pt x="47" y="418"/>
                      </a:lnTo>
                      <a:lnTo>
                        <a:pt x="48" y="458"/>
                      </a:lnTo>
                      <a:lnTo>
                        <a:pt x="48" y="497"/>
                      </a:lnTo>
                      <a:lnTo>
                        <a:pt x="49" y="530"/>
                      </a:lnTo>
                      <a:lnTo>
                        <a:pt x="50" y="560"/>
                      </a:lnTo>
                      <a:lnTo>
                        <a:pt x="51" y="586"/>
                      </a:lnTo>
                      <a:lnTo>
                        <a:pt x="52" y="610"/>
                      </a:lnTo>
                      <a:lnTo>
                        <a:pt x="53" y="628"/>
                      </a:lnTo>
                      <a:lnTo>
                        <a:pt x="53" y="643"/>
                      </a:lnTo>
                      <a:lnTo>
                        <a:pt x="54" y="655"/>
                      </a:lnTo>
                      <a:lnTo>
                        <a:pt x="55" y="663"/>
                      </a:lnTo>
                      <a:lnTo>
                        <a:pt x="56" y="670"/>
                      </a:lnTo>
                      <a:lnTo>
                        <a:pt x="56" y="674"/>
                      </a:lnTo>
                      <a:lnTo>
                        <a:pt x="57" y="676"/>
                      </a:lnTo>
                      <a:lnTo>
                        <a:pt x="58" y="677"/>
                      </a:lnTo>
                      <a:lnTo>
                        <a:pt x="59" y="678"/>
                      </a:lnTo>
                      <a:lnTo>
                        <a:pt x="60" y="676"/>
                      </a:lnTo>
                      <a:lnTo>
                        <a:pt x="60" y="676"/>
                      </a:lnTo>
                      <a:lnTo>
                        <a:pt x="61" y="676"/>
                      </a:lnTo>
                      <a:lnTo>
                        <a:pt x="62" y="675"/>
                      </a:lnTo>
                      <a:lnTo>
                        <a:pt x="63" y="675"/>
                      </a:lnTo>
                      <a:lnTo>
                        <a:pt x="64" y="675"/>
                      </a:lnTo>
                      <a:lnTo>
                        <a:pt x="65" y="675"/>
                      </a:lnTo>
                      <a:lnTo>
                        <a:pt x="65" y="676"/>
                      </a:lnTo>
                      <a:lnTo>
                        <a:pt x="66" y="675"/>
                      </a:lnTo>
                      <a:lnTo>
                        <a:pt x="67" y="677"/>
                      </a:lnTo>
                      <a:lnTo>
                        <a:pt x="68" y="676"/>
                      </a:lnTo>
                      <a:lnTo>
                        <a:pt x="68" y="676"/>
                      </a:lnTo>
                      <a:lnTo>
                        <a:pt x="69" y="676"/>
                      </a:lnTo>
                      <a:lnTo>
                        <a:pt x="70" y="675"/>
                      </a:lnTo>
                      <a:lnTo>
                        <a:pt x="71" y="673"/>
                      </a:lnTo>
                      <a:lnTo>
                        <a:pt x="71" y="674"/>
                      </a:lnTo>
                      <a:lnTo>
                        <a:pt x="72" y="673"/>
                      </a:lnTo>
                      <a:lnTo>
                        <a:pt x="73" y="674"/>
                      </a:lnTo>
                      <a:lnTo>
                        <a:pt x="74" y="674"/>
                      </a:lnTo>
                      <a:lnTo>
                        <a:pt x="75" y="675"/>
                      </a:lnTo>
                      <a:lnTo>
                        <a:pt x="76" y="678"/>
                      </a:lnTo>
                      <a:lnTo>
                        <a:pt x="76" y="678"/>
                      </a:lnTo>
                      <a:lnTo>
                        <a:pt x="77" y="682"/>
                      </a:lnTo>
                      <a:lnTo>
                        <a:pt x="78" y="685"/>
                      </a:lnTo>
                      <a:lnTo>
                        <a:pt x="79" y="687"/>
                      </a:lnTo>
                      <a:lnTo>
                        <a:pt x="80" y="689"/>
                      </a:lnTo>
                      <a:lnTo>
                        <a:pt x="80" y="692"/>
                      </a:lnTo>
                      <a:lnTo>
                        <a:pt x="81" y="695"/>
                      </a:lnTo>
                      <a:lnTo>
                        <a:pt x="82" y="697"/>
                      </a:lnTo>
                      <a:lnTo>
                        <a:pt x="83" y="698"/>
                      </a:lnTo>
                      <a:lnTo>
                        <a:pt x="83" y="699"/>
                      </a:lnTo>
                      <a:lnTo>
                        <a:pt x="84" y="701"/>
                      </a:lnTo>
                      <a:lnTo>
                        <a:pt x="85" y="702"/>
                      </a:lnTo>
                      <a:lnTo>
                        <a:pt x="86" y="702"/>
                      </a:lnTo>
                      <a:lnTo>
                        <a:pt x="87" y="703"/>
                      </a:lnTo>
                      <a:lnTo>
                        <a:pt x="88" y="703"/>
                      </a:lnTo>
                      <a:lnTo>
                        <a:pt x="88" y="704"/>
                      </a:lnTo>
                      <a:lnTo>
                        <a:pt x="89" y="704"/>
                      </a:lnTo>
                      <a:lnTo>
                        <a:pt x="90" y="705"/>
                      </a:lnTo>
                      <a:lnTo>
                        <a:pt x="91" y="704"/>
                      </a:lnTo>
                      <a:lnTo>
                        <a:pt x="91" y="705"/>
                      </a:lnTo>
                      <a:lnTo>
                        <a:pt x="92" y="703"/>
                      </a:lnTo>
                      <a:lnTo>
                        <a:pt x="93" y="702"/>
                      </a:lnTo>
                      <a:lnTo>
                        <a:pt x="94" y="701"/>
                      </a:lnTo>
                      <a:lnTo>
                        <a:pt x="95" y="699"/>
                      </a:lnTo>
                      <a:lnTo>
                        <a:pt x="95" y="696"/>
                      </a:lnTo>
                      <a:lnTo>
                        <a:pt x="96" y="695"/>
                      </a:lnTo>
                      <a:lnTo>
                        <a:pt x="97" y="691"/>
                      </a:lnTo>
                      <a:lnTo>
                        <a:pt x="98" y="688"/>
                      </a:lnTo>
                      <a:lnTo>
                        <a:pt x="99" y="686"/>
                      </a:lnTo>
                      <a:lnTo>
                        <a:pt x="100" y="685"/>
                      </a:lnTo>
                      <a:lnTo>
                        <a:pt x="100" y="685"/>
                      </a:lnTo>
                      <a:lnTo>
                        <a:pt x="101" y="685"/>
                      </a:lnTo>
                      <a:lnTo>
                        <a:pt x="102" y="686"/>
                      </a:lnTo>
                      <a:lnTo>
                        <a:pt x="103" y="686"/>
                      </a:lnTo>
                      <a:lnTo>
                        <a:pt x="103" y="689"/>
                      </a:lnTo>
                      <a:lnTo>
                        <a:pt x="104" y="692"/>
                      </a:lnTo>
                      <a:lnTo>
                        <a:pt x="105" y="693"/>
                      </a:lnTo>
                      <a:lnTo>
                        <a:pt x="106" y="696"/>
                      </a:lnTo>
                      <a:lnTo>
                        <a:pt x="107" y="698"/>
                      </a:lnTo>
                      <a:lnTo>
                        <a:pt x="107" y="700"/>
                      </a:lnTo>
                      <a:lnTo>
                        <a:pt x="108" y="701"/>
                      </a:lnTo>
                      <a:lnTo>
                        <a:pt x="109" y="702"/>
                      </a:lnTo>
                      <a:lnTo>
                        <a:pt x="110" y="702"/>
                      </a:lnTo>
                      <a:lnTo>
                        <a:pt x="111" y="702"/>
                      </a:lnTo>
                      <a:lnTo>
                        <a:pt x="111" y="703"/>
                      </a:lnTo>
                      <a:lnTo>
                        <a:pt x="112" y="703"/>
                      </a:lnTo>
                      <a:lnTo>
                        <a:pt x="113" y="703"/>
                      </a:lnTo>
                      <a:lnTo>
                        <a:pt x="114" y="703"/>
                      </a:lnTo>
                      <a:lnTo>
                        <a:pt x="115" y="704"/>
                      </a:lnTo>
                      <a:lnTo>
                        <a:pt x="115" y="704"/>
                      </a:lnTo>
                      <a:lnTo>
                        <a:pt x="116" y="704"/>
                      </a:lnTo>
                      <a:lnTo>
                        <a:pt x="117" y="705"/>
                      </a:lnTo>
                      <a:lnTo>
                        <a:pt x="118" y="706"/>
                      </a:lnTo>
                      <a:lnTo>
                        <a:pt x="119" y="708"/>
                      </a:lnTo>
                      <a:lnTo>
                        <a:pt x="120" y="709"/>
                      </a:lnTo>
                      <a:lnTo>
                        <a:pt x="120" y="710"/>
                      </a:lnTo>
                      <a:lnTo>
                        <a:pt x="121" y="711"/>
                      </a:lnTo>
                      <a:lnTo>
                        <a:pt x="122" y="713"/>
                      </a:lnTo>
                      <a:lnTo>
                        <a:pt x="123" y="715"/>
                      </a:lnTo>
                      <a:lnTo>
                        <a:pt x="123" y="715"/>
                      </a:lnTo>
                      <a:lnTo>
                        <a:pt x="124" y="716"/>
                      </a:lnTo>
                      <a:lnTo>
                        <a:pt x="125" y="716"/>
                      </a:lnTo>
                      <a:lnTo>
                        <a:pt x="126" y="715"/>
                      </a:lnTo>
                      <a:lnTo>
                        <a:pt x="126" y="714"/>
                      </a:lnTo>
                      <a:lnTo>
                        <a:pt x="127" y="712"/>
                      </a:lnTo>
                      <a:lnTo>
                        <a:pt x="128" y="708"/>
                      </a:lnTo>
                      <a:lnTo>
                        <a:pt x="129" y="703"/>
                      </a:lnTo>
                      <a:lnTo>
                        <a:pt x="130" y="697"/>
                      </a:lnTo>
                      <a:lnTo>
                        <a:pt x="131" y="690"/>
                      </a:lnTo>
                      <a:lnTo>
                        <a:pt x="131" y="681"/>
                      </a:lnTo>
                      <a:lnTo>
                        <a:pt x="132" y="671"/>
                      </a:lnTo>
                      <a:lnTo>
                        <a:pt x="133" y="661"/>
                      </a:lnTo>
                      <a:lnTo>
                        <a:pt x="134" y="649"/>
                      </a:lnTo>
                      <a:lnTo>
                        <a:pt x="135" y="635"/>
                      </a:lnTo>
                      <a:lnTo>
                        <a:pt x="135" y="620"/>
                      </a:lnTo>
                      <a:lnTo>
                        <a:pt x="136" y="605"/>
                      </a:lnTo>
                      <a:lnTo>
                        <a:pt x="137" y="591"/>
                      </a:lnTo>
                      <a:lnTo>
                        <a:pt x="138" y="579"/>
                      </a:lnTo>
                      <a:lnTo>
                        <a:pt x="138" y="570"/>
                      </a:lnTo>
                      <a:lnTo>
                        <a:pt x="139" y="564"/>
                      </a:lnTo>
                      <a:lnTo>
                        <a:pt x="140" y="561"/>
                      </a:lnTo>
                      <a:lnTo>
                        <a:pt x="141" y="562"/>
                      </a:lnTo>
                      <a:lnTo>
                        <a:pt x="142" y="565"/>
                      </a:lnTo>
                      <a:lnTo>
                        <a:pt x="143" y="572"/>
                      </a:lnTo>
                      <a:lnTo>
                        <a:pt x="143" y="584"/>
                      </a:lnTo>
                      <a:lnTo>
                        <a:pt x="144" y="593"/>
                      </a:lnTo>
                      <a:lnTo>
                        <a:pt x="145" y="607"/>
                      </a:lnTo>
                      <a:lnTo>
                        <a:pt x="146" y="619"/>
                      </a:lnTo>
                      <a:lnTo>
                        <a:pt x="146" y="632"/>
                      </a:lnTo>
                      <a:lnTo>
                        <a:pt x="147" y="645"/>
                      </a:lnTo>
                      <a:lnTo>
                        <a:pt x="148" y="657"/>
                      </a:lnTo>
                      <a:lnTo>
                        <a:pt x="149" y="668"/>
                      </a:lnTo>
                      <a:lnTo>
                        <a:pt x="149" y="677"/>
                      </a:lnTo>
                      <a:lnTo>
                        <a:pt x="150" y="685"/>
                      </a:lnTo>
                      <a:lnTo>
                        <a:pt x="151" y="694"/>
                      </a:lnTo>
                      <a:lnTo>
                        <a:pt x="152" y="700"/>
                      </a:lnTo>
                      <a:lnTo>
                        <a:pt x="153" y="705"/>
                      </a:lnTo>
                      <a:lnTo>
                        <a:pt x="154" y="710"/>
                      </a:lnTo>
                      <a:lnTo>
                        <a:pt x="154" y="715"/>
                      </a:lnTo>
                      <a:lnTo>
                        <a:pt x="155" y="718"/>
                      </a:lnTo>
                      <a:lnTo>
                        <a:pt x="156" y="721"/>
                      </a:lnTo>
                      <a:lnTo>
                        <a:pt x="157" y="723"/>
                      </a:lnTo>
                      <a:lnTo>
                        <a:pt x="158" y="726"/>
                      </a:lnTo>
                      <a:lnTo>
                        <a:pt x="158" y="727"/>
                      </a:lnTo>
                      <a:lnTo>
                        <a:pt x="159" y="729"/>
                      </a:lnTo>
                      <a:lnTo>
                        <a:pt x="160" y="730"/>
                      </a:lnTo>
                      <a:lnTo>
                        <a:pt x="161" y="731"/>
                      </a:lnTo>
                      <a:lnTo>
                        <a:pt x="161" y="731"/>
                      </a:lnTo>
                      <a:lnTo>
                        <a:pt x="162" y="732"/>
                      </a:lnTo>
                      <a:lnTo>
                        <a:pt x="163" y="733"/>
                      </a:lnTo>
                      <a:lnTo>
                        <a:pt x="164" y="733"/>
                      </a:lnTo>
                      <a:lnTo>
                        <a:pt x="165" y="734"/>
                      </a:lnTo>
                      <a:lnTo>
                        <a:pt x="166" y="733"/>
                      </a:lnTo>
                      <a:lnTo>
                        <a:pt x="166" y="734"/>
                      </a:lnTo>
                      <a:lnTo>
                        <a:pt x="167" y="734"/>
                      </a:lnTo>
                      <a:lnTo>
                        <a:pt x="168" y="735"/>
                      </a:lnTo>
                      <a:lnTo>
                        <a:pt x="169" y="734"/>
                      </a:lnTo>
                      <a:lnTo>
                        <a:pt x="169" y="735"/>
                      </a:lnTo>
                      <a:lnTo>
                        <a:pt x="170" y="735"/>
                      </a:lnTo>
                      <a:lnTo>
                        <a:pt x="171" y="735"/>
                      </a:lnTo>
                      <a:lnTo>
                        <a:pt x="172" y="735"/>
                      </a:lnTo>
                      <a:lnTo>
                        <a:pt x="173" y="735"/>
                      </a:lnTo>
                      <a:lnTo>
                        <a:pt x="173" y="735"/>
                      </a:lnTo>
                      <a:lnTo>
                        <a:pt x="174" y="735"/>
                      </a:lnTo>
                      <a:lnTo>
                        <a:pt x="175" y="735"/>
                      </a:lnTo>
                      <a:lnTo>
                        <a:pt x="176" y="735"/>
                      </a:lnTo>
                      <a:lnTo>
                        <a:pt x="177" y="735"/>
                      </a:lnTo>
                      <a:lnTo>
                        <a:pt x="178" y="735"/>
                      </a:lnTo>
                      <a:lnTo>
                        <a:pt x="178" y="735"/>
                      </a:lnTo>
                      <a:lnTo>
                        <a:pt x="179" y="735"/>
                      </a:lnTo>
                      <a:lnTo>
                        <a:pt x="180" y="734"/>
                      </a:lnTo>
                      <a:lnTo>
                        <a:pt x="181" y="733"/>
                      </a:lnTo>
                      <a:lnTo>
                        <a:pt x="181" y="733"/>
                      </a:lnTo>
                      <a:lnTo>
                        <a:pt x="182" y="733"/>
                      </a:lnTo>
                      <a:lnTo>
                        <a:pt x="183" y="732"/>
                      </a:lnTo>
                      <a:lnTo>
                        <a:pt x="184" y="732"/>
                      </a:lnTo>
                      <a:lnTo>
                        <a:pt x="185" y="731"/>
                      </a:lnTo>
                      <a:lnTo>
                        <a:pt x="185" y="730"/>
                      </a:lnTo>
                      <a:lnTo>
                        <a:pt x="186" y="729"/>
                      </a:lnTo>
                      <a:lnTo>
                        <a:pt x="187" y="727"/>
                      </a:lnTo>
                      <a:lnTo>
                        <a:pt x="188" y="724"/>
                      </a:lnTo>
                      <a:lnTo>
                        <a:pt x="189" y="721"/>
                      </a:lnTo>
                      <a:lnTo>
                        <a:pt x="189" y="716"/>
                      </a:lnTo>
                      <a:lnTo>
                        <a:pt x="190" y="709"/>
                      </a:lnTo>
                      <a:lnTo>
                        <a:pt x="191" y="700"/>
                      </a:lnTo>
                      <a:lnTo>
                        <a:pt x="192" y="690"/>
                      </a:lnTo>
                      <a:lnTo>
                        <a:pt x="193" y="677"/>
                      </a:lnTo>
                      <a:lnTo>
                        <a:pt x="193" y="661"/>
                      </a:lnTo>
                      <a:lnTo>
                        <a:pt x="194" y="644"/>
                      </a:lnTo>
                      <a:lnTo>
                        <a:pt x="195" y="625"/>
                      </a:lnTo>
                      <a:lnTo>
                        <a:pt x="196" y="608"/>
                      </a:lnTo>
                      <a:lnTo>
                        <a:pt x="197" y="592"/>
                      </a:lnTo>
                      <a:lnTo>
                        <a:pt x="198" y="579"/>
                      </a:lnTo>
                      <a:lnTo>
                        <a:pt x="198" y="569"/>
                      </a:lnTo>
                      <a:lnTo>
                        <a:pt x="199" y="563"/>
                      </a:lnTo>
                      <a:lnTo>
                        <a:pt x="200" y="560"/>
                      </a:lnTo>
                      <a:lnTo>
                        <a:pt x="201" y="558"/>
                      </a:lnTo>
                      <a:lnTo>
                        <a:pt x="201" y="565"/>
                      </a:lnTo>
                      <a:lnTo>
                        <a:pt x="202" y="574"/>
                      </a:lnTo>
                      <a:lnTo>
                        <a:pt x="203" y="582"/>
                      </a:lnTo>
                      <a:lnTo>
                        <a:pt x="204" y="593"/>
                      </a:lnTo>
                      <a:lnTo>
                        <a:pt x="204" y="606"/>
                      </a:lnTo>
                      <a:lnTo>
                        <a:pt x="205" y="618"/>
                      </a:lnTo>
                      <a:lnTo>
                        <a:pt x="206" y="631"/>
                      </a:lnTo>
                      <a:lnTo>
                        <a:pt x="207" y="641"/>
                      </a:lnTo>
                      <a:lnTo>
                        <a:pt x="208" y="651"/>
                      </a:lnTo>
                      <a:lnTo>
                        <a:pt x="209" y="658"/>
                      </a:lnTo>
                      <a:lnTo>
                        <a:pt x="209" y="665"/>
                      </a:lnTo>
                      <a:lnTo>
                        <a:pt x="210" y="672"/>
                      </a:lnTo>
                      <a:lnTo>
                        <a:pt x="211" y="677"/>
                      </a:lnTo>
                      <a:lnTo>
                        <a:pt x="212" y="681"/>
                      </a:lnTo>
                      <a:lnTo>
                        <a:pt x="213" y="684"/>
                      </a:lnTo>
                      <a:lnTo>
                        <a:pt x="213" y="687"/>
                      </a:lnTo>
                      <a:lnTo>
                        <a:pt x="214" y="690"/>
                      </a:lnTo>
                      <a:lnTo>
                        <a:pt x="215" y="691"/>
                      </a:lnTo>
                      <a:lnTo>
                        <a:pt x="216" y="693"/>
                      </a:lnTo>
                      <a:lnTo>
                        <a:pt x="216" y="695"/>
                      </a:lnTo>
                      <a:lnTo>
                        <a:pt x="217" y="696"/>
                      </a:lnTo>
                      <a:lnTo>
                        <a:pt x="218" y="697"/>
                      </a:lnTo>
                      <a:lnTo>
                        <a:pt x="219" y="698"/>
                      </a:lnTo>
                      <a:lnTo>
                        <a:pt x="220" y="698"/>
                      </a:lnTo>
                      <a:lnTo>
                        <a:pt x="221" y="698"/>
                      </a:lnTo>
                      <a:lnTo>
                        <a:pt x="221" y="698"/>
                      </a:lnTo>
                      <a:lnTo>
                        <a:pt x="222" y="697"/>
                      </a:lnTo>
                      <a:lnTo>
                        <a:pt x="223" y="696"/>
                      </a:lnTo>
                      <a:lnTo>
                        <a:pt x="224" y="696"/>
                      </a:lnTo>
                      <a:lnTo>
                        <a:pt x="224" y="696"/>
                      </a:lnTo>
                      <a:lnTo>
                        <a:pt x="225" y="696"/>
                      </a:lnTo>
                      <a:lnTo>
                        <a:pt x="226" y="695"/>
                      </a:lnTo>
                      <a:lnTo>
                        <a:pt x="227" y="695"/>
                      </a:lnTo>
                      <a:lnTo>
                        <a:pt x="228" y="696"/>
                      </a:lnTo>
                      <a:lnTo>
                        <a:pt x="228" y="697"/>
                      </a:lnTo>
                      <a:lnTo>
                        <a:pt x="229" y="698"/>
                      </a:lnTo>
                      <a:lnTo>
                        <a:pt x="230" y="699"/>
                      </a:lnTo>
                      <a:lnTo>
                        <a:pt x="231" y="701"/>
                      </a:lnTo>
                      <a:lnTo>
                        <a:pt x="232" y="702"/>
                      </a:lnTo>
                      <a:lnTo>
                        <a:pt x="233" y="703"/>
                      </a:lnTo>
                      <a:lnTo>
                        <a:pt x="233" y="705"/>
                      </a:lnTo>
                      <a:lnTo>
                        <a:pt x="234" y="706"/>
                      </a:lnTo>
                      <a:lnTo>
                        <a:pt x="235" y="707"/>
                      </a:lnTo>
                      <a:lnTo>
                        <a:pt x="236" y="708"/>
                      </a:lnTo>
                      <a:lnTo>
                        <a:pt x="236" y="708"/>
                      </a:lnTo>
                      <a:lnTo>
                        <a:pt x="237" y="708"/>
                      </a:lnTo>
                      <a:lnTo>
                        <a:pt x="238" y="708"/>
                      </a:lnTo>
                      <a:lnTo>
                        <a:pt x="239" y="708"/>
                      </a:lnTo>
                      <a:lnTo>
                        <a:pt x="239" y="708"/>
                      </a:lnTo>
                      <a:lnTo>
                        <a:pt x="240" y="709"/>
                      </a:lnTo>
                      <a:lnTo>
                        <a:pt x="241" y="710"/>
                      </a:lnTo>
                      <a:lnTo>
                        <a:pt x="242" y="710"/>
                      </a:lnTo>
                      <a:lnTo>
                        <a:pt x="243" y="711"/>
                      </a:lnTo>
                      <a:lnTo>
                        <a:pt x="244" y="713"/>
                      </a:lnTo>
                      <a:lnTo>
                        <a:pt x="244" y="714"/>
                      </a:lnTo>
                      <a:lnTo>
                        <a:pt x="245" y="716"/>
                      </a:lnTo>
                      <a:lnTo>
                        <a:pt x="246" y="718"/>
                      </a:lnTo>
                      <a:lnTo>
                        <a:pt x="247" y="720"/>
                      </a:lnTo>
                      <a:lnTo>
                        <a:pt x="247" y="722"/>
                      </a:lnTo>
                      <a:lnTo>
                        <a:pt x="248" y="724"/>
                      </a:lnTo>
                      <a:lnTo>
                        <a:pt x="249" y="725"/>
                      </a:lnTo>
                      <a:lnTo>
                        <a:pt x="250" y="725"/>
                      </a:lnTo>
                      <a:lnTo>
                        <a:pt x="251" y="725"/>
                      </a:lnTo>
                      <a:lnTo>
                        <a:pt x="251" y="724"/>
                      </a:lnTo>
                      <a:lnTo>
                        <a:pt x="252" y="721"/>
                      </a:lnTo>
                      <a:lnTo>
                        <a:pt x="253" y="717"/>
                      </a:lnTo>
                      <a:lnTo>
                        <a:pt x="254" y="711"/>
                      </a:lnTo>
                      <a:lnTo>
                        <a:pt x="255" y="703"/>
                      </a:lnTo>
                      <a:lnTo>
                        <a:pt x="256" y="691"/>
                      </a:lnTo>
                      <a:lnTo>
                        <a:pt x="256" y="675"/>
                      </a:lnTo>
                      <a:lnTo>
                        <a:pt x="257" y="653"/>
                      </a:lnTo>
                      <a:lnTo>
                        <a:pt x="258" y="626"/>
                      </a:lnTo>
                      <a:lnTo>
                        <a:pt x="259" y="595"/>
                      </a:lnTo>
                      <a:lnTo>
                        <a:pt x="259" y="559"/>
                      </a:lnTo>
                      <a:lnTo>
                        <a:pt x="260" y="520"/>
                      </a:lnTo>
                      <a:lnTo>
                        <a:pt x="261" y="480"/>
                      </a:lnTo>
                      <a:lnTo>
                        <a:pt x="262" y="438"/>
                      </a:lnTo>
                      <a:lnTo>
                        <a:pt x="263" y="398"/>
                      </a:lnTo>
                      <a:lnTo>
                        <a:pt x="263" y="365"/>
                      </a:lnTo>
                      <a:lnTo>
                        <a:pt x="264" y="333"/>
                      </a:lnTo>
                      <a:lnTo>
                        <a:pt x="265" y="312"/>
                      </a:lnTo>
                      <a:lnTo>
                        <a:pt x="266" y="295"/>
                      </a:lnTo>
                      <a:lnTo>
                        <a:pt x="267" y="288"/>
                      </a:lnTo>
                      <a:lnTo>
                        <a:pt x="267" y="288"/>
                      </a:lnTo>
                      <a:lnTo>
                        <a:pt x="268" y="297"/>
                      </a:lnTo>
                      <a:lnTo>
                        <a:pt x="269" y="311"/>
                      </a:lnTo>
                      <a:lnTo>
                        <a:pt x="270" y="331"/>
                      </a:lnTo>
                      <a:lnTo>
                        <a:pt x="271" y="359"/>
                      </a:lnTo>
                      <a:lnTo>
                        <a:pt x="271" y="391"/>
                      </a:lnTo>
                      <a:lnTo>
                        <a:pt x="272" y="421"/>
                      </a:lnTo>
                      <a:lnTo>
                        <a:pt x="273" y="452"/>
                      </a:lnTo>
                      <a:lnTo>
                        <a:pt x="274" y="481"/>
                      </a:lnTo>
                      <a:lnTo>
                        <a:pt x="275" y="510"/>
                      </a:lnTo>
                      <a:lnTo>
                        <a:pt x="275" y="537"/>
                      </a:lnTo>
                      <a:lnTo>
                        <a:pt x="276" y="561"/>
                      </a:lnTo>
                      <a:lnTo>
                        <a:pt x="277" y="584"/>
                      </a:lnTo>
                      <a:lnTo>
                        <a:pt x="278" y="603"/>
                      </a:lnTo>
                      <a:lnTo>
                        <a:pt x="279" y="619"/>
                      </a:lnTo>
                      <a:lnTo>
                        <a:pt x="279" y="631"/>
                      </a:lnTo>
                      <a:lnTo>
                        <a:pt x="280" y="640"/>
                      </a:lnTo>
                      <a:lnTo>
                        <a:pt x="281" y="645"/>
                      </a:lnTo>
                      <a:lnTo>
                        <a:pt x="282" y="650"/>
                      </a:lnTo>
                      <a:lnTo>
                        <a:pt x="282" y="650"/>
                      </a:lnTo>
                      <a:lnTo>
                        <a:pt x="283" y="648"/>
                      </a:lnTo>
                      <a:lnTo>
                        <a:pt x="284" y="646"/>
                      </a:lnTo>
                      <a:lnTo>
                        <a:pt x="285" y="641"/>
                      </a:lnTo>
                      <a:lnTo>
                        <a:pt x="286" y="635"/>
                      </a:lnTo>
                      <a:lnTo>
                        <a:pt x="287" y="631"/>
                      </a:lnTo>
                      <a:lnTo>
                        <a:pt x="287" y="626"/>
                      </a:lnTo>
                      <a:lnTo>
                        <a:pt x="288" y="623"/>
                      </a:lnTo>
                      <a:lnTo>
                        <a:pt x="289" y="621"/>
                      </a:lnTo>
                      <a:lnTo>
                        <a:pt x="290" y="621"/>
                      </a:lnTo>
                      <a:lnTo>
                        <a:pt x="291" y="620"/>
                      </a:lnTo>
                      <a:lnTo>
                        <a:pt x="291" y="621"/>
                      </a:lnTo>
                      <a:lnTo>
                        <a:pt x="292" y="625"/>
                      </a:lnTo>
                      <a:lnTo>
                        <a:pt x="293" y="627"/>
                      </a:lnTo>
                      <a:lnTo>
                        <a:pt x="294" y="633"/>
                      </a:lnTo>
                      <a:lnTo>
                        <a:pt x="294" y="637"/>
                      </a:lnTo>
                      <a:lnTo>
                        <a:pt x="295" y="642"/>
                      </a:lnTo>
                      <a:lnTo>
                        <a:pt x="296" y="648"/>
                      </a:lnTo>
                      <a:lnTo>
                        <a:pt x="297" y="652"/>
                      </a:lnTo>
                      <a:lnTo>
                        <a:pt x="298" y="660"/>
                      </a:lnTo>
                      <a:lnTo>
                        <a:pt x="299" y="665"/>
                      </a:lnTo>
                      <a:lnTo>
                        <a:pt x="299" y="670"/>
                      </a:lnTo>
                      <a:lnTo>
                        <a:pt x="300" y="676"/>
                      </a:lnTo>
                      <a:lnTo>
                        <a:pt x="301" y="682"/>
                      </a:lnTo>
                      <a:lnTo>
                        <a:pt x="302" y="686"/>
                      </a:lnTo>
                      <a:lnTo>
                        <a:pt x="302" y="691"/>
                      </a:lnTo>
                      <a:lnTo>
                        <a:pt x="303" y="696"/>
                      </a:lnTo>
                      <a:lnTo>
                        <a:pt x="304" y="700"/>
                      </a:lnTo>
                      <a:lnTo>
                        <a:pt x="305" y="703"/>
                      </a:lnTo>
                      <a:lnTo>
                        <a:pt x="306" y="707"/>
                      </a:lnTo>
                      <a:lnTo>
                        <a:pt x="306" y="710"/>
                      </a:lnTo>
                      <a:lnTo>
                        <a:pt x="307" y="713"/>
                      </a:lnTo>
                      <a:lnTo>
                        <a:pt x="308" y="716"/>
                      </a:lnTo>
                      <a:lnTo>
                        <a:pt x="309" y="718"/>
                      </a:lnTo>
                      <a:lnTo>
                        <a:pt x="310" y="720"/>
                      </a:lnTo>
                      <a:lnTo>
                        <a:pt x="311" y="722"/>
                      </a:lnTo>
                      <a:lnTo>
                        <a:pt x="311" y="724"/>
                      </a:lnTo>
                      <a:lnTo>
                        <a:pt x="312" y="725"/>
                      </a:lnTo>
                      <a:lnTo>
                        <a:pt x="313" y="726"/>
                      </a:lnTo>
                      <a:lnTo>
                        <a:pt x="314" y="728"/>
                      </a:lnTo>
                      <a:lnTo>
                        <a:pt x="314" y="729"/>
                      </a:lnTo>
                      <a:lnTo>
                        <a:pt x="315" y="730"/>
                      </a:lnTo>
                      <a:lnTo>
                        <a:pt x="316" y="730"/>
                      </a:lnTo>
                      <a:lnTo>
                        <a:pt x="317" y="731"/>
                      </a:lnTo>
                      <a:lnTo>
                        <a:pt x="317" y="731"/>
                      </a:lnTo>
                      <a:lnTo>
                        <a:pt x="318" y="732"/>
                      </a:lnTo>
                      <a:lnTo>
                        <a:pt x="319" y="732"/>
                      </a:lnTo>
                      <a:lnTo>
                        <a:pt x="320" y="732"/>
                      </a:lnTo>
                      <a:lnTo>
                        <a:pt x="321" y="733"/>
                      </a:lnTo>
                      <a:lnTo>
                        <a:pt x="322" y="733"/>
                      </a:lnTo>
                      <a:lnTo>
                        <a:pt x="322" y="733"/>
                      </a:lnTo>
                      <a:lnTo>
                        <a:pt x="323" y="732"/>
                      </a:lnTo>
                      <a:lnTo>
                        <a:pt x="324" y="732"/>
                      </a:lnTo>
                      <a:lnTo>
                        <a:pt x="325" y="731"/>
                      </a:lnTo>
                      <a:lnTo>
                        <a:pt x="326" y="730"/>
                      </a:lnTo>
                      <a:lnTo>
                        <a:pt x="326" y="729"/>
                      </a:lnTo>
                      <a:lnTo>
                        <a:pt x="327" y="727"/>
                      </a:lnTo>
                      <a:lnTo>
                        <a:pt x="328" y="726"/>
                      </a:lnTo>
                      <a:lnTo>
                        <a:pt x="329" y="723"/>
                      </a:lnTo>
                      <a:lnTo>
                        <a:pt x="329" y="721"/>
                      </a:lnTo>
                      <a:lnTo>
                        <a:pt x="330" y="719"/>
                      </a:lnTo>
                      <a:lnTo>
                        <a:pt x="331" y="716"/>
                      </a:lnTo>
                      <a:lnTo>
                        <a:pt x="332" y="714"/>
                      </a:lnTo>
                      <a:lnTo>
                        <a:pt x="333" y="713"/>
                      </a:lnTo>
                      <a:lnTo>
                        <a:pt x="334" y="711"/>
                      </a:lnTo>
                      <a:lnTo>
                        <a:pt x="334" y="710"/>
                      </a:lnTo>
                      <a:lnTo>
                        <a:pt x="335" y="711"/>
                      </a:lnTo>
                      <a:lnTo>
                        <a:pt x="336" y="711"/>
                      </a:lnTo>
                      <a:lnTo>
                        <a:pt x="337" y="712"/>
                      </a:lnTo>
                      <a:lnTo>
                        <a:pt x="337" y="713"/>
                      </a:lnTo>
                      <a:lnTo>
                        <a:pt x="338" y="715"/>
                      </a:lnTo>
                      <a:lnTo>
                        <a:pt x="339" y="717"/>
                      </a:lnTo>
                      <a:lnTo>
                        <a:pt x="340" y="719"/>
                      </a:lnTo>
                      <a:lnTo>
                        <a:pt x="341" y="720"/>
                      </a:lnTo>
                      <a:lnTo>
                        <a:pt x="341" y="722"/>
                      </a:lnTo>
                      <a:lnTo>
                        <a:pt x="342" y="723"/>
                      </a:lnTo>
                      <a:lnTo>
                        <a:pt x="343" y="725"/>
                      </a:lnTo>
                      <a:lnTo>
                        <a:pt x="344" y="726"/>
                      </a:lnTo>
                      <a:lnTo>
                        <a:pt x="345" y="726"/>
                      </a:lnTo>
                      <a:lnTo>
                        <a:pt x="345" y="728"/>
                      </a:lnTo>
                      <a:lnTo>
                        <a:pt x="346" y="728"/>
                      </a:lnTo>
                      <a:lnTo>
                        <a:pt x="347" y="729"/>
                      </a:lnTo>
                      <a:lnTo>
                        <a:pt x="348" y="730"/>
                      </a:lnTo>
                      <a:lnTo>
                        <a:pt x="349" y="731"/>
                      </a:lnTo>
                      <a:lnTo>
                        <a:pt x="349" y="732"/>
                      </a:lnTo>
                      <a:lnTo>
                        <a:pt x="350" y="733"/>
                      </a:lnTo>
                      <a:lnTo>
                        <a:pt x="351" y="734"/>
                      </a:lnTo>
                      <a:lnTo>
                        <a:pt x="352" y="735"/>
                      </a:lnTo>
                      <a:lnTo>
                        <a:pt x="353" y="736"/>
                      </a:lnTo>
                      <a:lnTo>
                        <a:pt x="353" y="737"/>
                      </a:lnTo>
                      <a:lnTo>
                        <a:pt x="354" y="738"/>
                      </a:lnTo>
                      <a:lnTo>
                        <a:pt x="355" y="738"/>
                      </a:lnTo>
                      <a:lnTo>
                        <a:pt x="356" y="739"/>
                      </a:lnTo>
                      <a:lnTo>
                        <a:pt x="357" y="740"/>
                      </a:lnTo>
                      <a:lnTo>
                        <a:pt x="357" y="740"/>
                      </a:lnTo>
                      <a:lnTo>
                        <a:pt x="358" y="740"/>
                      </a:lnTo>
                      <a:lnTo>
                        <a:pt x="359" y="740"/>
                      </a:lnTo>
                      <a:lnTo>
                        <a:pt x="360" y="740"/>
                      </a:lnTo>
                      <a:lnTo>
                        <a:pt x="360" y="741"/>
                      </a:lnTo>
                      <a:lnTo>
                        <a:pt x="361" y="740"/>
                      </a:lnTo>
                      <a:lnTo>
                        <a:pt x="362" y="739"/>
                      </a:lnTo>
                      <a:lnTo>
                        <a:pt x="363" y="738"/>
                      </a:lnTo>
                      <a:lnTo>
                        <a:pt x="364" y="737"/>
                      </a:lnTo>
                      <a:lnTo>
                        <a:pt x="365" y="736"/>
                      </a:lnTo>
                      <a:lnTo>
                        <a:pt x="365" y="734"/>
                      </a:lnTo>
                      <a:lnTo>
                        <a:pt x="366" y="731"/>
                      </a:lnTo>
                      <a:lnTo>
                        <a:pt x="367" y="729"/>
                      </a:lnTo>
                      <a:lnTo>
                        <a:pt x="368" y="726"/>
                      </a:lnTo>
                      <a:lnTo>
                        <a:pt x="369" y="723"/>
                      </a:lnTo>
                      <a:lnTo>
                        <a:pt x="369" y="718"/>
                      </a:lnTo>
                      <a:lnTo>
                        <a:pt x="370" y="713"/>
                      </a:lnTo>
                      <a:lnTo>
                        <a:pt x="371" y="709"/>
                      </a:lnTo>
                      <a:lnTo>
                        <a:pt x="372" y="702"/>
                      </a:lnTo>
                      <a:lnTo>
                        <a:pt x="372" y="696"/>
                      </a:lnTo>
                      <a:lnTo>
                        <a:pt x="373" y="688"/>
                      </a:lnTo>
                      <a:lnTo>
                        <a:pt x="374" y="678"/>
                      </a:lnTo>
                      <a:lnTo>
                        <a:pt x="375" y="668"/>
                      </a:lnTo>
                      <a:lnTo>
                        <a:pt x="376" y="657"/>
                      </a:lnTo>
                      <a:lnTo>
                        <a:pt x="377" y="642"/>
                      </a:lnTo>
                      <a:lnTo>
                        <a:pt x="377" y="627"/>
                      </a:lnTo>
                      <a:lnTo>
                        <a:pt x="378" y="613"/>
                      </a:lnTo>
                      <a:lnTo>
                        <a:pt x="379" y="597"/>
                      </a:lnTo>
                      <a:lnTo>
                        <a:pt x="380" y="580"/>
                      </a:lnTo>
                      <a:lnTo>
                        <a:pt x="380" y="563"/>
                      </a:lnTo>
                      <a:lnTo>
                        <a:pt x="381" y="551"/>
                      </a:lnTo>
                      <a:lnTo>
                        <a:pt x="382" y="543"/>
                      </a:lnTo>
                      <a:lnTo>
                        <a:pt x="383" y="536"/>
                      </a:lnTo>
                      <a:lnTo>
                        <a:pt x="384" y="533"/>
                      </a:lnTo>
                      <a:lnTo>
                        <a:pt x="384" y="534"/>
                      </a:lnTo>
                      <a:lnTo>
                        <a:pt x="385" y="536"/>
                      </a:lnTo>
                      <a:lnTo>
                        <a:pt x="386" y="543"/>
                      </a:lnTo>
                      <a:lnTo>
                        <a:pt x="387" y="554"/>
                      </a:lnTo>
                      <a:lnTo>
                        <a:pt x="388" y="565"/>
                      </a:lnTo>
                      <a:lnTo>
                        <a:pt x="389" y="577"/>
                      </a:lnTo>
                      <a:lnTo>
                        <a:pt x="389" y="590"/>
                      </a:lnTo>
                      <a:lnTo>
                        <a:pt x="390" y="603"/>
                      </a:lnTo>
                      <a:lnTo>
                        <a:pt x="391" y="616"/>
                      </a:lnTo>
                      <a:lnTo>
                        <a:pt x="392" y="629"/>
                      </a:lnTo>
                      <a:lnTo>
                        <a:pt x="392" y="641"/>
                      </a:lnTo>
                      <a:lnTo>
                        <a:pt x="393" y="652"/>
                      </a:lnTo>
                      <a:lnTo>
                        <a:pt x="394" y="662"/>
                      </a:lnTo>
                      <a:lnTo>
                        <a:pt x="395" y="671"/>
                      </a:lnTo>
                      <a:lnTo>
                        <a:pt x="395" y="680"/>
                      </a:lnTo>
                      <a:lnTo>
                        <a:pt x="396" y="687"/>
                      </a:lnTo>
                      <a:lnTo>
                        <a:pt x="397" y="694"/>
                      </a:lnTo>
                      <a:lnTo>
                        <a:pt x="398" y="699"/>
                      </a:lnTo>
                      <a:lnTo>
                        <a:pt x="399" y="704"/>
                      </a:lnTo>
                      <a:lnTo>
                        <a:pt x="400" y="708"/>
                      </a:lnTo>
                      <a:lnTo>
                        <a:pt x="400" y="711"/>
                      </a:lnTo>
                      <a:lnTo>
                        <a:pt x="401" y="713"/>
                      </a:lnTo>
                      <a:lnTo>
                        <a:pt x="402" y="714"/>
                      </a:lnTo>
                      <a:lnTo>
                        <a:pt x="403" y="713"/>
                      </a:lnTo>
                      <a:lnTo>
                        <a:pt x="404" y="711"/>
                      </a:lnTo>
                      <a:lnTo>
                        <a:pt x="404" y="706"/>
                      </a:lnTo>
                      <a:lnTo>
                        <a:pt x="405" y="699"/>
                      </a:lnTo>
                      <a:lnTo>
                        <a:pt x="406" y="689"/>
                      </a:lnTo>
                      <a:lnTo>
                        <a:pt x="407" y="674"/>
                      </a:lnTo>
                      <a:lnTo>
                        <a:pt x="407" y="655"/>
                      </a:lnTo>
                      <a:lnTo>
                        <a:pt x="408" y="633"/>
                      </a:lnTo>
                      <a:lnTo>
                        <a:pt x="409" y="608"/>
                      </a:lnTo>
                      <a:lnTo>
                        <a:pt x="410" y="580"/>
                      </a:lnTo>
                      <a:lnTo>
                        <a:pt x="411" y="555"/>
                      </a:lnTo>
                      <a:lnTo>
                        <a:pt x="412" y="528"/>
                      </a:lnTo>
                      <a:lnTo>
                        <a:pt x="412" y="504"/>
                      </a:lnTo>
                      <a:lnTo>
                        <a:pt x="413" y="481"/>
                      </a:lnTo>
                      <a:lnTo>
                        <a:pt x="414" y="464"/>
                      </a:lnTo>
                      <a:lnTo>
                        <a:pt x="415" y="450"/>
                      </a:lnTo>
                      <a:lnTo>
                        <a:pt x="415" y="441"/>
                      </a:lnTo>
                      <a:lnTo>
                        <a:pt x="416" y="440"/>
                      </a:lnTo>
                      <a:lnTo>
                        <a:pt x="417" y="445"/>
                      </a:lnTo>
                      <a:lnTo>
                        <a:pt x="418" y="452"/>
                      </a:lnTo>
                      <a:lnTo>
                        <a:pt x="419" y="466"/>
                      </a:lnTo>
                      <a:lnTo>
                        <a:pt x="419" y="479"/>
                      </a:lnTo>
                      <a:lnTo>
                        <a:pt x="420" y="495"/>
                      </a:lnTo>
                      <a:lnTo>
                        <a:pt x="421" y="513"/>
                      </a:lnTo>
                      <a:lnTo>
                        <a:pt x="422" y="533"/>
                      </a:lnTo>
                      <a:lnTo>
                        <a:pt x="423" y="553"/>
                      </a:lnTo>
                      <a:lnTo>
                        <a:pt x="423" y="573"/>
                      </a:lnTo>
                      <a:lnTo>
                        <a:pt x="424" y="593"/>
                      </a:lnTo>
                      <a:lnTo>
                        <a:pt x="425" y="610"/>
                      </a:lnTo>
                      <a:lnTo>
                        <a:pt x="426" y="628"/>
                      </a:lnTo>
                      <a:lnTo>
                        <a:pt x="427" y="644"/>
                      </a:lnTo>
                      <a:lnTo>
                        <a:pt x="427" y="657"/>
                      </a:lnTo>
                      <a:lnTo>
                        <a:pt x="428" y="669"/>
                      </a:lnTo>
                      <a:lnTo>
                        <a:pt x="429" y="678"/>
                      </a:lnTo>
                      <a:lnTo>
                        <a:pt x="430" y="687"/>
                      </a:lnTo>
                      <a:lnTo>
                        <a:pt x="431" y="695"/>
                      </a:lnTo>
                      <a:lnTo>
                        <a:pt x="431" y="698"/>
                      </a:lnTo>
                      <a:lnTo>
                        <a:pt x="432" y="702"/>
                      </a:lnTo>
                      <a:lnTo>
                        <a:pt x="433" y="703"/>
                      </a:lnTo>
                      <a:lnTo>
                        <a:pt x="434" y="703"/>
                      </a:lnTo>
                      <a:lnTo>
                        <a:pt x="435" y="700"/>
                      </a:lnTo>
                      <a:lnTo>
                        <a:pt x="435" y="696"/>
                      </a:lnTo>
                      <a:lnTo>
                        <a:pt x="436" y="690"/>
                      </a:lnTo>
                      <a:lnTo>
                        <a:pt x="437" y="682"/>
                      </a:lnTo>
                      <a:lnTo>
                        <a:pt x="438" y="671"/>
                      </a:lnTo>
                      <a:lnTo>
                        <a:pt x="438" y="660"/>
                      </a:lnTo>
                      <a:lnTo>
                        <a:pt x="439" y="649"/>
                      </a:lnTo>
                      <a:lnTo>
                        <a:pt x="440" y="639"/>
                      </a:lnTo>
                      <a:lnTo>
                        <a:pt x="441" y="629"/>
                      </a:lnTo>
                      <a:lnTo>
                        <a:pt x="442" y="621"/>
                      </a:lnTo>
                      <a:lnTo>
                        <a:pt x="443" y="614"/>
                      </a:lnTo>
                      <a:lnTo>
                        <a:pt x="443" y="608"/>
                      </a:lnTo>
                      <a:lnTo>
                        <a:pt x="444" y="608"/>
                      </a:lnTo>
                      <a:lnTo>
                        <a:pt x="445" y="611"/>
                      </a:lnTo>
                      <a:lnTo>
                        <a:pt x="446" y="617"/>
                      </a:lnTo>
                      <a:lnTo>
                        <a:pt x="447" y="626"/>
                      </a:lnTo>
                      <a:lnTo>
                        <a:pt x="447" y="635"/>
                      </a:lnTo>
                      <a:lnTo>
                        <a:pt x="448" y="644"/>
                      </a:lnTo>
                      <a:lnTo>
                        <a:pt x="449" y="654"/>
                      </a:lnTo>
                      <a:lnTo>
                        <a:pt x="450" y="665"/>
                      </a:lnTo>
                      <a:lnTo>
                        <a:pt x="450" y="674"/>
                      </a:lnTo>
                      <a:lnTo>
                        <a:pt x="451" y="683"/>
                      </a:lnTo>
                      <a:lnTo>
                        <a:pt x="452" y="693"/>
                      </a:lnTo>
                      <a:lnTo>
                        <a:pt x="453" y="701"/>
                      </a:lnTo>
                      <a:lnTo>
                        <a:pt x="454" y="707"/>
                      </a:lnTo>
                      <a:lnTo>
                        <a:pt x="455" y="712"/>
                      </a:lnTo>
                      <a:lnTo>
                        <a:pt x="455" y="716"/>
                      </a:lnTo>
                      <a:lnTo>
                        <a:pt x="456" y="720"/>
                      </a:lnTo>
                      <a:lnTo>
                        <a:pt x="457" y="722"/>
                      </a:lnTo>
                      <a:lnTo>
                        <a:pt x="458" y="724"/>
                      </a:lnTo>
                      <a:lnTo>
                        <a:pt x="458" y="724"/>
                      </a:lnTo>
                      <a:lnTo>
                        <a:pt x="459" y="725"/>
                      </a:lnTo>
                      <a:lnTo>
                        <a:pt x="460" y="726"/>
                      </a:lnTo>
                      <a:lnTo>
                        <a:pt x="461" y="726"/>
                      </a:lnTo>
                      <a:lnTo>
                        <a:pt x="462" y="726"/>
                      </a:lnTo>
                      <a:lnTo>
                        <a:pt x="462" y="726"/>
                      </a:lnTo>
                      <a:lnTo>
                        <a:pt x="463" y="727"/>
                      </a:lnTo>
                      <a:lnTo>
                        <a:pt x="464" y="727"/>
                      </a:lnTo>
                      <a:lnTo>
                        <a:pt x="465" y="727"/>
                      </a:lnTo>
                      <a:lnTo>
                        <a:pt x="466" y="728"/>
                      </a:lnTo>
                      <a:lnTo>
                        <a:pt x="467" y="728"/>
                      </a:lnTo>
                      <a:lnTo>
                        <a:pt x="467" y="729"/>
                      </a:lnTo>
                      <a:lnTo>
                        <a:pt x="468" y="729"/>
                      </a:lnTo>
                      <a:lnTo>
                        <a:pt x="469" y="728"/>
                      </a:lnTo>
                      <a:lnTo>
                        <a:pt x="470" y="727"/>
                      </a:lnTo>
                      <a:lnTo>
                        <a:pt x="470" y="725"/>
                      </a:lnTo>
                      <a:lnTo>
                        <a:pt x="471" y="721"/>
                      </a:lnTo>
                      <a:lnTo>
                        <a:pt x="472" y="715"/>
                      </a:lnTo>
                      <a:lnTo>
                        <a:pt x="473" y="706"/>
                      </a:lnTo>
                      <a:lnTo>
                        <a:pt x="473" y="691"/>
                      </a:lnTo>
                      <a:lnTo>
                        <a:pt x="474" y="671"/>
                      </a:lnTo>
                      <a:lnTo>
                        <a:pt x="475" y="642"/>
                      </a:lnTo>
                      <a:lnTo>
                        <a:pt x="476" y="609"/>
                      </a:lnTo>
                      <a:lnTo>
                        <a:pt x="477" y="569"/>
                      </a:lnTo>
                      <a:lnTo>
                        <a:pt x="478" y="525"/>
                      </a:lnTo>
                      <a:lnTo>
                        <a:pt x="478" y="477"/>
                      </a:lnTo>
                      <a:lnTo>
                        <a:pt x="479" y="428"/>
                      </a:lnTo>
                      <a:lnTo>
                        <a:pt x="480" y="378"/>
                      </a:lnTo>
                      <a:lnTo>
                        <a:pt x="481" y="323"/>
                      </a:lnTo>
                      <a:lnTo>
                        <a:pt x="482" y="271"/>
                      </a:lnTo>
                      <a:lnTo>
                        <a:pt x="482" y="219"/>
                      </a:lnTo>
                      <a:lnTo>
                        <a:pt x="483" y="173"/>
                      </a:lnTo>
                      <a:lnTo>
                        <a:pt x="484" y="136"/>
                      </a:lnTo>
                      <a:lnTo>
                        <a:pt x="485" y="107"/>
                      </a:lnTo>
                      <a:lnTo>
                        <a:pt x="485" y="86"/>
                      </a:lnTo>
                      <a:lnTo>
                        <a:pt x="486" y="73"/>
                      </a:lnTo>
                      <a:lnTo>
                        <a:pt x="487" y="70"/>
                      </a:lnTo>
                      <a:lnTo>
                        <a:pt x="488" y="70"/>
                      </a:lnTo>
                      <a:lnTo>
                        <a:pt x="489" y="69"/>
                      </a:lnTo>
                      <a:lnTo>
                        <a:pt x="490" y="77"/>
                      </a:lnTo>
                      <a:lnTo>
                        <a:pt x="490" y="87"/>
                      </a:lnTo>
                      <a:lnTo>
                        <a:pt x="491" y="94"/>
                      </a:lnTo>
                      <a:lnTo>
                        <a:pt x="492" y="96"/>
                      </a:lnTo>
                      <a:lnTo>
                        <a:pt x="493" y="86"/>
                      </a:lnTo>
                      <a:lnTo>
                        <a:pt x="493" y="71"/>
                      </a:lnTo>
                      <a:lnTo>
                        <a:pt x="494" y="45"/>
                      </a:lnTo>
                      <a:lnTo>
                        <a:pt x="495" y="8"/>
                      </a:lnTo>
                      <a:lnTo>
                        <a:pt x="495" y="0"/>
                      </a:lnTo>
                    </a:path>
                  </a:pathLst>
                </a:custGeom>
                <a:noFill/>
                <a:ln w="0" cap="flat">
                  <a:solidFill>
                    <a:srgbClr val="800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327" name="Freeform 136">
                  <a:extLst>
                    <a:ext uri="{FF2B5EF4-FFF2-40B4-BE49-F238E27FC236}">
                      <a16:creationId xmlns:a16="http://schemas.microsoft.com/office/drawing/2014/main" id="{7EE7F157-5A1F-4F51-A3EE-53E4A71DD8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2" y="3176"/>
                  <a:ext cx="310" cy="751"/>
                </a:xfrm>
                <a:custGeom>
                  <a:avLst/>
                  <a:gdLst>
                    <a:gd name="T0" fmla="*/ 5 w 310"/>
                    <a:gd name="T1" fmla="*/ 381 h 751"/>
                    <a:gd name="T2" fmla="*/ 10 w 310"/>
                    <a:gd name="T3" fmla="*/ 608 h 751"/>
                    <a:gd name="T4" fmla="*/ 16 w 310"/>
                    <a:gd name="T5" fmla="*/ 677 h 751"/>
                    <a:gd name="T6" fmla="*/ 21 w 310"/>
                    <a:gd name="T7" fmla="*/ 697 h 751"/>
                    <a:gd name="T8" fmla="*/ 27 w 310"/>
                    <a:gd name="T9" fmla="*/ 703 h 751"/>
                    <a:gd name="T10" fmla="*/ 32 w 310"/>
                    <a:gd name="T11" fmla="*/ 711 h 751"/>
                    <a:gd name="T12" fmla="*/ 38 w 310"/>
                    <a:gd name="T13" fmla="*/ 716 h 751"/>
                    <a:gd name="T14" fmla="*/ 43 w 310"/>
                    <a:gd name="T15" fmla="*/ 719 h 751"/>
                    <a:gd name="T16" fmla="*/ 49 w 310"/>
                    <a:gd name="T17" fmla="*/ 726 h 751"/>
                    <a:gd name="T18" fmla="*/ 55 w 310"/>
                    <a:gd name="T19" fmla="*/ 732 h 751"/>
                    <a:gd name="T20" fmla="*/ 60 w 310"/>
                    <a:gd name="T21" fmla="*/ 733 h 751"/>
                    <a:gd name="T22" fmla="*/ 66 w 310"/>
                    <a:gd name="T23" fmla="*/ 734 h 751"/>
                    <a:gd name="T24" fmla="*/ 72 w 310"/>
                    <a:gd name="T25" fmla="*/ 735 h 751"/>
                    <a:gd name="T26" fmla="*/ 77 w 310"/>
                    <a:gd name="T27" fmla="*/ 736 h 751"/>
                    <a:gd name="T28" fmla="*/ 83 w 310"/>
                    <a:gd name="T29" fmla="*/ 737 h 751"/>
                    <a:gd name="T30" fmla="*/ 88 w 310"/>
                    <a:gd name="T31" fmla="*/ 739 h 751"/>
                    <a:gd name="T32" fmla="*/ 94 w 310"/>
                    <a:gd name="T33" fmla="*/ 742 h 751"/>
                    <a:gd name="T34" fmla="*/ 99 w 310"/>
                    <a:gd name="T35" fmla="*/ 742 h 751"/>
                    <a:gd name="T36" fmla="*/ 105 w 310"/>
                    <a:gd name="T37" fmla="*/ 740 h 751"/>
                    <a:gd name="T38" fmla="*/ 110 w 310"/>
                    <a:gd name="T39" fmla="*/ 740 h 751"/>
                    <a:gd name="T40" fmla="*/ 116 w 310"/>
                    <a:gd name="T41" fmla="*/ 742 h 751"/>
                    <a:gd name="T42" fmla="*/ 121 w 310"/>
                    <a:gd name="T43" fmla="*/ 741 h 751"/>
                    <a:gd name="T44" fmla="*/ 127 w 310"/>
                    <a:gd name="T45" fmla="*/ 735 h 751"/>
                    <a:gd name="T46" fmla="*/ 133 w 310"/>
                    <a:gd name="T47" fmla="*/ 728 h 751"/>
                    <a:gd name="T48" fmla="*/ 138 w 310"/>
                    <a:gd name="T49" fmla="*/ 727 h 751"/>
                    <a:gd name="T50" fmla="*/ 144 w 310"/>
                    <a:gd name="T51" fmla="*/ 731 h 751"/>
                    <a:gd name="T52" fmla="*/ 150 w 310"/>
                    <a:gd name="T53" fmla="*/ 736 h 751"/>
                    <a:gd name="T54" fmla="*/ 155 w 310"/>
                    <a:gd name="T55" fmla="*/ 736 h 751"/>
                    <a:gd name="T56" fmla="*/ 161 w 310"/>
                    <a:gd name="T57" fmla="*/ 736 h 751"/>
                    <a:gd name="T58" fmla="*/ 166 w 310"/>
                    <a:gd name="T59" fmla="*/ 740 h 751"/>
                    <a:gd name="T60" fmla="*/ 172 w 310"/>
                    <a:gd name="T61" fmla="*/ 743 h 751"/>
                    <a:gd name="T62" fmla="*/ 177 w 310"/>
                    <a:gd name="T63" fmla="*/ 740 h 751"/>
                    <a:gd name="T64" fmla="*/ 183 w 310"/>
                    <a:gd name="T65" fmla="*/ 725 h 751"/>
                    <a:gd name="T66" fmla="*/ 188 w 310"/>
                    <a:gd name="T67" fmla="*/ 696 h 751"/>
                    <a:gd name="T68" fmla="*/ 194 w 310"/>
                    <a:gd name="T69" fmla="*/ 682 h 751"/>
                    <a:gd name="T70" fmla="*/ 199 w 310"/>
                    <a:gd name="T71" fmla="*/ 691 h 751"/>
                    <a:gd name="T72" fmla="*/ 205 w 310"/>
                    <a:gd name="T73" fmla="*/ 704 h 751"/>
                    <a:gd name="T74" fmla="*/ 211 w 310"/>
                    <a:gd name="T75" fmla="*/ 719 h 751"/>
                    <a:gd name="T76" fmla="*/ 216 w 310"/>
                    <a:gd name="T77" fmla="*/ 730 h 751"/>
                    <a:gd name="T78" fmla="*/ 222 w 310"/>
                    <a:gd name="T79" fmla="*/ 739 h 751"/>
                    <a:gd name="T80" fmla="*/ 228 w 310"/>
                    <a:gd name="T81" fmla="*/ 743 h 751"/>
                    <a:gd name="T82" fmla="*/ 233 w 310"/>
                    <a:gd name="T83" fmla="*/ 746 h 751"/>
                    <a:gd name="T84" fmla="*/ 239 w 310"/>
                    <a:gd name="T85" fmla="*/ 748 h 751"/>
                    <a:gd name="T86" fmla="*/ 244 w 310"/>
                    <a:gd name="T87" fmla="*/ 750 h 751"/>
                    <a:gd name="T88" fmla="*/ 250 w 310"/>
                    <a:gd name="T89" fmla="*/ 750 h 751"/>
                    <a:gd name="T90" fmla="*/ 255 w 310"/>
                    <a:gd name="T91" fmla="*/ 750 h 751"/>
                    <a:gd name="T92" fmla="*/ 261 w 310"/>
                    <a:gd name="T93" fmla="*/ 748 h 751"/>
                    <a:gd name="T94" fmla="*/ 266 w 310"/>
                    <a:gd name="T95" fmla="*/ 743 h 751"/>
                    <a:gd name="T96" fmla="*/ 272 w 310"/>
                    <a:gd name="T97" fmla="*/ 724 h 751"/>
                    <a:gd name="T98" fmla="*/ 278 w 310"/>
                    <a:gd name="T99" fmla="*/ 652 h 751"/>
                    <a:gd name="T100" fmla="*/ 283 w 310"/>
                    <a:gd name="T101" fmla="*/ 448 h 751"/>
                    <a:gd name="T102" fmla="*/ 289 w 310"/>
                    <a:gd name="T103" fmla="*/ 333 h 751"/>
                    <a:gd name="T104" fmla="*/ 294 w 310"/>
                    <a:gd name="T105" fmla="*/ 456 h 751"/>
                    <a:gd name="T106" fmla="*/ 300 w 310"/>
                    <a:gd name="T107" fmla="*/ 610 h 751"/>
                    <a:gd name="T108" fmla="*/ 306 w 310"/>
                    <a:gd name="T109" fmla="*/ 408 h 7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10" h="751">
                      <a:moveTo>
                        <a:pt x="0" y="0"/>
                      </a:moveTo>
                      <a:lnTo>
                        <a:pt x="1" y="53"/>
                      </a:lnTo>
                      <a:lnTo>
                        <a:pt x="1" y="120"/>
                      </a:lnTo>
                      <a:lnTo>
                        <a:pt x="2" y="194"/>
                      </a:lnTo>
                      <a:lnTo>
                        <a:pt x="3" y="263"/>
                      </a:lnTo>
                      <a:lnTo>
                        <a:pt x="4" y="327"/>
                      </a:lnTo>
                      <a:lnTo>
                        <a:pt x="5" y="381"/>
                      </a:lnTo>
                      <a:lnTo>
                        <a:pt x="5" y="433"/>
                      </a:lnTo>
                      <a:lnTo>
                        <a:pt x="6" y="476"/>
                      </a:lnTo>
                      <a:lnTo>
                        <a:pt x="7" y="514"/>
                      </a:lnTo>
                      <a:lnTo>
                        <a:pt x="8" y="543"/>
                      </a:lnTo>
                      <a:lnTo>
                        <a:pt x="9" y="569"/>
                      </a:lnTo>
                      <a:lnTo>
                        <a:pt x="9" y="589"/>
                      </a:lnTo>
                      <a:lnTo>
                        <a:pt x="10" y="608"/>
                      </a:lnTo>
                      <a:lnTo>
                        <a:pt x="11" y="624"/>
                      </a:lnTo>
                      <a:lnTo>
                        <a:pt x="12" y="636"/>
                      </a:lnTo>
                      <a:lnTo>
                        <a:pt x="13" y="647"/>
                      </a:lnTo>
                      <a:lnTo>
                        <a:pt x="13" y="656"/>
                      </a:lnTo>
                      <a:lnTo>
                        <a:pt x="14" y="664"/>
                      </a:lnTo>
                      <a:lnTo>
                        <a:pt x="15" y="670"/>
                      </a:lnTo>
                      <a:lnTo>
                        <a:pt x="16" y="677"/>
                      </a:lnTo>
                      <a:lnTo>
                        <a:pt x="17" y="682"/>
                      </a:lnTo>
                      <a:lnTo>
                        <a:pt x="17" y="686"/>
                      </a:lnTo>
                      <a:lnTo>
                        <a:pt x="18" y="689"/>
                      </a:lnTo>
                      <a:lnTo>
                        <a:pt x="19" y="692"/>
                      </a:lnTo>
                      <a:lnTo>
                        <a:pt x="20" y="694"/>
                      </a:lnTo>
                      <a:lnTo>
                        <a:pt x="20" y="696"/>
                      </a:lnTo>
                      <a:lnTo>
                        <a:pt x="21" y="697"/>
                      </a:lnTo>
                      <a:lnTo>
                        <a:pt x="22" y="698"/>
                      </a:lnTo>
                      <a:lnTo>
                        <a:pt x="23" y="699"/>
                      </a:lnTo>
                      <a:lnTo>
                        <a:pt x="24" y="699"/>
                      </a:lnTo>
                      <a:lnTo>
                        <a:pt x="25" y="700"/>
                      </a:lnTo>
                      <a:lnTo>
                        <a:pt x="25" y="701"/>
                      </a:lnTo>
                      <a:lnTo>
                        <a:pt x="26" y="701"/>
                      </a:lnTo>
                      <a:lnTo>
                        <a:pt x="27" y="703"/>
                      </a:lnTo>
                      <a:lnTo>
                        <a:pt x="28" y="703"/>
                      </a:lnTo>
                      <a:lnTo>
                        <a:pt x="28" y="704"/>
                      </a:lnTo>
                      <a:lnTo>
                        <a:pt x="29" y="706"/>
                      </a:lnTo>
                      <a:lnTo>
                        <a:pt x="30" y="707"/>
                      </a:lnTo>
                      <a:lnTo>
                        <a:pt x="31" y="708"/>
                      </a:lnTo>
                      <a:lnTo>
                        <a:pt x="32" y="709"/>
                      </a:lnTo>
                      <a:lnTo>
                        <a:pt x="32" y="711"/>
                      </a:lnTo>
                      <a:lnTo>
                        <a:pt x="33" y="711"/>
                      </a:lnTo>
                      <a:lnTo>
                        <a:pt x="34" y="712"/>
                      </a:lnTo>
                      <a:lnTo>
                        <a:pt x="35" y="713"/>
                      </a:lnTo>
                      <a:lnTo>
                        <a:pt x="36" y="714"/>
                      </a:lnTo>
                      <a:lnTo>
                        <a:pt x="37" y="714"/>
                      </a:lnTo>
                      <a:lnTo>
                        <a:pt x="37" y="716"/>
                      </a:lnTo>
                      <a:lnTo>
                        <a:pt x="38" y="716"/>
                      </a:lnTo>
                      <a:lnTo>
                        <a:pt x="39" y="716"/>
                      </a:lnTo>
                      <a:lnTo>
                        <a:pt x="40" y="716"/>
                      </a:lnTo>
                      <a:lnTo>
                        <a:pt x="40" y="717"/>
                      </a:lnTo>
                      <a:lnTo>
                        <a:pt x="41" y="717"/>
                      </a:lnTo>
                      <a:lnTo>
                        <a:pt x="42" y="718"/>
                      </a:lnTo>
                      <a:lnTo>
                        <a:pt x="43" y="718"/>
                      </a:lnTo>
                      <a:lnTo>
                        <a:pt x="43" y="719"/>
                      </a:lnTo>
                      <a:lnTo>
                        <a:pt x="44" y="719"/>
                      </a:lnTo>
                      <a:lnTo>
                        <a:pt x="45" y="721"/>
                      </a:lnTo>
                      <a:lnTo>
                        <a:pt x="46" y="722"/>
                      </a:lnTo>
                      <a:lnTo>
                        <a:pt x="47" y="723"/>
                      </a:lnTo>
                      <a:lnTo>
                        <a:pt x="48" y="724"/>
                      </a:lnTo>
                      <a:lnTo>
                        <a:pt x="48" y="725"/>
                      </a:lnTo>
                      <a:lnTo>
                        <a:pt x="49" y="726"/>
                      </a:lnTo>
                      <a:lnTo>
                        <a:pt x="50" y="728"/>
                      </a:lnTo>
                      <a:lnTo>
                        <a:pt x="51" y="728"/>
                      </a:lnTo>
                      <a:lnTo>
                        <a:pt x="52" y="729"/>
                      </a:lnTo>
                      <a:lnTo>
                        <a:pt x="52" y="730"/>
                      </a:lnTo>
                      <a:lnTo>
                        <a:pt x="53" y="731"/>
                      </a:lnTo>
                      <a:lnTo>
                        <a:pt x="54" y="731"/>
                      </a:lnTo>
                      <a:lnTo>
                        <a:pt x="55" y="732"/>
                      </a:lnTo>
                      <a:lnTo>
                        <a:pt x="55" y="732"/>
                      </a:lnTo>
                      <a:lnTo>
                        <a:pt x="56" y="732"/>
                      </a:lnTo>
                      <a:lnTo>
                        <a:pt x="57" y="733"/>
                      </a:lnTo>
                      <a:lnTo>
                        <a:pt x="58" y="733"/>
                      </a:lnTo>
                      <a:lnTo>
                        <a:pt x="59" y="733"/>
                      </a:lnTo>
                      <a:lnTo>
                        <a:pt x="60" y="733"/>
                      </a:lnTo>
                      <a:lnTo>
                        <a:pt x="60" y="733"/>
                      </a:lnTo>
                      <a:lnTo>
                        <a:pt x="61" y="734"/>
                      </a:lnTo>
                      <a:lnTo>
                        <a:pt x="62" y="734"/>
                      </a:lnTo>
                      <a:lnTo>
                        <a:pt x="63" y="734"/>
                      </a:lnTo>
                      <a:lnTo>
                        <a:pt x="63" y="734"/>
                      </a:lnTo>
                      <a:lnTo>
                        <a:pt x="64" y="734"/>
                      </a:lnTo>
                      <a:lnTo>
                        <a:pt x="65" y="734"/>
                      </a:lnTo>
                      <a:lnTo>
                        <a:pt x="66" y="734"/>
                      </a:lnTo>
                      <a:lnTo>
                        <a:pt x="67" y="734"/>
                      </a:lnTo>
                      <a:lnTo>
                        <a:pt x="67" y="734"/>
                      </a:lnTo>
                      <a:lnTo>
                        <a:pt x="68" y="735"/>
                      </a:lnTo>
                      <a:lnTo>
                        <a:pt x="69" y="734"/>
                      </a:lnTo>
                      <a:lnTo>
                        <a:pt x="70" y="735"/>
                      </a:lnTo>
                      <a:lnTo>
                        <a:pt x="71" y="735"/>
                      </a:lnTo>
                      <a:lnTo>
                        <a:pt x="72" y="735"/>
                      </a:lnTo>
                      <a:lnTo>
                        <a:pt x="72" y="735"/>
                      </a:lnTo>
                      <a:lnTo>
                        <a:pt x="73" y="735"/>
                      </a:lnTo>
                      <a:lnTo>
                        <a:pt x="74" y="735"/>
                      </a:lnTo>
                      <a:lnTo>
                        <a:pt x="75" y="736"/>
                      </a:lnTo>
                      <a:lnTo>
                        <a:pt x="75" y="736"/>
                      </a:lnTo>
                      <a:lnTo>
                        <a:pt x="76" y="736"/>
                      </a:lnTo>
                      <a:lnTo>
                        <a:pt x="77" y="736"/>
                      </a:lnTo>
                      <a:lnTo>
                        <a:pt x="78" y="736"/>
                      </a:lnTo>
                      <a:lnTo>
                        <a:pt x="79" y="736"/>
                      </a:lnTo>
                      <a:lnTo>
                        <a:pt x="79" y="737"/>
                      </a:lnTo>
                      <a:lnTo>
                        <a:pt x="80" y="737"/>
                      </a:lnTo>
                      <a:lnTo>
                        <a:pt x="81" y="737"/>
                      </a:lnTo>
                      <a:lnTo>
                        <a:pt x="82" y="737"/>
                      </a:lnTo>
                      <a:lnTo>
                        <a:pt x="83" y="737"/>
                      </a:lnTo>
                      <a:lnTo>
                        <a:pt x="83" y="738"/>
                      </a:lnTo>
                      <a:lnTo>
                        <a:pt x="84" y="738"/>
                      </a:lnTo>
                      <a:lnTo>
                        <a:pt x="85" y="738"/>
                      </a:lnTo>
                      <a:lnTo>
                        <a:pt x="86" y="738"/>
                      </a:lnTo>
                      <a:lnTo>
                        <a:pt x="87" y="739"/>
                      </a:lnTo>
                      <a:lnTo>
                        <a:pt x="87" y="739"/>
                      </a:lnTo>
                      <a:lnTo>
                        <a:pt x="88" y="739"/>
                      </a:lnTo>
                      <a:lnTo>
                        <a:pt x="89" y="740"/>
                      </a:lnTo>
                      <a:lnTo>
                        <a:pt x="90" y="740"/>
                      </a:lnTo>
                      <a:lnTo>
                        <a:pt x="91" y="741"/>
                      </a:lnTo>
                      <a:lnTo>
                        <a:pt x="91" y="741"/>
                      </a:lnTo>
                      <a:lnTo>
                        <a:pt x="92" y="741"/>
                      </a:lnTo>
                      <a:lnTo>
                        <a:pt x="93" y="742"/>
                      </a:lnTo>
                      <a:lnTo>
                        <a:pt x="94" y="742"/>
                      </a:lnTo>
                      <a:lnTo>
                        <a:pt x="95" y="742"/>
                      </a:lnTo>
                      <a:lnTo>
                        <a:pt x="95" y="742"/>
                      </a:lnTo>
                      <a:lnTo>
                        <a:pt x="96" y="743"/>
                      </a:lnTo>
                      <a:lnTo>
                        <a:pt x="97" y="742"/>
                      </a:lnTo>
                      <a:lnTo>
                        <a:pt x="98" y="743"/>
                      </a:lnTo>
                      <a:lnTo>
                        <a:pt x="98" y="742"/>
                      </a:lnTo>
                      <a:lnTo>
                        <a:pt x="99" y="742"/>
                      </a:lnTo>
                      <a:lnTo>
                        <a:pt x="100" y="742"/>
                      </a:lnTo>
                      <a:lnTo>
                        <a:pt x="101" y="741"/>
                      </a:lnTo>
                      <a:lnTo>
                        <a:pt x="102" y="741"/>
                      </a:lnTo>
                      <a:lnTo>
                        <a:pt x="103" y="741"/>
                      </a:lnTo>
                      <a:lnTo>
                        <a:pt x="103" y="740"/>
                      </a:lnTo>
                      <a:lnTo>
                        <a:pt x="104" y="740"/>
                      </a:lnTo>
                      <a:lnTo>
                        <a:pt x="105" y="740"/>
                      </a:lnTo>
                      <a:lnTo>
                        <a:pt x="106" y="739"/>
                      </a:lnTo>
                      <a:lnTo>
                        <a:pt x="106" y="739"/>
                      </a:lnTo>
                      <a:lnTo>
                        <a:pt x="107" y="739"/>
                      </a:lnTo>
                      <a:lnTo>
                        <a:pt x="108" y="739"/>
                      </a:lnTo>
                      <a:lnTo>
                        <a:pt x="109" y="739"/>
                      </a:lnTo>
                      <a:lnTo>
                        <a:pt x="110" y="739"/>
                      </a:lnTo>
                      <a:lnTo>
                        <a:pt x="110" y="740"/>
                      </a:lnTo>
                      <a:lnTo>
                        <a:pt x="111" y="740"/>
                      </a:lnTo>
                      <a:lnTo>
                        <a:pt x="112" y="740"/>
                      </a:lnTo>
                      <a:lnTo>
                        <a:pt x="113" y="741"/>
                      </a:lnTo>
                      <a:lnTo>
                        <a:pt x="114" y="741"/>
                      </a:lnTo>
                      <a:lnTo>
                        <a:pt x="115" y="741"/>
                      </a:lnTo>
                      <a:lnTo>
                        <a:pt x="115" y="741"/>
                      </a:lnTo>
                      <a:lnTo>
                        <a:pt x="116" y="742"/>
                      </a:lnTo>
                      <a:lnTo>
                        <a:pt x="117" y="742"/>
                      </a:lnTo>
                      <a:lnTo>
                        <a:pt x="118" y="742"/>
                      </a:lnTo>
                      <a:lnTo>
                        <a:pt x="118" y="742"/>
                      </a:lnTo>
                      <a:lnTo>
                        <a:pt x="119" y="742"/>
                      </a:lnTo>
                      <a:lnTo>
                        <a:pt x="120" y="742"/>
                      </a:lnTo>
                      <a:lnTo>
                        <a:pt x="121" y="742"/>
                      </a:lnTo>
                      <a:lnTo>
                        <a:pt x="121" y="741"/>
                      </a:lnTo>
                      <a:lnTo>
                        <a:pt x="122" y="741"/>
                      </a:lnTo>
                      <a:lnTo>
                        <a:pt x="123" y="740"/>
                      </a:lnTo>
                      <a:lnTo>
                        <a:pt x="124" y="739"/>
                      </a:lnTo>
                      <a:lnTo>
                        <a:pt x="125" y="739"/>
                      </a:lnTo>
                      <a:lnTo>
                        <a:pt x="126" y="737"/>
                      </a:lnTo>
                      <a:lnTo>
                        <a:pt x="126" y="736"/>
                      </a:lnTo>
                      <a:lnTo>
                        <a:pt x="127" y="735"/>
                      </a:lnTo>
                      <a:lnTo>
                        <a:pt x="128" y="734"/>
                      </a:lnTo>
                      <a:lnTo>
                        <a:pt x="129" y="733"/>
                      </a:lnTo>
                      <a:lnTo>
                        <a:pt x="130" y="731"/>
                      </a:lnTo>
                      <a:lnTo>
                        <a:pt x="130" y="731"/>
                      </a:lnTo>
                      <a:lnTo>
                        <a:pt x="131" y="730"/>
                      </a:lnTo>
                      <a:lnTo>
                        <a:pt x="132" y="728"/>
                      </a:lnTo>
                      <a:lnTo>
                        <a:pt x="133" y="728"/>
                      </a:lnTo>
                      <a:lnTo>
                        <a:pt x="133" y="727"/>
                      </a:lnTo>
                      <a:lnTo>
                        <a:pt x="134" y="726"/>
                      </a:lnTo>
                      <a:lnTo>
                        <a:pt x="135" y="726"/>
                      </a:lnTo>
                      <a:lnTo>
                        <a:pt x="136" y="727"/>
                      </a:lnTo>
                      <a:lnTo>
                        <a:pt x="137" y="727"/>
                      </a:lnTo>
                      <a:lnTo>
                        <a:pt x="138" y="727"/>
                      </a:lnTo>
                      <a:lnTo>
                        <a:pt x="138" y="727"/>
                      </a:lnTo>
                      <a:lnTo>
                        <a:pt x="139" y="727"/>
                      </a:lnTo>
                      <a:lnTo>
                        <a:pt x="140" y="728"/>
                      </a:lnTo>
                      <a:lnTo>
                        <a:pt x="141" y="728"/>
                      </a:lnTo>
                      <a:lnTo>
                        <a:pt x="141" y="729"/>
                      </a:lnTo>
                      <a:lnTo>
                        <a:pt x="142" y="730"/>
                      </a:lnTo>
                      <a:lnTo>
                        <a:pt x="143" y="730"/>
                      </a:lnTo>
                      <a:lnTo>
                        <a:pt x="144" y="731"/>
                      </a:lnTo>
                      <a:lnTo>
                        <a:pt x="145" y="732"/>
                      </a:lnTo>
                      <a:lnTo>
                        <a:pt x="145" y="733"/>
                      </a:lnTo>
                      <a:lnTo>
                        <a:pt x="146" y="733"/>
                      </a:lnTo>
                      <a:lnTo>
                        <a:pt x="147" y="734"/>
                      </a:lnTo>
                      <a:lnTo>
                        <a:pt x="148" y="735"/>
                      </a:lnTo>
                      <a:lnTo>
                        <a:pt x="149" y="735"/>
                      </a:lnTo>
                      <a:lnTo>
                        <a:pt x="150" y="736"/>
                      </a:lnTo>
                      <a:lnTo>
                        <a:pt x="150" y="736"/>
                      </a:lnTo>
                      <a:lnTo>
                        <a:pt x="151" y="737"/>
                      </a:lnTo>
                      <a:lnTo>
                        <a:pt x="152" y="737"/>
                      </a:lnTo>
                      <a:lnTo>
                        <a:pt x="153" y="737"/>
                      </a:lnTo>
                      <a:lnTo>
                        <a:pt x="153" y="737"/>
                      </a:lnTo>
                      <a:lnTo>
                        <a:pt x="154" y="737"/>
                      </a:lnTo>
                      <a:lnTo>
                        <a:pt x="155" y="736"/>
                      </a:lnTo>
                      <a:lnTo>
                        <a:pt x="156" y="737"/>
                      </a:lnTo>
                      <a:lnTo>
                        <a:pt x="157" y="736"/>
                      </a:lnTo>
                      <a:lnTo>
                        <a:pt x="157" y="736"/>
                      </a:lnTo>
                      <a:lnTo>
                        <a:pt x="158" y="736"/>
                      </a:lnTo>
                      <a:lnTo>
                        <a:pt x="159" y="736"/>
                      </a:lnTo>
                      <a:lnTo>
                        <a:pt x="160" y="736"/>
                      </a:lnTo>
                      <a:lnTo>
                        <a:pt x="161" y="736"/>
                      </a:lnTo>
                      <a:lnTo>
                        <a:pt x="161" y="736"/>
                      </a:lnTo>
                      <a:lnTo>
                        <a:pt x="162" y="737"/>
                      </a:lnTo>
                      <a:lnTo>
                        <a:pt x="163" y="737"/>
                      </a:lnTo>
                      <a:lnTo>
                        <a:pt x="164" y="737"/>
                      </a:lnTo>
                      <a:lnTo>
                        <a:pt x="165" y="738"/>
                      </a:lnTo>
                      <a:lnTo>
                        <a:pt x="165" y="739"/>
                      </a:lnTo>
                      <a:lnTo>
                        <a:pt x="166" y="740"/>
                      </a:lnTo>
                      <a:lnTo>
                        <a:pt x="167" y="740"/>
                      </a:lnTo>
                      <a:lnTo>
                        <a:pt x="168" y="741"/>
                      </a:lnTo>
                      <a:lnTo>
                        <a:pt x="169" y="741"/>
                      </a:lnTo>
                      <a:lnTo>
                        <a:pt x="169" y="742"/>
                      </a:lnTo>
                      <a:lnTo>
                        <a:pt x="170" y="742"/>
                      </a:lnTo>
                      <a:lnTo>
                        <a:pt x="171" y="743"/>
                      </a:lnTo>
                      <a:lnTo>
                        <a:pt x="172" y="743"/>
                      </a:lnTo>
                      <a:lnTo>
                        <a:pt x="173" y="743"/>
                      </a:lnTo>
                      <a:lnTo>
                        <a:pt x="173" y="743"/>
                      </a:lnTo>
                      <a:lnTo>
                        <a:pt x="174" y="743"/>
                      </a:lnTo>
                      <a:lnTo>
                        <a:pt x="175" y="743"/>
                      </a:lnTo>
                      <a:lnTo>
                        <a:pt x="176" y="741"/>
                      </a:lnTo>
                      <a:lnTo>
                        <a:pt x="176" y="741"/>
                      </a:lnTo>
                      <a:lnTo>
                        <a:pt x="177" y="740"/>
                      </a:lnTo>
                      <a:lnTo>
                        <a:pt x="178" y="738"/>
                      </a:lnTo>
                      <a:lnTo>
                        <a:pt x="179" y="737"/>
                      </a:lnTo>
                      <a:lnTo>
                        <a:pt x="180" y="735"/>
                      </a:lnTo>
                      <a:lnTo>
                        <a:pt x="181" y="733"/>
                      </a:lnTo>
                      <a:lnTo>
                        <a:pt x="181" y="731"/>
                      </a:lnTo>
                      <a:lnTo>
                        <a:pt x="182" y="728"/>
                      </a:lnTo>
                      <a:lnTo>
                        <a:pt x="183" y="725"/>
                      </a:lnTo>
                      <a:lnTo>
                        <a:pt x="184" y="720"/>
                      </a:lnTo>
                      <a:lnTo>
                        <a:pt x="185" y="717"/>
                      </a:lnTo>
                      <a:lnTo>
                        <a:pt x="185" y="713"/>
                      </a:lnTo>
                      <a:lnTo>
                        <a:pt x="186" y="708"/>
                      </a:lnTo>
                      <a:lnTo>
                        <a:pt x="187" y="704"/>
                      </a:lnTo>
                      <a:lnTo>
                        <a:pt x="188" y="700"/>
                      </a:lnTo>
                      <a:lnTo>
                        <a:pt x="188" y="696"/>
                      </a:lnTo>
                      <a:lnTo>
                        <a:pt x="189" y="693"/>
                      </a:lnTo>
                      <a:lnTo>
                        <a:pt x="190" y="690"/>
                      </a:lnTo>
                      <a:lnTo>
                        <a:pt x="191" y="688"/>
                      </a:lnTo>
                      <a:lnTo>
                        <a:pt x="192" y="686"/>
                      </a:lnTo>
                      <a:lnTo>
                        <a:pt x="193" y="684"/>
                      </a:lnTo>
                      <a:lnTo>
                        <a:pt x="193" y="683"/>
                      </a:lnTo>
                      <a:lnTo>
                        <a:pt x="194" y="682"/>
                      </a:lnTo>
                      <a:lnTo>
                        <a:pt x="195" y="683"/>
                      </a:lnTo>
                      <a:lnTo>
                        <a:pt x="196" y="685"/>
                      </a:lnTo>
                      <a:lnTo>
                        <a:pt x="196" y="686"/>
                      </a:lnTo>
                      <a:lnTo>
                        <a:pt x="197" y="687"/>
                      </a:lnTo>
                      <a:lnTo>
                        <a:pt x="198" y="689"/>
                      </a:lnTo>
                      <a:lnTo>
                        <a:pt x="199" y="690"/>
                      </a:lnTo>
                      <a:lnTo>
                        <a:pt x="199" y="691"/>
                      </a:lnTo>
                      <a:lnTo>
                        <a:pt x="200" y="693"/>
                      </a:lnTo>
                      <a:lnTo>
                        <a:pt x="201" y="693"/>
                      </a:lnTo>
                      <a:lnTo>
                        <a:pt x="202" y="696"/>
                      </a:lnTo>
                      <a:lnTo>
                        <a:pt x="203" y="697"/>
                      </a:lnTo>
                      <a:lnTo>
                        <a:pt x="204" y="700"/>
                      </a:lnTo>
                      <a:lnTo>
                        <a:pt x="204" y="702"/>
                      </a:lnTo>
                      <a:lnTo>
                        <a:pt x="205" y="704"/>
                      </a:lnTo>
                      <a:lnTo>
                        <a:pt x="206" y="706"/>
                      </a:lnTo>
                      <a:lnTo>
                        <a:pt x="207" y="708"/>
                      </a:lnTo>
                      <a:lnTo>
                        <a:pt x="208" y="710"/>
                      </a:lnTo>
                      <a:lnTo>
                        <a:pt x="208" y="713"/>
                      </a:lnTo>
                      <a:lnTo>
                        <a:pt x="209" y="715"/>
                      </a:lnTo>
                      <a:lnTo>
                        <a:pt x="210" y="717"/>
                      </a:lnTo>
                      <a:lnTo>
                        <a:pt x="211" y="719"/>
                      </a:lnTo>
                      <a:lnTo>
                        <a:pt x="211" y="721"/>
                      </a:lnTo>
                      <a:lnTo>
                        <a:pt x="212" y="723"/>
                      </a:lnTo>
                      <a:lnTo>
                        <a:pt x="213" y="724"/>
                      </a:lnTo>
                      <a:lnTo>
                        <a:pt x="214" y="726"/>
                      </a:lnTo>
                      <a:lnTo>
                        <a:pt x="215" y="727"/>
                      </a:lnTo>
                      <a:lnTo>
                        <a:pt x="216" y="729"/>
                      </a:lnTo>
                      <a:lnTo>
                        <a:pt x="216" y="730"/>
                      </a:lnTo>
                      <a:lnTo>
                        <a:pt x="217" y="731"/>
                      </a:lnTo>
                      <a:lnTo>
                        <a:pt x="218" y="733"/>
                      </a:lnTo>
                      <a:lnTo>
                        <a:pt x="219" y="734"/>
                      </a:lnTo>
                      <a:lnTo>
                        <a:pt x="219" y="736"/>
                      </a:lnTo>
                      <a:lnTo>
                        <a:pt x="220" y="736"/>
                      </a:lnTo>
                      <a:lnTo>
                        <a:pt x="221" y="737"/>
                      </a:lnTo>
                      <a:lnTo>
                        <a:pt x="222" y="739"/>
                      </a:lnTo>
                      <a:lnTo>
                        <a:pt x="223" y="739"/>
                      </a:lnTo>
                      <a:lnTo>
                        <a:pt x="223" y="740"/>
                      </a:lnTo>
                      <a:lnTo>
                        <a:pt x="224" y="741"/>
                      </a:lnTo>
                      <a:lnTo>
                        <a:pt x="225" y="742"/>
                      </a:lnTo>
                      <a:lnTo>
                        <a:pt x="226" y="742"/>
                      </a:lnTo>
                      <a:lnTo>
                        <a:pt x="227" y="743"/>
                      </a:lnTo>
                      <a:lnTo>
                        <a:pt x="228" y="743"/>
                      </a:lnTo>
                      <a:lnTo>
                        <a:pt x="228" y="744"/>
                      </a:lnTo>
                      <a:lnTo>
                        <a:pt x="229" y="744"/>
                      </a:lnTo>
                      <a:lnTo>
                        <a:pt x="230" y="745"/>
                      </a:lnTo>
                      <a:lnTo>
                        <a:pt x="231" y="745"/>
                      </a:lnTo>
                      <a:lnTo>
                        <a:pt x="231" y="745"/>
                      </a:lnTo>
                      <a:lnTo>
                        <a:pt x="232" y="746"/>
                      </a:lnTo>
                      <a:lnTo>
                        <a:pt x="233" y="746"/>
                      </a:lnTo>
                      <a:lnTo>
                        <a:pt x="234" y="746"/>
                      </a:lnTo>
                      <a:lnTo>
                        <a:pt x="235" y="747"/>
                      </a:lnTo>
                      <a:lnTo>
                        <a:pt x="235" y="747"/>
                      </a:lnTo>
                      <a:lnTo>
                        <a:pt x="236" y="748"/>
                      </a:lnTo>
                      <a:lnTo>
                        <a:pt x="237" y="748"/>
                      </a:lnTo>
                      <a:lnTo>
                        <a:pt x="238" y="748"/>
                      </a:lnTo>
                      <a:lnTo>
                        <a:pt x="239" y="748"/>
                      </a:lnTo>
                      <a:lnTo>
                        <a:pt x="239" y="748"/>
                      </a:lnTo>
                      <a:lnTo>
                        <a:pt x="240" y="749"/>
                      </a:lnTo>
                      <a:lnTo>
                        <a:pt x="241" y="749"/>
                      </a:lnTo>
                      <a:lnTo>
                        <a:pt x="242" y="749"/>
                      </a:lnTo>
                      <a:lnTo>
                        <a:pt x="243" y="749"/>
                      </a:lnTo>
                      <a:lnTo>
                        <a:pt x="243" y="749"/>
                      </a:lnTo>
                      <a:lnTo>
                        <a:pt x="244" y="750"/>
                      </a:lnTo>
                      <a:lnTo>
                        <a:pt x="245" y="750"/>
                      </a:lnTo>
                      <a:lnTo>
                        <a:pt x="246" y="750"/>
                      </a:lnTo>
                      <a:lnTo>
                        <a:pt x="247" y="750"/>
                      </a:lnTo>
                      <a:lnTo>
                        <a:pt x="247" y="750"/>
                      </a:lnTo>
                      <a:lnTo>
                        <a:pt x="248" y="750"/>
                      </a:lnTo>
                      <a:lnTo>
                        <a:pt x="249" y="750"/>
                      </a:lnTo>
                      <a:lnTo>
                        <a:pt x="250" y="750"/>
                      </a:lnTo>
                      <a:lnTo>
                        <a:pt x="251" y="750"/>
                      </a:lnTo>
                      <a:lnTo>
                        <a:pt x="251" y="750"/>
                      </a:lnTo>
                      <a:lnTo>
                        <a:pt x="252" y="751"/>
                      </a:lnTo>
                      <a:lnTo>
                        <a:pt x="253" y="750"/>
                      </a:lnTo>
                      <a:lnTo>
                        <a:pt x="254" y="750"/>
                      </a:lnTo>
                      <a:lnTo>
                        <a:pt x="254" y="750"/>
                      </a:lnTo>
                      <a:lnTo>
                        <a:pt x="255" y="750"/>
                      </a:lnTo>
                      <a:lnTo>
                        <a:pt x="256" y="750"/>
                      </a:lnTo>
                      <a:lnTo>
                        <a:pt x="257" y="749"/>
                      </a:lnTo>
                      <a:lnTo>
                        <a:pt x="258" y="750"/>
                      </a:lnTo>
                      <a:lnTo>
                        <a:pt x="259" y="749"/>
                      </a:lnTo>
                      <a:lnTo>
                        <a:pt x="259" y="749"/>
                      </a:lnTo>
                      <a:lnTo>
                        <a:pt x="260" y="748"/>
                      </a:lnTo>
                      <a:lnTo>
                        <a:pt x="261" y="748"/>
                      </a:lnTo>
                      <a:lnTo>
                        <a:pt x="262" y="748"/>
                      </a:lnTo>
                      <a:lnTo>
                        <a:pt x="263" y="747"/>
                      </a:lnTo>
                      <a:lnTo>
                        <a:pt x="263" y="747"/>
                      </a:lnTo>
                      <a:lnTo>
                        <a:pt x="264" y="746"/>
                      </a:lnTo>
                      <a:lnTo>
                        <a:pt x="265" y="745"/>
                      </a:lnTo>
                      <a:lnTo>
                        <a:pt x="266" y="744"/>
                      </a:lnTo>
                      <a:lnTo>
                        <a:pt x="266" y="743"/>
                      </a:lnTo>
                      <a:lnTo>
                        <a:pt x="267" y="741"/>
                      </a:lnTo>
                      <a:lnTo>
                        <a:pt x="268" y="740"/>
                      </a:lnTo>
                      <a:lnTo>
                        <a:pt x="269" y="736"/>
                      </a:lnTo>
                      <a:lnTo>
                        <a:pt x="270" y="734"/>
                      </a:lnTo>
                      <a:lnTo>
                        <a:pt x="271" y="731"/>
                      </a:lnTo>
                      <a:lnTo>
                        <a:pt x="271" y="728"/>
                      </a:lnTo>
                      <a:lnTo>
                        <a:pt x="272" y="724"/>
                      </a:lnTo>
                      <a:lnTo>
                        <a:pt x="273" y="719"/>
                      </a:lnTo>
                      <a:lnTo>
                        <a:pt x="274" y="714"/>
                      </a:lnTo>
                      <a:lnTo>
                        <a:pt x="274" y="706"/>
                      </a:lnTo>
                      <a:lnTo>
                        <a:pt x="275" y="697"/>
                      </a:lnTo>
                      <a:lnTo>
                        <a:pt x="276" y="686"/>
                      </a:lnTo>
                      <a:lnTo>
                        <a:pt x="277" y="671"/>
                      </a:lnTo>
                      <a:lnTo>
                        <a:pt x="278" y="652"/>
                      </a:lnTo>
                      <a:lnTo>
                        <a:pt x="278" y="630"/>
                      </a:lnTo>
                      <a:lnTo>
                        <a:pt x="279" y="603"/>
                      </a:lnTo>
                      <a:lnTo>
                        <a:pt x="280" y="574"/>
                      </a:lnTo>
                      <a:lnTo>
                        <a:pt x="281" y="542"/>
                      </a:lnTo>
                      <a:lnTo>
                        <a:pt x="282" y="510"/>
                      </a:lnTo>
                      <a:lnTo>
                        <a:pt x="283" y="478"/>
                      </a:lnTo>
                      <a:lnTo>
                        <a:pt x="283" y="448"/>
                      </a:lnTo>
                      <a:lnTo>
                        <a:pt x="284" y="418"/>
                      </a:lnTo>
                      <a:lnTo>
                        <a:pt x="285" y="392"/>
                      </a:lnTo>
                      <a:lnTo>
                        <a:pt x="286" y="368"/>
                      </a:lnTo>
                      <a:lnTo>
                        <a:pt x="286" y="353"/>
                      </a:lnTo>
                      <a:lnTo>
                        <a:pt x="287" y="341"/>
                      </a:lnTo>
                      <a:lnTo>
                        <a:pt x="288" y="334"/>
                      </a:lnTo>
                      <a:lnTo>
                        <a:pt x="289" y="333"/>
                      </a:lnTo>
                      <a:lnTo>
                        <a:pt x="289" y="337"/>
                      </a:lnTo>
                      <a:lnTo>
                        <a:pt x="290" y="349"/>
                      </a:lnTo>
                      <a:lnTo>
                        <a:pt x="291" y="363"/>
                      </a:lnTo>
                      <a:lnTo>
                        <a:pt x="292" y="381"/>
                      </a:lnTo>
                      <a:lnTo>
                        <a:pt x="293" y="403"/>
                      </a:lnTo>
                      <a:lnTo>
                        <a:pt x="294" y="427"/>
                      </a:lnTo>
                      <a:lnTo>
                        <a:pt x="294" y="456"/>
                      </a:lnTo>
                      <a:lnTo>
                        <a:pt x="295" y="485"/>
                      </a:lnTo>
                      <a:lnTo>
                        <a:pt x="296" y="512"/>
                      </a:lnTo>
                      <a:lnTo>
                        <a:pt x="297" y="538"/>
                      </a:lnTo>
                      <a:lnTo>
                        <a:pt x="297" y="564"/>
                      </a:lnTo>
                      <a:lnTo>
                        <a:pt x="298" y="583"/>
                      </a:lnTo>
                      <a:lnTo>
                        <a:pt x="299" y="600"/>
                      </a:lnTo>
                      <a:lnTo>
                        <a:pt x="300" y="610"/>
                      </a:lnTo>
                      <a:lnTo>
                        <a:pt x="301" y="613"/>
                      </a:lnTo>
                      <a:lnTo>
                        <a:pt x="301" y="606"/>
                      </a:lnTo>
                      <a:lnTo>
                        <a:pt x="302" y="588"/>
                      </a:lnTo>
                      <a:lnTo>
                        <a:pt x="303" y="558"/>
                      </a:lnTo>
                      <a:lnTo>
                        <a:pt x="304" y="518"/>
                      </a:lnTo>
                      <a:lnTo>
                        <a:pt x="305" y="466"/>
                      </a:lnTo>
                      <a:lnTo>
                        <a:pt x="306" y="408"/>
                      </a:lnTo>
                      <a:lnTo>
                        <a:pt x="306" y="341"/>
                      </a:lnTo>
                      <a:lnTo>
                        <a:pt x="307" y="266"/>
                      </a:lnTo>
                      <a:lnTo>
                        <a:pt x="308" y="191"/>
                      </a:lnTo>
                      <a:lnTo>
                        <a:pt x="309" y="109"/>
                      </a:lnTo>
                      <a:lnTo>
                        <a:pt x="309" y="26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0" cap="flat">
                  <a:solidFill>
                    <a:srgbClr val="800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328" name="Freeform 137">
                  <a:extLst>
                    <a:ext uri="{FF2B5EF4-FFF2-40B4-BE49-F238E27FC236}">
                      <a16:creationId xmlns:a16="http://schemas.microsoft.com/office/drawing/2014/main" id="{A17C1A04-501C-44F2-BD9B-3DB68F2346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9" y="3176"/>
                  <a:ext cx="814" cy="757"/>
                </a:xfrm>
                <a:custGeom>
                  <a:avLst/>
                  <a:gdLst>
                    <a:gd name="T0" fmla="*/ 13 w 814"/>
                    <a:gd name="T1" fmla="*/ 660 h 757"/>
                    <a:gd name="T2" fmla="*/ 26 w 814"/>
                    <a:gd name="T3" fmla="*/ 711 h 757"/>
                    <a:gd name="T4" fmla="*/ 40 w 814"/>
                    <a:gd name="T5" fmla="*/ 725 h 757"/>
                    <a:gd name="T6" fmla="*/ 53 w 814"/>
                    <a:gd name="T7" fmla="*/ 735 h 757"/>
                    <a:gd name="T8" fmla="*/ 67 w 814"/>
                    <a:gd name="T9" fmla="*/ 724 h 757"/>
                    <a:gd name="T10" fmla="*/ 80 w 814"/>
                    <a:gd name="T11" fmla="*/ 629 h 757"/>
                    <a:gd name="T12" fmla="*/ 94 w 814"/>
                    <a:gd name="T13" fmla="*/ 590 h 757"/>
                    <a:gd name="T14" fmla="*/ 107 w 814"/>
                    <a:gd name="T15" fmla="*/ 720 h 757"/>
                    <a:gd name="T16" fmla="*/ 121 w 814"/>
                    <a:gd name="T17" fmla="*/ 738 h 757"/>
                    <a:gd name="T18" fmla="*/ 135 w 814"/>
                    <a:gd name="T19" fmla="*/ 740 h 757"/>
                    <a:gd name="T20" fmla="*/ 148 w 814"/>
                    <a:gd name="T21" fmla="*/ 745 h 757"/>
                    <a:gd name="T22" fmla="*/ 161 w 814"/>
                    <a:gd name="T23" fmla="*/ 741 h 757"/>
                    <a:gd name="T24" fmla="*/ 175 w 814"/>
                    <a:gd name="T25" fmla="*/ 721 h 757"/>
                    <a:gd name="T26" fmla="*/ 189 w 814"/>
                    <a:gd name="T27" fmla="*/ 742 h 757"/>
                    <a:gd name="T28" fmla="*/ 202 w 814"/>
                    <a:gd name="T29" fmla="*/ 743 h 757"/>
                    <a:gd name="T30" fmla="*/ 216 w 814"/>
                    <a:gd name="T31" fmla="*/ 746 h 757"/>
                    <a:gd name="T32" fmla="*/ 229 w 814"/>
                    <a:gd name="T33" fmla="*/ 750 h 757"/>
                    <a:gd name="T34" fmla="*/ 243 w 814"/>
                    <a:gd name="T35" fmla="*/ 750 h 757"/>
                    <a:gd name="T36" fmla="*/ 256 w 814"/>
                    <a:gd name="T37" fmla="*/ 752 h 757"/>
                    <a:gd name="T38" fmla="*/ 270 w 814"/>
                    <a:gd name="T39" fmla="*/ 751 h 757"/>
                    <a:gd name="T40" fmla="*/ 283 w 814"/>
                    <a:gd name="T41" fmla="*/ 748 h 757"/>
                    <a:gd name="T42" fmla="*/ 297 w 814"/>
                    <a:gd name="T43" fmla="*/ 751 h 757"/>
                    <a:gd name="T44" fmla="*/ 310 w 814"/>
                    <a:gd name="T45" fmla="*/ 747 h 757"/>
                    <a:gd name="T46" fmla="*/ 324 w 814"/>
                    <a:gd name="T47" fmla="*/ 751 h 757"/>
                    <a:gd name="T48" fmla="*/ 338 w 814"/>
                    <a:gd name="T49" fmla="*/ 751 h 757"/>
                    <a:gd name="T50" fmla="*/ 351 w 814"/>
                    <a:gd name="T51" fmla="*/ 749 h 757"/>
                    <a:gd name="T52" fmla="*/ 364 w 814"/>
                    <a:gd name="T53" fmla="*/ 743 h 757"/>
                    <a:gd name="T54" fmla="*/ 378 w 814"/>
                    <a:gd name="T55" fmla="*/ 696 h 757"/>
                    <a:gd name="T56" fmla="*/ 392 w 814"/>
                    <a:gd name="T57" fmla="*/ 696 h 757"/>
                    <a:gd name="T58" fmla="*/ 405 w 814"/>
                    <a:gd name="T59" fmla="*/ 746 h 757"/>
                    <a:gd name="T60" fmla="*/ 419 w 814"/>
                    <a:gd name="T61" fmla="*/ 752 h 757"/>
                    <a:gd name="T62" fmla="*/ 432 w 814"/>
                    <a:gd name="T63" fmla="*/ 750 h 757"/>
                    <a:gd name="T64" fmla="*/ 446 w 814"/>
                    <a:gd name="T65" fmla="*/ 752 h 757"/>
                    <a:gd name="T66" fmla="*/ 459 w 814"/>
                    <a:gd name="T67" fmla="*/ 750 h 757"/>
                    <a:gd name="T68" fmla="*/ 473 w 814"/>
                    <a:gd name="T69" fmla="*/ 723 h 757"/>
                    <a:gd name="T70" fmla="*/ 486 w 814"/>
                    <a:gd name="T71" fmla="*/ 668 h 757"/>
                    <a:gd name="T72" fmla="*/ 500 w 814"/>
                    <a:gd name="T73" fmla="*/ 737 h 757"/>
                    <a:gd name="T74" fmla="*/ 514 w 814"/>
                    <a:gd name="T75" fmla="*/ 728 h 757"/>
                    <a:gd name="T76" fmla="*/ 527 w 814"/>
                    <a:gd name="T77" fmla="*/ 743 h 757"/>
                    <a:gd name="T78" fmla="*/ 540 w 814"/>
                    <a:gd name="T79" fmla="*/ 751 h 757"/>
                    <a:gd name="T80" fmla="*/ 554 w 814"/>
                    <a:gd name="T81" fmla="*/ 753 h 757"/>
                    <a:gd name="T82" fmla="*/ 568 w 814"/>
                    <a:gd name="T83" fmla="*/ 755 h 757"/>
                    <a:gd name="T84" fmla="*/ 581 w 814"/>
                    <a:gd name="T85" fmla="*/ 749 h 757"/>
                    <a:gd name="T86" fmla="*/ 595 w 814"/>
                    <a:gd name="T87" fmla="*/ 740 h 757"/>
                    <a:gd name="T88" fmla="*/ 608 w 814"/>
                    <a:gd name="T89" fmla="*/ 751 h 757"/>
                    <a:gd name="T90" fmla="*/ 622 w 814"/>
                    <a:gd name="T91" fmla="*/ 751 h 757"/>
                    <a:gd name="T92" fmla="*/ 635 w 814"/>
                    <a:gd name="T93" fmla="*/ 753 h 757"/>
                    <a:gd name="T94" fmla="*/ 649 w 814"/>
                    <a:gd name="T95" fmla="*/ 755 h 757"/>
                    <a:gd name="T96" fmla="*/ 662 w 814"/>
                    <a:gd name="T97" fmla="*/ 755 h 757"/>
                    <a:gd name="T98" fmla="*/ 676 w 814"/>
                    <a:gd name="T99" fmla="*/ 754 h 757"/>
                    <a:gd name="T100" fmla="*/ 689 w 814"/>
                    <a:gd name="T101" fmla="*/ 754 h 757"/>
                    <a:gd name="T102" fmla="*/ 703 w 814"/>
                    <a:gd name="T103" fmla="*/ 755 h 757"/>
                    <a:gd name="T104" fmla="*/ 716 w 814"/>
                    <a:gd name="T105" fmla="*/ 757 h 757"/>
                    <a:gd name="T106" fmla="*/ 730 w 814"/>
                    <a:gd name="T107" fmla="*/ 731 h 757"/>
                    <a:gd name="T108" fmla="*/ 743 w 814"/>
                    <a:gd name="T109" fmla="*/ 380 h 757"/>
                    <a:gd name="T110" fmla="*/ 757 w 814"/>
                    <a:gd name="T111" fmla="*/ 649 h 757"/>
                    <a:gd name="T112" fmla="*/ 771 w 814"/>
                    <a:gd name="T113" fmla="*/ 726 h 757"/>
                    <a:gd name="T114" fmla="*/ 784 w 814"/>
                    <a:gd name="T115" fmla="*/ 738 h 757"/>
                    <a:gd name="T116" fmla="*/ 798 w 814"/>
                    <a:gd name="T117" fmla="*/ 749 h 757"/>
                    <a:gd name="T118" fmla="*/ 811 w 814"/>
                    <a:gd name="T119" fmla="*/ 753 h 7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14" h="757">
                      <a:moveTo>
                        <a:pt x="0" y="0"/>
                      </a:moveTo>
                      <a:lnTo>
                        <a:pt x="1" y="88"/>
                      </a:lnTo>
                      <a:lnTo>
                        <a:pt x="2" y="178"/>
                      </a:lnTo>
                      <a:lnTo>
                        <a:pt x="2" y="258"/>
                      </a:lnTo>
                      <a:lnTo>
                        <a:pt x="3" y="330"/>
                      </a:lnTo>
                      <a:lnTo>
                        <a:pt x="4" y="393"/>
                      </a:lnTo>
                      <a:lnTo>
                        <a:pt x="5" y="446"/>
                      </a:lnTo>
                      <a:lnTo>
                        <a:pt x="5" y="489"/>
                      </a:lnTo>
                      <a:lnTo>
                        <a:pt x="6" y="526"/>
                      </a:lnTo>
                      <a:lnTo>
                        <a:pt x="7" y="556"/>
                      </a:lnTo>
                      <a:lnTo>
                        <a:pt x="8" y="581"/>
                      </a:lnTo>
                      <a:lnTo>
                        <a:pt x="9" y="600"/>
                      </a:lnTo>
                      <a:lnTo>
                        <a:pt x="10" y="618"/>
                      </a:lnTo>
                      <a:lnTo>
                        <a:pt x="10" y="631"/>
                      </a:lnTo>
                      <a:lnTo>
                        <a:pt x="11" y="642"/>
                      </a:lnTo>
                      <a:lnTo>
                        <a:pt x="12" y="652"/>
                      </a:lnTo>
                      <a:lnTo>
                        <a:pt x="13" y="660"/>
                      </a:lnTo>
                      <a:lnTo>
                        <a:pt x="14" y="666"/>
                      </a:lnTo>
                      <a:lnTo>
                        <a:pt x="14" y="673"/>
                      </a:lnTo>
                      <a:lnTo>
                        <a:pt x="15" y="678"/>
                      </a:lnTo>
                      <a:lnTo>
                        <a:pt x="16" y="683"/>
                      </a:lnTo>
                      <a:lnTo>
                        <a:pt x="17" y="687"/>
                      </a:lnTo>
                      <a:lnTo>
                        <a:pt x="17" y="691"/>
                      </a:lnTo>
                      <a:lnTo>
                        <a:pt x="18" y="694"/>
                      </a:lnTo>
                      <a:lnTo>
                        <a:pt x="19" y="698"/>
                      </a:lnTo>
                      <a:lnTo>
                        <a:pt x="20" y="700"/>
                      </a:lnTo>
                      <a:lnTo>
                        <a:pt x="21" y="702"/>
                      </a:lnTo>
                      <a:lnTo>
                        <a:pt x="22" y="704"/>
                      </a:lnTo>
                      <a:lnTo>
                        <a:pt x="22" y="706"/>
                      </a:lnTo>
                      <a:lnTo>
                        <a:pt x="23" y="707"/>
                      </a:lnTo>
                      <a:lnTo>
                        <a:pt x="24" y="708"/>
                      </a:lnTo>
                      <a:lnTo>
                        <a:pt x="25" y="709"/>
                      </a:lnTo>
                      <a:lnTo>
                        <a:pt x="25" y="710"/>
                      </a:lnTo>
                      <a:lnTo>
                        <a:pt x="26" y="711"/>
                      </a:lnTo>
                      <a:lnTo>
                        <a:pt x="27" y="712"/>
                      </a:lnTo>
                      <a:lnTo>
                        <a:pt x="28" y="712"/>
                      </a:lnTo>
                      <a:lnTo>
                        <a:pt x="29" y="711"/>
                      </a:lnTo>
                      <a:lnTo>
                        <a:pt x="29" y="713"/>
                      </a:lnTo>
                      <a:lnTo>
                        <a:pt x="30" y="713"/>
                      </a:lnTo>
                      <a:lnTo>
                        <a:pt x="31" y="714"/>
                      </a:lnTo>
                      <a:lnTo>
                        <a:pt x="32" y="715"/>
                      </a:lnTo>
                      <a:lnTo>
                        <a:pt x="33" y="715"/>
                      </a:lnTo>
                      <a:lnTo>
                        <a:pt x="34" y="716"/>
                      </a:lnTo>
                      <a:lnTo>
                        <a:pt x="34" y="717"/>
                      </a:lnTo>
                      <a:lnTo>
                        <a:pt x="35" y="718"/>
                      </a:lnTo>
                      <a:lnTo>
                        <a:pt x="36" y="719"/>
                      </a:lnTo>
                      <a:lnTo>
                        <a:pt x="37" y="721"/>
                      </a:lnTo>
                      <a:lnTo>
                        <a:pt x="37" y="721"/>
                      </a:lnTo>
                      <a:lnTo>
                        <a:pt x="38" y="723"/>
                      </a:lnTo>
                      <a:lnTo>
                        <a:pt x="39" y="725"/>
                      </a:lnTo>
                      <a:lnTo>
                        <a:pt x="40" y="725"/>
                      </a:lnTo>
                      <a:lnTo>
                        <a:pt x="40" y="727"/>
                      </a:lnTo>
                      <a:lnTo>
                        <a:pt x="41" y="728"/>
                      </a:lnTo>
                      <a:lnTo>
                        <a:pt x="42" y="729"/>
                      </a:lnTo>
                      <a:lnTo>
                        <a:pt x="43" y="729"/>
                      </a:lnTo>
                      <a:lnTo>
                        <a:pt x="44" y="730"/>
                      </a:lnTo>
                      <a:lnTo>
                        <a:pt x="45" y="731"/>
                      </a:lnTo>
                      <a:lnTo>
                        <a:pt x="45" y="732"/>
                      </a:lnTo>
                      <a:lnTo>
                        <a:pt x="46" y="732"/>
                      </a:lnTo>
                      <a:lnTo>
                        <a:pt x="47" y="732"/>
                      </a:lnTo>
                      <a:lnTo>
                        <a:pt x="48" y="733"/>
                      </a:lnTo>
                      <a:lnTo>
                        <a:pt x="49" y="734"/>
                      </a:lnTo>
                      <a:lnTo>
                        <a:pt x="49" y="733"/>
                      </a:lnTo>
                      <a:lnTo>
                        <a:pt x="50" y="734"/>
                      </a:lnTo>
                      <a:lnTo>
                        <a:pt x="51" y="734"/>
                      </a:lnTo>
                      <a:lnTo>
                        <a:pt x="52" y="735"/>
                      </a:lnTo>
                      <a:lnTo>
                        <a:pt x="52" y="735"/>
                      </a:lnTo>
                      <a:lnTo>
                        <a:pt x="53" y="735"/>
                      </a:lnTo>
                      <a:lnTo>
                        <a:pt x="54" y="734"/>
                      </a:lnTo>
                      <a:lnTo>
                        <a:pt x="55" y="734"/>
                      </a:lnTo>
                      <a:lnTo>
                        <a:pt x="56" y="733"/>
                      </a:lnTo>
                      <a:lnTo>
                        <a:pt x="57" y="733"/>
                      </a:lnTo>
                      <a:lnTo>
                        <a:pt x="57" y="732"/>
                      </a:lnTo>
                      <a:lnTo>
                        <a:pt x="58" y="731"/>
                      </a:lnTo>
                      <a:lnTo>
                        <a:pt x="59" y="731"/>
                      </a:lnTo>
                      <a:lnTo>
                        <a:pt x="60" y="730"/>
                      </a:lnTo>
                      <a:lnTo>
                        <a:pt x="60" y="729"/>
                      </a:lnTo>
                      <a:lnTo>
                        <a:pt x="61" y="728"/>
                      </a:lnTo>
                      <a:lnTo>
                        <a:pt x="62" y="727"/>
                      </a:lnTo>
                      <a:lnTo>
                        <a:pt x="63" y="726"/>
                      </a:lnTo>
                      <a:lnTo>
                        <a:pt x="64" y="726"/>
                      </a:lnTo>
                      <a:lnTo>
                        <a:pt x="64" y="725"/>
                      </a:lnTo>
                      <a:lnTo>
                        <a:pt x="65" y="725"/>
                      </a:lnTo>
                      <a:lnTo>
                        <a:pt x="66" y="724"/>
                      </a:lnTo>
                      <a:lnTo>
                        <a:pt x="67" y="724"/>
                      </a:lnTo>
                      <a:lnTo>
                        <a:pt x="68" y="723"/>
                      </a:lnTo>
                      <a:lnTo>
                        <a:pt x="68" y="724"/>
                      </a:lnTo>
                      <a:lnTo>
                        <a:pt x="69" y="724"/>
                      </a:lnTo>
                      <a:lnTo>
                        <a:pt x="70" y="723"/>
                      </a:lnTo>
                      <a:lnTo>
                        <a:pt x="71" y="723"/>
                      </a:lnTo>
                      <a:lnTo>
                        <a:pt x="72" y="722"/>
                      </a:lnTo>
                      <a:lnTo>
                        <a:pt x="72" y="721"/>
                      </a:lnTo>
                      <a:lnTo>
                        <a:pt x="73" y="718"/>
                      </a:lnTo>
                      <a:lnTo>
                        <a:pt x="74" y="716"/>
                      </a:lnTo>
                      <a:lnTo>
                        <a:pt x="75" y="711"/>
                      </a:lnTo>
                      <a:lnTo>
                        <a:pt x="76" y="705"/>
                      </a:lnTo>
                      <a:lnTo>
                        <a:pt x="76" y="696"/>
                      </a:lnTo>
                      <a:lnTo>
                        <a:pt x="77" y="687"/>
                      </a:lnTo>
                      <a:lnTo>
                        <a:pt x="78" y="675"/>
                      </a:lnTo>
                      <a:lnTo>
                        <a:pt x="79" y="661"/>
                      </a:lnTo>
                      <a:lnTo>
                        <a:pt x="80" y="645"/>
                      </a:lnTo>
                      <a:lnTo>
                        <a:pt x="80" y="629"/>
                      </a:lnTo>
                      <a:lnTo>
                        <a:pt x="81" y="613"/>
                      </a:lnTo>
                      <a:lnTo>
                        <a:pt x="82" y="596"/>
                      </a:lnTo>
                      <a:lnTo>
                        <a:pt x="83" y="580"/>
                      </a:lnTo>
                      <a:lnTo>
                        <a:pt x="83" y="565"/>
                      </a:lnTo>
                      <a:lnTo>
                        <a:pt x="84" y="552"/>
                      </a:lnTo>
                      <a:lnTo>
                        <a:pt x="85" y="543"/>
                      </a:lnTo>
                      <a:lnTo>
                        <a:pt x="86" y="536"/>
                      </a:lnTo>
                      <a:lnTo>
                        <a:pt x="87" y="531"/>
                      </a:lnTo>
                      <a:lnTo>
                        <a:pt x="88" y="528"/>
                      </a:lnTo>
                      <a:lnTo>
                        <a:pt x="88" y="529"/>
                      </a:lnTo>
                      <a:lnTo>
                        <a:pt x="89" y="534"/>
                      </a:lnTo>
                      <a:lnTo>
                        <a:pt x="90" y="539"/>
                      </a:lnTo>
                      <a:lnTo>
                        <a:pt x="91" y="548"/>
                      </a:lnTo>
                      <a:lnTo>
                        <a:pt x="92" y="556"/>
                      </a:lnTo>
                      <a:lnTo>
                        <a:pt x="92" y="567"/>
                      </a:lnTo>
                      <a:lnTo>
                        <a:pt x="93" y="577"/>
                      </a:lnTo>
                      <a:lnTo>
                        <a:pt x="94" y="590"/>
                      </a:lnTo>
                      <a:lnTo>
                        <a:pt x="95" y="601"/>
                      </a:lnTo>
                      <a:lnTo>
                        <a:pt x="95" y="613"/>
                      </a:lnTo>
                      <a:lnTo>
                        <a:pt x="96" y="625"/>
                      </a:lnTo>
                      <a:lnTo>
                        <a:pt x="97" y="636"/>
                      </a:lnTo>
                      <a:lnTo>
                        <a:pt x="98" y="646"/>
                      </a:lnTo>
                      <a:lnTo>
                        <a:pt x="99" y="656"/>
                      </a:lnTo>
                      <a:lnTo>
                        <a:pt x="100" y="666"/>
                      </a:lnTo>
                      <a:lnTo>
                        <a:pt x="100" y="674"/>
                      </a:lnTo>
                      <a:lnTo>
                        <a:pt x="101" y="682"/>
                      </a:lnTo>
                      <a:lnTo>
                        <a:pt x="102" y="689"/>
                      </a:lnTo>
                      <a:lnTo>
                        <a:pt x="103" y="695"/>
                      </a:lnTo>
                      <a:lnTo>
                        <a:pt x="103" y="701"/>
                      </a:lnTo>
                      <a:lnTo>
                        <a:pt x="104" y="705"/>
                      </a:lnTo>
                      <a:lnTo>
                        <a:pt x="105" y="710"/>
                      </a:lnTo>
                      <a:lnTo>
                        <a:pt x="106" y="713"/>
                      </a:lnTo>
                      <a:lnTo>
                        <a:pt x="107" y="717"/>
                      </a:lnTo>
                      <a:lnTo>
                        <a:pt x="107" y="720"/>
                      </a:lnTo>
                      <a:lnTo>
                        <a:pt x="108" y="722"/>
                      </a:lnTo>
                      <a:lnTo>
                        <a:pt x="109" y="724"/>
                      </a:lnTo>
                      <a:lnTo>
                        <a:pt x="110" y="726"/>
                      </a:lnTo>
                      <a:lnTo>
                        <a:pt x="111" y="727"/>
                      </a:lnTo>
                      <a:lnTo>
                        <a:pt x="112" y="728"/>
                      </a:lnTo>
                      <a:lnTo>
                        <a:pt x="112" y="730"/>
                      </a:lnTo>
                      <a:lnTo>
                        <a:pt x="113" y="731"/>
                      </a:lnTo>
                      <a:lnTo>
                        <a:pt x="114" y="732"/>
                      </a:lnTo>
                      <a:lnTo>
                        <a:pt x="115" y="733"/>
                      </a:lnTo>
                      <a:lnTo>
                        <a:pt x="115" y="734"/>
                      </a:lnTo>
                      <a:lnTo>
                        <a:pt x="116" y="735"/>
                      </a:lnTo>
                      <a:lnTo>
                        <a:pt x="117" y="735"/>
                      </a:lnTo>
                      <a:lnTo>
                        <a:pt x="118" y="736"/>
                      </a:lnTo>
                      <a:lnTo>
                        <a:pt x="118" y="737"/>
                      </a:lnTo>
                      <a:lnTo>
                        <a:pt x="119" y="737"/>
                      </a:lnTo>
                      <a:lnTo>
                        <a:pt x="120" y="737"/>
                      </a:lnTo>
                      <a:lnTo>
                        <a:pt x="121" y="738"/>
                      </a:lnTo>
                      <a:lnTo>
                        <a:pt x="122" y="738"/>
                      </a:lnTo>
                      <a:lnTo>
                        <a:pt x="123" y="738"/>
                      </a:lnTo>
                      <a:lnTo>
                        <a:pt x="123" y="738"/>
                      </a:lnTo>
                      <a:lnTo>
                        <a:pt x="124" y="739"/>
                      </a:lnTo>
                      <a:lnTo>
                        <a:pt x="125" y="739"/>
                      </a:lnTo>
                      <a:lnTo>
                        <a:pt x="126" y="739"/>
                      </a:lnTo>
                      <a:lnTo>
                        <a:pt x="127" y="739"/>
                      </a:lnTo>
                      <a:lnTo>
                        <a:pt x="127" y="739"/>
                      </a:lnTo>
                      <a:lnTo>
                        <a:pt x="128" y="739"/>
                      </a:lnTo>
                      <a:lnTo>
                        <a:pt x="129" y="739"/>
                      </a:lnTo>
                      <a:lnTo>
                        <a:pt x="130" y="739"/>
                      </a:lnTo>
                      <a:lnTo>
                        <a:pt x="130" y="739"/>
                      </a:lnTo>
                      <a:lnTo>
                        <a:pt x="131" y="739"/>
                      </a:lnTo>
                      <a:lnTo>
                        <a:pt x="132" y="740"/>
                      </a:lnTo>
                      <a:lnTo>
                        <a:pt x="133" y="740"/>
                      </a:lnTo>
                      <a:lnTo>
                        <a:pt x="134" y="740"/>
                      </a:lnTo>
                      <a:lnTo>
                        <a:pt x="135" y="740"/>
                      </a:lnTo>
                      <a:lnTo>
                        <a:pt x="135" y="740"/>
                      </a:lnTo>
                      <a:lnTo>
                        <a:pt x="136" y="741"/>
                      </a:lnTo>
                      <a:lnTo>
                        <a:pt x="137" y="741"/>
                      </a:lnTo>
                      <a:lnTo>
                        <a:pt x="138" y="741"/>
                      </a:lnTo>
                      <a:lnTo>
                        <a:pt x="138" y="742"/>
                      </a:lnTo>
                      <a:lnTo>
                        <a:pt x="139" y="742"/>
                      </a:lnTo>
                      <a:lnTo>
                        <a:pt x="140" y="743"/>
                      </a:lnTo>
                      <a:lnTo>
                        <a:pt x="141" y="743"/>
                      </a:lnTo>
                      <a:lnTo>
                        <a:pt x="142" y="743"/>
                      </a:lnTo>
                      <a:lnTo>
                        <a:pt x="142" y="744"/>
                      </a:lnTo>
                      <a:lnTo>
                        <a:pt x="143" y="744"/>
                      </a:lnTo>
                      <a:lnTo>
                        <a:pt x="144" y="745"/>
                      </a:lnTo>
                      <a:lnTo>
                        <a:pt x="145" y="745"/>
                      </a:lnTo>
                      <a:lnTo>
                        <a:pt x="146" y="745"/>
                      </a:lnTo>
                      <a:lnTo>
                        <a:pt x="147" y="745"/>
                      </a:lnTo>
                      <a:lnTo>
                        <a:pt x="147" y="745"/>
                      </a:lnTo>
                      <a:lnTo>
                        <a:pt x="148" y="745"/>
                      </a:lnTo>
                      <a:lnTo>
                        <a:pt x="149" y="745"/>
                      </a:lnTo>
                      <a:lnTo>
                        <a:pt x="150" y="745"/>
                      </a:lnTo>
                      <a:lnTo>
                        <a:pt x="150" y="746"/>
                      </a:lnTo>
                      <a:lnTo>
                        <a:pt x="151" y="746"/>
                      </a:lnTo>
                      <a:lnTo>
                        <a:pt x="152" y="745"/>
                      </a:lnTo>
                      <a:lnTo>
                        <a:pt x="153" y="745"/>
                      </a:lnTo>
                      <a:lnTo>
                        <a:pt x="154" y="745"/>
                      </a:lnTo>
                      <a:lnTo>
                        <a:pt x="154" y="746"/>
                      </a:lnTo>
                      <a:lnTo>
                        <a:pt x="155" y="745"/>
                      </a:lnTo>
                      <a:lnTo>
                        <a:pt x="156" y="745"/>
                      </a:lnTo>
                      <a:lnTo>
                        <a:pt x="157" y="745"/>
                      </a:lnTo>
                      <a:lnTo>
                        <a:pt x="158" y="744"/>
                      </a:lnTo>
                      <a:lnTo>
                        <a:pt x="158" y="744"/>
                      </a:lnTo>
                      <a:lnTo>
                        <a:pt x="159" y="743"/>
                      </a:lnTo>
                      <a:lnTo>
                        <a:pt x="160" y="743"/>
                      </a:lnTo>
                      <a:lnTo>
                        <a:pt x="161" y="742"/>
                      </a:lnTo>
                      <a:lnTo>
                        <a:pt x="161" y="741"/>
                      </a:lnTo>
                      <a:lnTo>
                        <a:pt x="162" y="740"/>
                      </a:lnTo>
                      <a:lnTo>
                        <a:pt x="163" y="738"/>
                      </a:lnTo>
                      <a:lnTo>
                        <a:pt x="164" y="737"/>
                      </a:lnTo>
                      <a:lnTo>
                        <a:pt x="165" y="735"/>
                      </a:lnTo>
                      <a:lnTo>
                        <a:pt x="166" y="733"/>
                      </a:lnTo>
                      <a:lnTo>
                        <a:pt x="166" y="731"/>
                      </a:lnTo>
                      <a:lnTo>
                        <a:pt x="167" y="729"/>
                      </a:lnTo>
                      <a:lnTo>
                        <a:pt x="168" y="727"/>
                      </a:lnTo>
                      <a:lnTo>
                        <a:pt x="169" y="725"/>
                      </a:lnTo>
                      <a:lnTo>
                        <a:pt x="170" y="724"/>
                      </a:lnTo>
                      <a:lnTo>
                        <a:pt x="170" y="722"/>
                      </a:lnTo>
                      <a:lnTo>
                        <a:pt x="171" y="721"/>
                      </a:lnTo>
                      <a:lnTo>
                        <a:pt x="172" y="719"/>
                      </a:lnTo>
                      <a:lnTo>
                        <a:pt x="173" y="720"/>
                      </a:lnTo>
                      <a:lnTo>
                        <a:pt x="173" y="719"/>
                      </a:lnTo>
                      <a:lnTo>
                        <a:pt x="174" y="720"/>
                      </a:lnTo>
                      <a:lnTo>
                        <a:pt x="175" y="721"/>
                      </a:lnTo>
                      <a:lnTo>
                        <a:pt x="176" y="722"/>
                      </a:lnTo>
                      <a:lnTo>
                        <a:pt x="177" y="723"/>
                      </a:lnTo>
                      <a:lnTo>
                        <a:pt x="178" y="724"/>
                      </a:lnTo>
                      <a:lnTo>
                        <a:pt x="178" y="726"/>
                      </a:lnTo>
                      <a:lnTo>
                        <a:pt x="179" y="728"/>
                      </a:lnTo>
                      <a:lnTo>
                        <a:pt x="180" y="730"/>
                      </a:lnTo>
                      <a:lnTo>
                        <a:pt x="181" y="731"/>
                      </a:lnTo>
                      <a:lnTo>
                        <a:pt x="181" y="733"/>
                      </a:lnTo>
                      <a:lnTo>
                        <a:pt x="182" y="735"/>
                      </a:lnTo>
                      <a:lnTo>
                        <a:pt x="183" y="736"/>
                      </a:lnTo>
                      <a:lnTo>
                        <a:pt x="184" y="737"/>
                      </a:lnTo>
                      <a:lnTo>
                        <a:pt x="185" y="738"/>
                      </a:lnTo>
                      <a:lnTo>
                        <a:pt x="185" y="739"/>
                      </a:lnTo>
                      <a:lnTo>
                        <a:pt x="186" y="740"/>
                      </a:lnTo>
                      <a:lnTo>
                        <a:pt x="187" y="741"/>
                      </a:lnTo>
                      <a:lnTo>
                        <a:pt x="188" y="742"/>
                      </a:lnTo>
                      <a:lnTo>
                        <a:pt x="189" y="742"/>
                      </a:lnTo>
                      <a:lnTo>
                        <a:pt x="190" y="743"/>
                      </a:lnTo>
                      <a:lnTo>
                        <a:pt x="190" y="743"/>
                      </a:lnTo>
                      <a:lnTo>
                        <a:pt x="191" y="743"/>
                      </a:lnTo>
                      <a:lnTo>
                        <a:pt x="192" y="744"/>
                      </a:lnTo>
                      <a:lnTo>
                        <a:pt x="193" y="744"/>
                      </a:lnTo>
                      <a:lnTo>
                        <a:pt x="193" y="744"/>
                      </a:lnTo>
                      <a:lnTo>
                        <a:pt x="194" y="744"/>
                      </a:lnTo>
                      <a:lnTo>
                        <a:pt x="195" y="744"/>
                      </a:lnTo>
                      <a:lnTo>
                        <a:pt x="196" y="745"/>
                      </a:lnTo>
                      <a:lnTo>
                        <a:pt x="196" y="744"/>
                      </a:lnTo>
                      <a:lnTo>
                        <a:pt x="197" y="744"/>
                      </a:lnTo>
                      <a:lnTo>
                        <a:pt x="198" y="744"/>
                      </a:lnTo>
                      <a:lnTo>
                        <a:pt x="199" y="744"/>
                      </a:lnTo>
                      <a:lnTo>
                        <a:pt x="200" y="744"/>
                      </a:lnTo>
                      <a:lnTo>
                        <a:pt x="201" y="744"/>
                      </a:lnTo>
                      <a:lnTo>
                        <a:pt x="201" y="744"/>
                      </a:lnTo>
                      <a:lnTo>
                        <a:pt x="202" y="743"/>
                      </a:lnTo>
                      <a:lnTo>
                        <a:pt x="203" y="743"/>
                      </a:lnTo>
                      <a:lnTo>
                        <a:pt x="204" y="743"/>
                      </a:lnTo>
                      <a:lnTo>
                        <a:pt x="205" y="743"/>
                      </a:lnTo>
                      <a:lnTo>
                        <a:pt x="205" y="743"/>
                      </a:lnTo>
                      <a:lnTo>
                        <a:pt x="206" y="743"/>
                      </a:lnTo>
                      <a:lnTo>
                        <a:pt x="207" y="743"/>
                      </a:lnTo>
                      <a:lnTo>
                        <a:pt x="208" y="743"/>
                      </a:lnTo>
                      <a:lnTo>
                        <a:pt x="208" y="743"/>
                      </a:lnTo>
                      <a:lnTo>
                        <a:pt x="209" y="743"/>
                      </a:lnTo>
                      <a:lnTo>
                        <a:pt x="210" y="744"/>
                      </a:lnTo>
                      <a:lnTo>
                        <a:pt x="211" y="744"/>
                      </a:lnTo>
                      <a:lnTo>
                        <a:pt x="212" y="744"/>
                      </a:lnTo>
                      <a:lnTo>
                        <a:pt x="213" y="744"/>
                      </a:lnTo>
                      <a:lnTo>
                        <a:pt x="213" y="744"/>
                      </a:lnTo>
                      <a:lnTo>
                        <a:pt x="214" y="744"/>
                      </a:lnTo>
                      <a:lnTo>
                        <a:pt x="215" y="745"/>
                      </a:lnTo>
                      <a:lnTo>
                        <a:pt x="216" y="746"/>
                      </a:lnTo>
                      <a:lnTo>
                        <a:pt x="216" y="746"/>
                      </a:lnTo>
                      <a:lnTo>
                        <a:pt x="217" y="746"/>
                      </a:lnTo>
                      <a:lnTo>
                        <a:pt x="218" y="746"/>
                      </a:lnTo>
                      <a:lnTo>
                        <a:pt x="219" y="747"/>
                      </a:lnTo>
                      <a:lnTo>
                        <a:pt x="220" y="747"/>
                      </a:lnTo>
                      <a:lnTo>
                        <a:pt x="220" y="747"/>
                      </a:lnTo>
                      <a:lnTo>
                        <a:pt x="221" y="748"/>
                      </a:lnTo>
                      <a:lnTo>
                        <a:pt x="222" y="748"/>
                      </a:lnTo>
                      <a:lnTo>
                        <a:pt x="223" y="748"/>
                      </a:lnTo>
                      <a:lnTo>
                        <a:pt x="224" y="749"/>
                      </a:lnTo>
                      <a:lnTo>
                        <a:pt x="225" y="749"/>
                      </a:lnTo>
                      <a:lnTo>
                        <a:pt x="225" y="749"/>
                      </a:lnTo>
                      <a:lnTo>
                        <a:pt x="226" y="750"/>
                      </a:lnTo>
                      <a:lnTo>
                        <a:pt x="227" y="750"/>
                      </a:lnTo>
                      <a:lnTo>
                        <a:pt x="228" y="750"/>
                      </a:lnTo>
                      <a:lnTo>
                        <a:pt x="228" y="750"/>
                      </a:lnTo>
                      <a:lnTo>
                        <a:pt x="229" y="750"/>
                      </a:lnTo>
                      <a:lnTo>
                        <a:pt x="230" y="750"/>
                      </a:lnTo>
                      <a:lnTo>
                        <a:pt x="231" y="750"/>
                      </a:lnTo>
                      <a:lnTo>
                        <a:pt x="232" y="750"/>
                      </a:lnTo>
                      <a:lnTo>
                        <a:pt x="232" y="750"/>
                      </a:lnTo>
                      <a:lnTo>
                        <a:pt x="233" y="750"/>
                      </a:lnTo>
                      <a:lnTo>
                        <a:pt x="234" y="750"/>
                      </a:lnTo>
                      <a:lnTo>
                        <a:pt x="235" y="750"/>
                      </a:lnTo>
                      <a:lnTo>
                        <a:pt x="236" y="750"/>
                      </a:lnTo>
                      <a:lnTo>
                        <a:pt x="236" y="750"/>
                      </a:lnTo>
                      <a:lnTo>
                        <a:pt x="237" y="750"/>
                      </a:lnTo>
                      <a:lnTo>
                        <a:pt x="238" y="750"/>
                      </a:lnTo>
                      <a:lnTo>
                        <a:pt x="239" y="750"/>
                      </a:lnTo>
                      <a:lnTo>
                        <a:pt x="240" y="750"/>
                      </a:lnTo>
                      <a:lnTo>
                        <a:pt x="240" y="750"/>
                      </a:lnTo>
                      <a:lnTo>
                        <a:pt x="241" y="750"/>
                      </a:lnTo>
                      <a:lnTo>
                        <a:pt x="242" y="750"/>
                      </a:lnTo>
                      <a:lnTo>
                        <a:pt x="243" y="750"/>
                      </a:lnTo>
                      <a:lnTo>
                        <a:pt x="244" y="751"/>
                      </a:lnTo>
                      <a:lnTo>
                        <a:pt x="244" y="751"/>
                      </a:lnTo>
                      <a:lnTo>
                        <a:pt x="245" y="751"/>
                      </a:lnTo>
                      <a:lnTo>
                        <a:pt x="246" y="751"/>
                      </a:lnTo>
                      <a:lnTo>
                        <a:pt x="247" y="751"/>
                      </a:lnTo>
                      <a:lnTo>
                        <a:pt x="248" y="751"/>
                      </a:lnTo>
                      <a:lnTo>
                        <a:pt x="248" y="752"/>
                      </a:lnTo>
                      <a:lnTo>
                        <a:pt x="249" y="752"/>
                      </a:lnTo>
                      <a:lnTo>
                        <a:pt x="250" y="752"/>
                      </a:lnTo>
                      <a:lnTo>
                        <a:pt x="251" y="752"/>
                      </a:lnTo>
                      <a:lnTo>
                        <a:pt x="251" y="752"/>
                      </a:lnTo>
                      <a:lnTo>
                        <a:pt x="252" y="752"/>
                      </a:lnTo>
                      <a:lnTo>
                        <a:pt x="253" y="752"/>
                      </a:lnTo>
                      <a:lnTo>
                        <a:pt x="254" y="752"/>
                      </a:lnTo>
                      <a:lnTo>
                        <a:pt x="255" y="752"/>
                      </a:lnTo>
                      <a:lnTo>
                        <a:pt x="256" y="752"/>
                      </a:lnTo>
                      <a:lnTo>
                        <a:pt x="256" y="752"/>
                      </a:lnTo>
                      <a:lnTo>
                        <a:pt x="257" y="752"/>
                      </a:lnTo>
                      <a:lnTo>
                        <a:pt x="258" y="752"/>
                      </a:lnTo>
                      <a:lnTo>
                        <a:pt x="259" y="752"/>
                      </a:lnTo>
                      <a:lnTo>
                        <a:pt x="259" y="752"/>
                      </a:lnTo>
                      <a:lnTo>
                        <a:pt x="260" y="752"/>
                      </a:lnTo>
                      <a:lnTo>
                        <a:pt x="261" y="752"/>
                      </a:lnTo>
                      <a:lnTo>
                        <a:pt x="262" y="752"/>
                      </a:lnTo>
                      <a:lnTo>
                        <a:pt x="263" y="752"/>
                      </a:lnTo>
                      <a:lnTo>
                        <a:pt x="263" y="752"/>
                      </a:lnTo>
                      <a:lnTo>
                        <a:pt x="264" y="752"/>
                      </a:lnTo>
                      <a:lnTo>
                        <a:pt x="265" y="752"/>
                      </a:lnTo>
                      <a:lnTo>
                        <a:pt x="266" y="752"/>
                      </a:lnTo>
                      <a:lnTo>
                        <a:pt x="267" y="752"/>
                      </a:lnTo>
                      <a:lnTo>
                        <a:pt x="268" y="752"/>
                      </a:lnTo>
                      <a:lnTo>
                        <a:pt x="268" y="752"/>
                      </a:lnTo>
                      <a:lnTo>
                        <a:pt x="269" y="751"/>
                      </a:lnTo>
                      <a:lnTo>
                        <a:pt x="270" y="751"/>
                      </a:lnTo>
                      <a:lnTo>
                        <a:pt x="271" y="751"/>
                      </a:lnTo>
                      <a:lnTo>
                        <a:pt x="271" y="751"/>
                      </a:lnTo>
                      <a:lnTo>
                        <a:pt x="272" y="750"/>
                      </a:lnTo>
                      <a:lnTo>
                        <a:pt x="273" y="750"/>
                      </a:lnTo>
                      <a:lnTo>
                        <a:pt x="274" y="750"/>
                      </a:lnTo>
                      <a:lnTo>
                        <a:pt x="274" y="749"/>
                      </a:lnTo>
                      <a:lnTo>
                        <a:pt x="275" y="749"/>
                      </a:lnTo>
                      <a:lnTo>
                        <a:pt x="276" y="749"/>
                      </a:lnTo>
                      <a:lnTo>
                        <a:pt x="277" y="748"/>
                      </a:lnTo>
                      <a:lnTo>
                        <a:pt x="278" y="748"/>
                      </a:lnTo>
                      <a:lnTo>
                        <a:pt x="279" y="748"/>
                      </a:lnTo>
                      <a:lnTo>
                        <a:pt x="279" y="748"/>
                      </a:lnTo>
                      <a:lnTo>
                        <a:pt x="280" y="748"/>
                      </a:lnTo>
                      <a:lnTo>
                        <a:pt x="281" y="748"/>
                      </a:lnTo>
                      <a:lnTo>
                        <a:pt x="282" y="748"/>
                      </a:lnTo>
                      <a:lnTo>
                        <a:pt x="283" y="748"/>
                      </a:lnTo>
                      <a:lnTo>
                        <a:pt x="283" y="748"/>
                      </a:lnTo>
                      <a:lnTo>
                        <a:pt x="284" y="748"/>
                      </a:lnTo>
                      <a:lnTo>
                        <a:pt x="285" y="748"/>
                      </a:lnTo>
                      <a:lnTo>
                        <a:pt x="286" y="748"/>
                      </a:lnTo>
                      <a:lnTo>
                        <a:pt x="286" y="749"/>
                      </a:lnTo>
                      <a:lnTo>
                        <a:pt x="287" y="749"/>
                      </a:lnTo>
                      <a:lnTo>
                        <a:pt x="288" y="749"/>
                      </a:lnTo>
                      <a:lnTo>
                        <a:pt x="289" y="749"/>
                      </a:lnTo>
                      <a:lnTo>
                        <a:pt x="290" y="749"/>
                      </a:lnTo>
                      <a:lnTo>
                        <a:pt x="291" y="749"/>
                      </a:lnTo>
                      <a:lnTo>
                        <a:pt x="291" y="750"/>
                      </a:lnTo>
                      <a:lnTo>
                        <a:pt x="292" y="750"/>
                      </a:lnTo>
                      <a:lnTo>
                        <a:pt x="293" y="750"/>
                      </a:lnTo>
                      <a:lnTo>
                        <a:pt x="294" y="750"/>
                      </a:lnTo>
                      <a:lnTo>
                        <a:pt x="294" y="750"/>
                      </a:lnTo>
                      <a:lnTo>
                        <a:pt x="295" y="750"/>
                      </a:lnTo>
                      <a:lnTo>
                        <a:pt x="296" y="750"/>
                      </a:lnTo>
                      <a:lnTo>
                        <a:pt x="297" y="751"/>
                      </a:lnTo>
                      <a:lnTo>
                        <a:pt x="298" y="751"/>
                      </a:lnTo>
                      <a:lnTo>
                        <a:pt x="298" y="751"/>
                      </a:lnTo>
                      <a:lnTo>
                        <a:pt x="299" y="750"/>
                      </a:lnTo>
                      <a:lnTo>
                        <a:pt x="300" y="751"/>
                      </a:lnTo>
                      <a:lnTo>
                        <a:pt x="301" y="751"/>
                      </a:lnTo>
                      <a:lnTo>
                        <a:pt x="302" y="750"/>
                      </a:lnTo>
                      <a:lnTo>
                        <a:pt x="303" y="750"/>
                      </a:lnTo>
                      <a:lnTo>
                        <a:pt x="303" y="750"/>
                      </a:lnTo>
                      <a:lnTo>
                        <a:pt x="304" y="750"/>
                      </a:lnTo>
                      <a:lnTo>
                        <a:pt x="305" y="750"/>
                      </a:lnTo>
                      <a:lnTo>
                        <a:pt x="306" y="749"/>
                      </a:lnTo>
                      <a:lnTo>
                        <a:pt x="306" y="749"/>
                      </a:lnTo>
                      <a:lnTo>
                        <a:pt x="307" y="749"/>
                      </a:lnTo>
                      <a:lnTo>
                        <a:pt x="308" y="748"/>
                      </a:lnTo>
                      <a:lnTo>
                        <a:pt x="309" y="748"/>
                      </a:lnTo>
                      <a:lnTo>
                        <a:pt x="310" y="747"/>
                      </a:lnTo>
                      <a:lnTo>
                        <a:pt x="310" y="747"/>
                      </a:lnTo>
                      <a:lnTo>
                        <a:pt x="311" y="747"/>
                      </a:lnTo>
                      <a:lnTo>
                        <a:pt x="312" y="747"/>
                      </a:lnTo>
                      <a:lnTo>
                        <a:pt x="313" y="747"/>
                      </a:lnTo>
                      <a:lnTo>
                        <a:pt x="314" y="747"/>
                      </a:lnTo>
                      <a:lnTo>
                        <a:pt x="314" y="747"/>
                      </a:lnTo>
                      <a:lnTo>
                        <a:pt x="315" y="748"/>
                      </a:lnTo>
                      <a:lnTo>
                        <a:pt x="316" y="748"/>
                      </a:lnTo>
                      <a:lnTo>
                        <a:pt x="317" y="748"/>
                      </a:lnTo>
                      <a:lnTo>
                        <a:pt x="318" y="749"/>
                      </a:lnTo>
                      <a:lnTo>
                        <a:pt x="318" y="749"/>
                      </a:lnTo>
                      <a:lnTo>
                        <a:pt x="319" y="749"/>
                      </a:lnTo>
                      <a:lnTo>
                        <a:pt x="320" y="750"/>
                      </a:lnTo>
                      <a:lnTo>
                        <a:pt x="321" y="750"/>
                      </a:lnTo>
                      <a:lnTo>
                        <a:pt x="322" y="750"/>
                      </a:lnTo>
                      <a:lnTo>
                        <a:pt x="322" y="751"/>
                      </a:lnTo>
                      <a:lnTo>
                        <a:pt x="323" y="751"/>
                      </a:lnTo>
                      <a:lnTo>
                        <a:pt x="324" y="751"/>
                      </a:lnTo>
                      <a:lnTo>
                        <a:pt x="325" y="752"/>
                      </a:lnTo>
                      <a:lnTo>
                        <a:pt x="326" y="752"/>
                      </a:lnTo>
                      <a:lnTo>
                        <a:pt x="326" y="752"/>
                      </a:lnTo>
                      <a:lnTo>
                        <a:pt x="327" y="752"/>
                      </a:lnTo>
                      <a:lnTo>
                        <a:pt x="328" y="753"/>
                      </a:lnTo>
                      <a:lnTo>
                        <a:pt x="329" y="753"/>
                      </a:lnTo>
                      <a:lnTo>
                        <a:pt x="329" y="753"/>
                      </a:lnTo>
                      <a:lnTo>
                        <a:pt x="330" y="753"/>
                      </a:lnTo>
                      <a:lnTo>
                        <a:pt x="331" y="753"/>
                      </a:lnTo>
                      <a:lnTo>
                        <a:pt x="332" y="753"/>
                      </a:lnTo>
                      <a:lnTo>
                        <a:pt x="333" y="753"/>
                      </a:lnTo>
                      <a:lnTo>
                        <a:pt x="334" y="753"/>
                      </a:lnTo>
                      <a:lnTo>
                        <a:pt x="334" y="753"/>
                      </a:lnTo>
                      <a:lnTo>
                        <a:pt x="335" y="753"/>
                      </a:lnTo>
                      <a:lnTo>
                        <a:pt x="336" y="752"/>
                      </a:lnTo>
                      <a:lnTo>
                        <a:pt x="337" y="752"/>
                      </a:lnTo>
                      <a:lnTo>
                        <a:pt x="338" y="751"/>
                      </a:lnTo>
                      <a:lnTo>
                        <a:pt x="338" y="751"/>
                      </a:lnTo>
                      <a:lnTo>
                        <a:pt x="339" y="751"/>
                      </a:lnTo>
                      <a:lnTo>
                        <a:pt x="340" y="750"/>
                      </a:lnTo>
                      <a:lnTo>
                        <a:pt x="341" y="750"/>
                      </a:lnTo>
                      <a:lnTo>
                        <a:pt x="341" y="749"/>
                      </a:lnTo>
                      <a:lnTo>
                        <a:pt x="342" y="749"/>
                      </a:lnTo>
                      <a:lnTo>
                        <a:pt x="343" y="748"/>
                      </a:lnTo>
                      <a:lnTo>
                        <a:pt x="344" y="748"/>
                      </a:lnTo>
                      <a:lnTo>
                        <a:pt x="345" y="748"/>
                      </a:lnTo>
                      <a:lnTo>
                        <a:pt x="346" y="748"/>
                      </a:lnTo>
                      <a:lnTo>
                        <a:pt x="346" y="747"/>
                      </a:lnTo>
                      <a:lnTo>
                        <a:pt x="347" y="747"/>
                      </a:lnTo>
                      <a:lnTo>
                        <a:pt x="348" y="748"/>
                      </a:lnTo>
                      <a:lnTo>
                        <a:pt x="349" y="748"/>
                      </a:lnTo>
                      <a:lnTo>
                        <a:pt x="349" y="748"/>
                      </a:lnTo>
                      <a:lnTo>
                        <a:pt x="350" y="749"/>
                      </a:lnTo>
                      <a:lnTo>
                        <a:pt x="351" y="749"/>
                      </a:lnTo>
                      <a:lnTo>
                        <a:pt x="352" y="750"/>
                      </a:lnTo>
                      <a:lnTo>
                        <a:pt x="352" y="750"/>
                      </a:lnTo>
                      <a:lnTo>
                        <a:pt x="353" y="751"/>
                      </a:lnTo>
                      <a:lnTo>
                        <a:pt x="354" y="751"/>
                      </a:lnTo>
                      <a:lnTo>
                        <a:pt x="355" y="751"/>
                      </a:lnTo>
                      <a:lnTo>
                        <a:pt x="356" y="752"/>
                      </a:lnTo>
                      <a:lnTo>
                        <a:pt x="357" y="752"/>
                      </a:lnTo>
                      <a:lnTo>
                        <a:pt x="357" y="752"/>
                      </a:lnTo>
                      <a:lnTo>
                        <a:pt x="358" y="752"/>
                      </a:lnTo>
                      <a:lnTo>
                        <a:pt x="359" y="751"/>
                      </a:lnTo>
                      <a:lnTo>
                        <a:pt x="360" y="751"/>
                      </a:lnTo>
                      <a:lnTo>
                        <a:pt x="361" y="750"/>
                      </a:lnTo>
                      <a:lnTo>
                        <a:pt x="361" y="749"/>
                      </a:lnTo>
                      <a:lnTo>
                        <a:pt x="362" y="748"/>
                      </a:lnTo>
                      <a:lnTo>
                        <a:pt x="363" y="746"/>
                      </a:lnTo>
                      <a:lnTo>
                        <a:pt x="364" y="745"/>
                      </a:lnTo>
                      <a:lnTo>
                        <a:pt x="364" y="743"/>
                      </a:lnTo>
                      <a:lnTo>
                        <a:pt x="365" y="741"/>
                      </a:lnTo>
                      <a:lnTo>
                        <a:pt x="366" y="738"/>
                      </a:lnTo>
                      <a:lnTo>
                        <a:pt x="367" y="736"/>
                      </a:lnTo>
                      <a:lnTo>
                        <a:pt x="368" y="734"/>
                      </a:lnTo>
                      <a:lnTo>
                        <a:pt x="369" y="730"/>
                      </a:lnTo>
                      <a:lnTo>
                        <a:pt x="369" y="727"/>
                      </a:lnTo>
                      <a:lnTo>
                        <a:pt x="370" y="724"/>
                      </a:lnTo>
                      <a:lnTo>
                        <a:pt x="371" y="721"/>
                      </a:lnTo>
                      <a:lnTo>
                        <a:pt x="372" y="718"/>
                      </a:lnTo>
                      <a:lnTo>
                        <a:pt x="372" y="715"/>
                      </a:lnTo>
                      <a:lnTo>
                        <a:pt x="373" y="712"/>
                      </a:lnTo>
                      <a:lnTo>
                        <a:pt x="374" y="709"/>
                      </a:lnTo>
                      <a:lnTo>
                        <a:pt x="375" y="706"/>
                      </a:lnTo>
                      <a:lnTo>
                        <a:pt x="376" y="704"/>
                      </a:lnTo>
                      <a:lnTo>
                        <a:pt x="376" y="701"/>
                      </a:lnTo>
                      <a:lnTo>
                        <a:pt x="377" y="699"/>
                      </a:lnTo>
                      <a:lnTo>
                        <a:pt x="378" y="696"/>
                      </a:lnTo>
                      <a:lnTo>
                        <a:pt x="379" y="693"/>
                      </a:lnTo>
                      <a:lnTo>
                        <a:pt x="380" y="691"/>
                      </a:lnTo>
                      <a:lnTo>
                        <a:pt x="381" y="688"/>
                      </a:lnTo>
                      <a:lnTo>
                        <a:pt x="381" y="684"/>
                      </a:lnTo>
                      <a:lnTo>
                        <a:pt x="382" y="682"/>
                      </a:lnTo>
                      <a:lnTo>
                        <a:pt x="383" y="678"/>
                      </a:lnTo>
                      <a:lnTo>
                        <a:pt x="384" y="676"/>
                      </a:lnTo>
                      <a:lnTo>
                        <a:pt x="384" y="674"/>
                      </a:lnTo>
                      <a:lnTo>
                        <a:pt x="385" y="673"/>
                      </a:lnTo>
                      <a:lnTo>
                        <a:pt x="386" y="674"/>
                      </a:lnTo>
                      <a:lnTo>
                        <a:pt x="387" y="675"/>
                      </a:lnTo>
                      <a:lnTo>
                        <a:pt x="388" y="676"/>
                      </a:lnTo>
                      <a:lnTo>
                        <a:pt x="388" y="680"/>
                      </a:lnTo>
                      <a:lnTo>
                        <a:pt x="389" y="684"/>
                      </a:lnTo>
                      <a:lnTo>
                        <a:pt x="390" y="687"/>
                      </a:lnTo>
                      <a:lnTo>
                        <a:pt x="391" y="692"/>
                      </a:lnTo>
                      <a:lnTo>
                        <a:pt x="392" y="696"/>
                      </a:lnTo>
                      <a:lnTo>
                        <a:pt x="392" y="701"/>
                      </a:lnTo>
                      <a:lnTo>
                        <a:pt x="393" y="706"/>
                      </a:lnTo>
                      <a:lnTo>
                        <a:pt x="394" y="710"/>
                      </a:lnTo>
                      <a:lnTo>
                        <a:pt x="395" y="715"/>
                      </a:lnTo>
                      <a:lnTo>
                        <a:pt x="396" y="720"/>
                      </a:lnTo>
                      <a:lnTo>
                        <a:pt x="396" y="724"/>
                      </a:lnTo>
                      <a:lnTo>
                        <a:pt x="397" y="728"/>
                      </a:lnTo>
                      <a:lnTo>
                        <a:pt x="398" y="731"/>
                      </a:lnTo>
                      <a:lnTo>
                        <a:pt x="399" y="733"/>
                      </a:lnTo>
                      <a:lnTo>
                        <a:pt x="400" y="736"/>
                      </a:lnTo>
                      <a:lnTo>
                        <a:pt x="400" y="738"/>
                      </a:lnTo>
                      <a:lnTo>
                        <a:pt x="401" y="740"/>
                      </a:lnTo>
                      <a:lnTo>
                        <a:pt x="402" y="741"/>
                      </a:lnTo>
                      <a:lnTo>
                        <a:pt x="403" y="742"/>
                      </a:lnTo>
                      <a:lnTo>
                        <a:pt x="404" y="744"/>
                      </a:lnTo>
                      <a:lnTo>
                        <a:pt x="404" y="745"/>
                      </a:lnTo>
                      <a:lnTo>
                        <a:pt x="405" y="746"/>
                      </a:lnTo>
                      <a:lnTo>
                        <a:pt x="406" y="747"/>
                      </a:lnTo>
                      <a:lnTo>
                        <a:pt x="407" y="748"/>
                      </a:lnTo>
                      <a:lnTo>
                        <a:pt x="407" y="748"/>
                      </a:lnTo>
                      <a:lnTo>
                        <a:pt x="408" y="749"/>
                      </a:lnTo>
                      <a:lnTo>
                        <a:pt x="409" y="749"/>
                      </a:lnTo>
                      <a:lnTo>
                        <a:pt x="410" y="750"/>
                      </a:lnTo>
                      <a:lnTo>
                        <a:pt x="411" y="750"/>
                      </a:lnTo>
                      <a:lnTo>
                        <a:pt x="412" y="750"/>
                      </a:lnTo>
                      <a:lnTo>
                        <a:pt x="412" y="751"/>
                      </a:lnTo>
                      <a:lnTo>
                        <a:pt x="413" y="751"/>
                      </a:lnTo>
                      <a:lnTo>
                        <a:pt x="414" y="751"/>
                      </a:lnTo>
                      <a:lnTo>
                        <a:pt x="415" y="752"/>
                      </a:lnTo>
                      <a:lnTo>
                        <a:pt x="416" y="752"/>
                      </a:lnTo>
                      <a:lnTo>
                        <a:pt x="416" y="752"/>
                      </a:lnTo>
                      <a:lnTo>
                        <a:pt x="417" y="752"/>
                      </a:lnTo>
                      <a:lnTo>
                        <a:pt x="418" y="752"/>
                      </a:lnTo>
                      <a:lnTo>
                        <a:pt x="419" y="752"/>
                      </a:lnTo>
                      <a:lnTo>
                        <a:pt x="419" y="753"/>
                      </a:lnTo>
                      <a:lnTo>
                        <a:pt x="420" y="752"/>
                      </a:lnTo>
                      <a:lnTo>
                        <a:pt x="421" y="752"/>
                      </a:lnTo>
                      <a:lnTo>
                        <a:pt x="422" y="752"/>
                      </a:lnTo>
                      <a:lnTo>
                        <a:pt x="423" y="752"/>
                      </a:lnTo>
                      <a:lnTo>
                        <a:pt x="424" y="753"/>
                      </a:lnTo>
                      <a:lnTo>
                        <a:pt x="424" y="752"/>
                      </a:lnTo>
                      <a:lnTo>
                        <a:pt x="425" y="752"/>
                      </a:lnTo>
                      <a:lnTo>
                        <a:pt x="426" y="752"/>
                      </a:lnTo>
                      <a:lnTo>
                        <a:pt x="427" y="751"/>
                      </a:lnTo>
                      <a:lnTo>
                        <a:pt x="427" y="751"/>
                      </a:lnTo>
                      <a:lnTo>
                        <a:pt x="428" y="751"/>
                      </a:lnTo>
                      <a:lnTo>
                        <a:pt x="429" y="751"/>
                      </a:lnTo>
                      <a:lnTo>
                        <a:pt x="430" y="751"/>
                      </a:lnTo>
                      <a:lnTo>
                        <a:pt x="431" y="751"/>
                      </a:lnTo>
                      <a:lnTo>
                        <a:pt x="431" y="751"/>
                      </a:lnTo>
                      <a:lnTo>
                        <a:pt x="432" y="750"/>
                      </a:lnTo>
                      <a:lnTo>
                        <a:pt x="433" y="750"/>
                      </a:lnTo>
                      <a:lnTo>
                        <a:pt x="434" y="750"/>
                      </a:lnTo>
                      <a:lnTo>
                        <a:pt x="435" y="750"/>
                      </a:lnTo>
                      <a:lnTo>
                        <a:pt x="436" y="750"/>
                      </a:lnTo>
                      <a:lnTo>
                        <a:pt x="436" y="750"/>
                      </a:lnTo>
                      <a:lnTo>
                        <a:pt x="437" y="750"/>
                      </a:lnTo>
                      <a:lnTo>
                        <a:pt x="438" y="750"/>
                      </a:lnTo>
                      <a:lnTo>
                        <a:pt x="439" y="750"/>
                      </a:lnTo>
                      <a:lnTo>
                        <a:pt x="439" y="750"/>
                      </a:lnTo>
                      <a:lnTo>
                        <a:pt x="440" y="751"/>
                      </a:lnTo>
                      <a:lnTo>
                        <a:pt x="441" y="751"/>
                      </a:lnTo>
                      <a:lnTo>
                        <a:pt x="442" y="751"/>
                      </a:lnTo>
                      <a:lnTo>
                        <a:pt x="442" y="751"/>
                      </a:lnTo>
                      <a:lnTo>
                        <a:pt x="443" y="751"/>
                      </a:lnTo>
                      <a:lnTo>
                        <a:pt x="444" y="752"/>
                      </a:lnTo>
                      <a:lnTo>
                        <a:pt x="445" y="752"/>
                      </a:lnTo>
                      <a:lnTo>
                        <a:pt x="446" y="752"/>
                      </a:lnTo>
                      <a:lnTo>
                        <a:pt x="447" y="753"/>
                      </a:lnTo>
                      <a:lnTo>
                        <a:pt x="447" y="753"/>
                      </a:lnTo>
                      <a:lnTo>
                        <a:pt x="448" y="753"/>
                      </a:lnTo>
                      <a:lnTo>
                        <a:pt x="449" y="753"/>
                      </a:lnTo>
                      <a:lnTo>
                        <a:pt x="450" y="753"/>
                      </a:lnTo>
                      <a:lnTo>
                        <a:pt x="450" y="753"/>
                      </a:lnTo>
                      <a:lnTo>
                        <a:pt x="451" y="753"/>
                      </a:lnTo>
                      <a:lnTo>
                        <a:pt x="452" y="753"/>
                      </a:lnTo>
                      <a:lnTo>
                        <a:pt x="453" y="753"/>
                      </a:lnTo>
                      <a:lnTo>
                        <a:pt x="454" y="753"/>
                      </a:lnTo>
                      <a:lnTo>
                        <a:pt x="454" y="753"/>
                      </a:lnTo>
                      <a:lnTo>
                        <a:pt x="455" y="753"/>
                      </a:lnTo>
                      <a:lnTo>
                        <a:pt x="456" y="752"/>
                      </a:lnTo>
                      <a:lnTo>
                        <a:pt x="457" y="752"/>
                      </a:lnTo>
                      <a:lnTo>
                        <a:pt x="458" y="752"/>
                      </a:lnTo>
                      <a:lnTo>
                        <a:pt x="459" y="751"/>
                      </a:lnTo>
                      <a:lnTo>
                        <a:pt x="459" y="750"/>
                      </a:lnTo>
                      <a:lnTo>
                        <a:pt x="460" y="750"/>
                      </a:lnTo>
                      <a:lnTo>
                        <a:pt x="461" y="749"/>
                      </a:lnTo>
                      <a:lnTo>
                        <a:pt x="462" y="749"/>
                      </a:lnTo>
                      <a:lnTo>
                        <a:pt x="462" y="748"/>
                      </a:lnTo>
                      <a:lnTo>
                        <a:pt x="463" y="747"/>
                      </a:lnTo>
                      <a:lnTo>
                        <a:pt x="464" y="746"/>
                      </a:lnTo>
                      <a:lnTo>
                        <a:pt x="465" y="745"/>
                      </a:lnTo>
                      <a:lnTo>
                        <a:pt x="466" y="744"/>
                      </a:lnTo>
                      <a:lnTo>
                        <a:pt x="466" y="743"/>
                      </a:lnTo>
                      <a:lnTo>
                        <a:pt x="467" y="741"/>
                      </a:lnTo>
                      <a:lnTo>
                        <a:pt x="468" y="740"/>
                      </a:lnTo>
                      <a:lnTo>
                        <a:pt x="469" y="738"/>
                      </a:lnTo>
                      <a:lnTo>
                        <a:pt x="470" y="735"/>
                      </a:lnTo>
                      <a:lnTo>
                        <a:pt x="470" y="733"/>
                      </a:lnTo>
                      <a:lnTo>
                        <a:pt x="471" y="730"/>
                      </a:lnTo>
                      <a:lnTo>
                        <a:pt x="472" y="727"/>
                      </a:lnTo>
                      <a:lnTo>
                        <a:pt x="473" y="723"/>
                      </a:lnTo>
                      <a:lnTo>
                        <a:pt x="474" y="719"/>
                      </a:lnTo>
                      <a:lnTo>
                        <a:pt x="474" y="715"/>
                      </a:lnTo>
                      <a:lnTo>
                        <a:pt x="475" y="710"/>
                      </a:lnTo>
                      <a:lnTo>
                        <a:pt x="476" y="704"/>
                      </a:lnTo>
                      <a:lnTo>
                        <a:pt x="477" y="699"/>
                      </a:lnTo>
                      <a:lnTo>
                        <a:pt x="478" y="694"/>
                      </a:lnTo>
                      <a:lnTo>
                        <a:pt x="478" y="688"/>
                      </a:lnTo>
                      <a:lnTo>
                        <a:pt x="479" y="682"/>
                      </a:lnTo>
                      <a:lnTo>
                        <a:pt x="480" y="677"/>
                      </a:lnTo>
                      <a:lnTo>
                        <a:pt x="481" y="672"/>
                      </a:lnTo>
                      <a:lnTo>
                        <a:pt x="482" y="669"/>
                      </a:lnTo>
                      <a:lnTo>
                        <a:pt x="482" y="665"/>
                      </a:lnTo>
                      <a:lnTo>
                        <a:pt x="483" y="663"/>
                      </a:lnTo>
                      <a:lnTo>
                        <a:pt x="484" y="662"/>
                      </a:lnTo>
                      <a:lnTo>
                        <a:pt x="485" y="663"/>
                      </a:lnTo>
                      <a:lnTo>
                        <a:pt x="485" y="665"/>
                      </a:lnTo>
                      <a:lnTo>
                        <a:pt x="486" y="668"/>
                      </a:lnTo>
                      <a:lnTo>
                        <a:pt x="487" y="670"/>
                      </a:lnTo>
                      <a:lnTo>
                        <a:pt x="488" y="676"/>
                      </a:lnTo>
                      <a:lnTo>
                        <a:pt x="489" y="680"/>
                      </a:lnTo>
                      <a:lnTo>
                        <a:pt x="490" y="686"/>
                      </a:lnTo>
                      <a:lnTo>
                        <a:pt x="490" y="691"/>
                      </a:lnTo>
                      <a:lnTo>
                        <a:pt x="491" y="697"/>
                      </a:lnTo>
                      <a:lnTo>
                        <a:pt x="492" y="702"/>
                      </a:lnTo>
                      <a:lnTo>
                        <a:pt x="493" y="707"/>
                      </a:lnTo>
                      <a:lnTo>
                        <a:pt x="494" y="713"/>
                      </a:lnTo>
                      <a:lnTo>
                        <a:pt x="494" y="717"/>
                      </a:lnTo>
                      <a:lnTo>
                        <a:pt x="495" y="722"/>
                      </a:lnTo>
                      <a:lnTo>
                        <a:pt x="496" y="726"/>
                      </a:lnTo>
                      <a:lnTo>
                        <a:pt x="497" y="728"/>
                      </a:lnTo>
                      <a:lnTo>
                        <a:pt x="497" y="731"/>
                      </a:lnTo>
                      <a:lnTo>
                        <a:pt x="498" y="733"/>
                      </a:lnTo>
                      <a:lnTo>
                        <a:pt x="499" y="735"/>
                      </a:lnTo>
                      <a:lnTo>
                        <a:pt x="500" y="737"/>
                      </a:lnTo>
                      <a:lnTo>
                        <a:pt x="501" y="738"/>
                      </a:lnTo>
                      <a:lnTo>
                        <a:pt x="502" y="738"/>
                      </a:lnTo>
                      <a:lnTo>
                        <a:pt x="502" y="738"/>
                      </a:lnTo>
                      <a:lnTo>
                        <a:pt x="503" y="738"/>
                      </a:lnTo>
                      <a:lnTo>
                        <a:pt x="504" y="737"/>
                      </a:lnTo>
                      <a:lnTo>
                        <a:pt x="505" y="736"/>
                      </a:lnTo>
                      <a:lnTo>
                        <a:pt x="505" y="735"/>
                      </a:lnTo>
                      <a:lnTo>
                        <a:pt x="506" y="735"/>
                      </a:lnTo>
                      <a:lnTo>
                        <a:pt x="507" y="733"/>
                      </a:lnTo>
                      <a:lnTo>
                        <a:pt x="508" y="732"/>
                      </a:lnTo>
                      <a:lnTo>
                        <a:pt x="509" y="731"/>
                      </a:lnTo>
                      <a:lnTo>
                        <a:pt x="509" y="730"/>
                      </a:lnTo>
                      <a:lnTo>
                        <a:pt x="510" y="729"/>
                      </a:lnTo>
                      <a:lnTo>
                        <a:pt x="511" y="728"/>
                      </a:lnTo>
                      <a:lnTo>
                        <a:pt x="512" y="728"/>
                      </a:lnTo>
                      <a:lnTo>
                        <a:pt x="513" y="728"/>
                      </a:lnTo>
                      <a:lnTo>
                        <a:pt x="514" y="728"/>
                      </a:lnTo>
                      <a:lnTo>
                        <a:pt x="514" y="728"/>
                      </a:lnTo>
                      <a:lnTo>
                        <a:pt x="515" y="728"/>
                      </a:lnTo>
                      <a:lnTo>
                        <a:pt x="516" y="729"/>
                      </a:lnTo>
                      <a:lnTo>
                        <a:pt x="517" y="729"/>
                      </a:lnTo>
                      <a:lnTo>
                        <a:pt x="517" y="730"/>
                      </a:lnTo>
                      <a:lnTo>
                        <a:pt x="518" y="731"/>
                      </a:lnTo>
                      <a:lnTo>
                        <a:pt x="519" y="732"/>
                      </a:lnTo>
                      <a:lnTo>
                        <a:pt x="520" y="733"/>
                      </a:lnTo>
                      <a:lnTo>
                        <a:pt x="520" y="734"/>
                      </a:lnTo>
                      <a:lnTo>
                        <a:pt x="521" y="735"/>
                      </a:lnTo>
                      <a:lnTo>
                        <a:pt x="522" y="736"/>
                      </a:lnTo>
                      <a:lnTo>
                        <a:pt x="523" y="738"/>
                      </a:lnTo>
                      <a:lnTo>
                        <a:pt x="524" y="738"/>
                      </a:lnTo>
                      <a:lnTo>
                        <a:pt x="525" y="740"/>
                      </a:lnTo>
                      <a:lnTo>
                        <a:pt x="525" y="741"/>
                      </a:lnTo>
                      <a:lnTo>
                        <a:pt x="526" y="742"/>
                      </a:lnTo>
                      <a:lnTo>
                        <a:pt x="527" y="743"/>
                      </a:lnTo>
                      <a:lnTo>
                        <a:pt x="528" y="744"/>
                      </a:lnTo>
                      <a:lnTo>
                        <a:pt x="529" y="745"/>
                      </a:lnTo>
                      <a:lnTo>
                        <a:pt x="529" y="746"/>
                      </a:lnTo>
                      <a:lnTo>
                        <a:pt x="530" y="746"/>
                      </a:lnTo>
                      <a:lnTo>
                        <a:pt x="531" y="747"/>
                      </a:lnTo>
                      <a:lnTo>
                        <a:pt x="532" y="748"/>
                      </a:lnTo>
                      <a:lnTo>
                        <a:pt x="532" y="748"/>
                      </a:lnTo>
                      <a:lnTo>
                        <a:pt x="533" y="748"/>
                      </a:lnTo>
                      <a:lnTo>
                        <a:pt x="534" y="749"/>
                      </a:lnTo>
                      <a:lnTo>
                        <a:pt x="535" y="749"/>
                      </a:lnTo>
                      <a:lnTo>
                        <a:pt x="536" y="750"/>
                      </a:lnTo>
                      <a:lnTo>
                        <a:pt x="537" y="750"/>
                      </a:lnTo>
                      <a:lnTo>
                        <a:pt x="537" y="750"/>
                      </a:lnTo>
                      <a:lnTo>
                        <a:pt x="538" y="750"/>
                      </a:lnTo>
                      <a:lnTo>
                        <a:pt x="539" y="750"/>
                      </a:lnTo>
                      <a:lnTo>
                        <a:pt x="540" y="751"/>
                      </a:lnTo>
                      <a:lnTo>
                        <a:pt x="540" y="751"/>
                      </a:lnTo>
                      <a:lnTo>
                        <a:pt x="541" y="751"/>
                      </a:lnTo>
                      <a:lnTo>
                        <a:pt x="542" y="751"/>
                      </a:lnTo>
                      <a:lnTo>
                        <a:pt x="543" y="751"/>
                      </a:lnTo>
                      <a:lnTo>
                        <a:pt x="544" y="751"/>
                      </a:lnTo>
                      <a:lnTo>
                        <a:pt x="544" y="751"/>
                      </a:lnTo>
                      <a:lnTo>
                        <a:pt x="545" y="751"/>
                      </a:lnTo>
                      <a:lnTo>
                        <a:pt x="546" y="751"/>
                      </a:lnTo>
                      <a:lnTo>
                        <a:pt x="547" y="751"/>
                      </a:lnTo>
                      <a:lnTo>
                        <a:pt x="548" y="751"/>
                      </a:lnTo>
                      <a:lnTo>
                        <a:pt x="548" y="752"/>
                      </a:lnTo>
                      <a:lnTo>
                        <a:pt x="549" y="752"/>
                      </a:lnTo>
                      <a:lnTo>
                        <a:pt x="550" y="752"/>
                      </a:lnTo>
                      <a:lnTo>
                        <a:pt x="551" y="752"/>
                      </a:lnTo>
                      <a:lnTo>
                        <a:pt x="552" y="752"/>
                      </a:lnTo>
                      <a:lnTo>
                        <a:pt x="552" y="752"/>
                      </a:lnTo>
                      <a:lnTo>
                        <a:pt x="553" y="753"/>
                      </a:lnTo>
                      <a:lnTo>
                        <a:pt x="554" y="753"/>
                      </a:lnTo>
                      <a:lnTo>
                        <a:pt x="555" y="753"/>
                      </a:lnTo>
                      <a:lnTo>
                        <a:pt x="556" y="753"/>
                      </a:lnTo>
                      <a:lnTo>
                        <a:pt x="556" y="753"/>
                      </a:lnTo>
                      <a:lnTo>
                        <a:pt x="557" y="754"/>
                      </a:lnTo>
                      <a:lnTo>
                        <a:pt x="558" y="753"/>
                      </a:lnTo>
                      <a:lnTo>
                        <a:pt x="559" y="754"/>
                      </a:lnTo>
                      <a:lnTo>
                        <a:pt x="560" y="754"/>
                      </a:lnTo>
                      <a:lnTo>
                        <a:pt x="560" y="754"/>
                      </a:lnTo>
                      <a:lnTo>
                        <a:pt x="561" y="755"/>
                      </a:lnTo>
                      <a:lnTo>
                        <a:pt x="562" y="754"/>
                      </a:lnTo>
                      <a:lnTo>
                        <a:pt x="563" y="755"/>
                      </a:lnTo>
                      <a:lnTo>
                        <a:pt x="563" y="755"/>
                      </a:lnTo>
                      <a:lnTo>
                        <a:pt x="564" y="755"/>
                      </a:lnTo>
                      <a:lnTo>
                        <a:pt x="565" y="755"/>
                      </a:lnTo>
                      <a:lnTo>
                        <a:pt x="566" y="755"/>
                      </a:lnTo>
                      <a:lnTo>
                        <a:pt x="567" y="755"/>
                      </a:lnTo>
                      <a:lnTo>
                        <a:pt x="568" y="755"/>
                      </a:lnTo>
                      <a:lnTo>
                        <a:pt x="568" y="755"/>
                      </a:lnTo>
                      <a:lnTo>
                        <a:pt x="569" y="755"/>
                      </a:lnTo>
                      <a:lnTo>
                        <a:pt x="570" y="755"/>
                      </a:lnTo>
                      <a:lnTo>
                        <a:pt x="571" y="755"/>
                      </a:lnTo>
                      <a:lnTo>
                        <a:pt x="572" y="755"/>
                      </a:lnTo>
                      <a:lnTo>
                        <a:pt x="572" y="754"/>
                      </a:lnTo>
                      <a:lnTo>
                        <a:pt x="573" y="754"/>
                      </a:lnTo>
                      <a:lnTo>
                        <a:pt x="574" y="754"/>
                      </a:lnTo>
                      <a:lnTo>
                        <a:pt x="575" y="753"/>
                      </a:lnTo>
                      <a:lnTo>
                        <a:pt x="575" y="753"/>
                      </a:lnTo>
                      <a:lnTo>
                        <a:pt x="576" y="753"/>
                      </a:lnTo>
                      <a:lnTo>
                        <a:pt x="577" y="752"/>
                      </a:lnTo>
                      <a:lnTo>
                        <a:pt x="578" y="752"/>
                      </a:lnTo>
                      <a:lnTo>
                        <a:pt x="579" y="751"/>
                      </a:lnTo>
                      <a:lnTo>
                        <a:pt x="580" y="751"/>
                      </a:lnTo>
                      <a:lnTo>
                        <a:pt x="580" y="750"/>
                      </a:lnTo>
                      <a:lnTo>
                        <a:pt x="581" y="749"/>
                      </a:lnTo>
                      <a:lnTo>
                        <a:pt x="582" y="748"/>
                      </a:lnTo>
                      <a:lnTo>
                        <a:pt x="583" y="747"/>
                      </a:lnTo>
                      <a:lnTo>
                        <a:pt x="583" y="745"/>
                      </a:lnTo>
                      <a:lnTo>
                        <a:pt x="584" y="744"/>
                      </a:lnTo>
                      <a:lnTo>
                        <a:pt x="585" y="743"/>
                      </a:lnTo>
                      <a:lnTo>
                        <a:pt x="586" y="741"/>
                      </a:lnTo>
                      <a:lnTo>
                        <a:pt x="587" y="740"/>
                      </a:lnTo>
                      <a:lnTo>
                        <a:pt x="587" y="740"/>
                      </a:lnTo>
                      <a:lnTo>
                        <a:pt x="588" y="738"/>
                      </a:lnTo>
                      <a:lnTo>
                        <a:pt x="589" y="738"/>
                      </a:lnTo>
                      <a:lnTo>
                        <a:pt x="590" y="738"/>
                      </a:lnTo>
                      <a:lnTo>
                        <a:pt x="591" y="738"/>
                      </a:lnTo>
                      <a:lnTo>
                        <a:pt x="592" y="737"/>
                      </a:lnTo>
                      <a:lnTo>
                        <a:pt x="592" y="738"/>
                      </a:lnTo>
                      <a:lnTo>
                        <a:pt x="593" y="738"/>
                      </a:lnTo>
                      <a:lnTo>
                        <a:pt x="594" y="739"/>
                      </a:lnTo>
                      <a:lnTo>
                        <a:pt x="595" y="740"/>
                      </a:lnTo>
                      <a:lnTo>
                        <a:pt x="595" y="740"/>
                      </a:lnTo>
                      <a:lnTo>
                        <a:pt x="596" y="741"/>
                      </a:lnTo>
                      <a:lnTo>
                        <a:pt x="597" y="743"/>
                      </a:lnTo>
                      <a:lnTo>
                        <a:pt x="598" y="743"/>
                      </a:lnTo>
                      <a:lnTo>
                        <a:pt x="598" y="745"/>
                      </a:lnTo>
                      <a:lnTo>
                        <a:pt x="599" y="746"/>
                      </a:lnTo>
                      <a:lnTo>
                        <a:pt x="600" y="747"/>
                      </a:lnTo>
                      <a:lnTo>
                        <a:pt x="601" y="748"/>
                      </a:lnTo>
                      <a:lnTo>
                        <a:pt x="602" y="749"/>
                      </a:lnTo>
                      <a:lnTo>
                        <a:pt x="603" y="749"/>
                      </a:lnTo>
                      <a:lnTo>
                        <a:pt x="603" y="750"/>
                      </a:lnTo>
                      <a:lnTo>
                        <a:pt x="604" y="750"/>
                      </a:lnTo>
                      <a:lnTo>
                        <a:pt x="605" y="751"/>
                      </a:lnTo>
                      <a:lnTo>
                        <a:pt x="606" y="751"/>
                      </a:lnTo>
                      <a:lnTo>
                        <a:pt x="607" y="751"/>
                      </a:lnTo>
                      <a:lnTo>
                        <a:pt x="607" y="751"/>
                      </a:lnTo>
                      <a:lnTo>
                        <a:pt x="608" y="751"/>
                      </a:lnTo>
                      <a:lnTo>
                        <a:pt x="609" y="751"/>
                      </a:lnTo>
                      <a:lnTo>
                        <a:pt x="610" y="751"/>
                      </a:lnTo>
                      <a:lnTo>
                        <a:pt x="610" y="750"/>
                      </a:lnTo>
                      <a:lnTo>
                        <a:pt x="611" y="750"/>
                      </a:lnTo>
                      <a:lnTo>
                        <a:pt x="612" y="750"/>
                      </a:lnTo>
                      <a:lnTo>
                        <a:pt x="613" y="750"/>
                      </a:lnTo>
                      <a:lnTo>
                        <a:pt x="614" y="750"/>
                      </a:lnTo>
                      <a:lnTo>
                        <a:pt x="615" y="750"/>
                      </a:lnTo>
                      <a:lnTo>
                        <a:pt x="615" y="750"/>
                      </a:lnTo>
                      <a:lnTo>
                        <a:pt x="616" y="750"/>
                      </a:lnTo>
                      <a:lnTo>
                        <a:pt x="617" y="750"/>
                      </a:lnTo>
                      <a:lnTo>
                        <a:pt x="618" y="750"/>
                      </a:lnTo>
                      <a:lnTo>
                        <a:pt x="618" y="750"/>
                      </a:lnTo>
                      <a:lnTo>
                        <a:pt x="619" y="750"/>
                      </a:lnTo>
                      <a:lnTo>
                        <a:pt x="620" y="751"/>
                      </a:lnTo>
                      <a:lnTo>
                        <a:pt x="621" y="751"/>
                      </a:lnTo>
                      <a:lnTo>
                        <a:pt x="622" y="751"/>
                      </a:lnTo>
                      <a:lnTo>
                        <a:pt x="622" y="751"/>
                      </a:lnTo>
                      <a:lnTo>
                        <a:pt x="623" y="751"/>
                      </a:lnTo>
                      <a:lnTo>
                        <a:pt x="624" y="751"/>
                      </a:lnTo>
                      <a:lnTo>
                        <a:pt x="625" y="751"/>
                      </a:lnTo>
                      <a:lnTo>
                        <a:pt x="626" y="752"/>
                      </a:lnTo>
                      <a:lnTo>
                        <a:pt x="627" y="752"/>
                      </a:lnTo>
                      <a:lnTo>
                        <a:pt x="627" y="752"/>
                      </a:lnTo>
                      <a:lnTo>
                        <a:pt x="628" y="752"/>
                      </a:lnTo>
                      <a:lnTo>
                        <a:pt x="629" y="752"/>
                      </a:lnTo>
                      <a:lnTo>
                        <a:pt x="630" y="752"/>
                      </a:lnTo>
                      <a:lnTo>
                        <a:pt x="630" y="752"/>
                      </a:lnTo>
                      <a:lnTo>
                        <a:pt x="631" y="753"/>
                      </a:lnTo>
                      <a:lnTo>
                        <a:pt x="632" y="753"/>
                      </a:lnTo>
                      <a:lnTo>
                        <a:pt x="633" y="753"/>
                      </a:lnTo>
                      <a:lnTo>
                        <a:pt x="633" y="753"/>
                      </a:lnTo>
                      <a:lnTo>
                        <a:pt x="634" y="753"/>
                      </a:lnTo>
                      <a:lnTo>
                        <a:pt x="635" y="753"/>
                      </a:lnTo>
                      <a:lnTo>
                        <a:pt x="636" y="754"/>
                      </a:lnTo>
                      <a:lnTo>
                        <a:pt x="637" y="754"/>
                      </a:lnTo>
                      <a:lnTo>
                        <a:pt x="638" y="754"/>
                      </a:lnTo>
                      <a:lnTo>
                        <a:pt x="638" y="754"/>
                      </a:lnTo>
                      <a:lnTo>
                        <a:pt x="639" y="754"/>
                      </a:lnTo>
                      <a:lnTo>
                        <a:pt x="640" y="754"/>
                      </a:lnTo>
                      <a:lnTo>
                        <a:pt x="641" y="755"/>
                      </a:lnTo>
                      <a:lnTo>
                        <a:pt x="641" y="755"/>
                      </a:lnTo>
                      <a:lnTo>
                        <a:pt x="642" y="755"/>
                      </a:lnTo>
                      <a:lnTo>
                        <a:pt x="643" y="755"/>
                      </a:lnTo>
                      <a:lnTo>
                        <a:pt x="644" y="755"/>
                      </a:lnTo>
                      <a:lnTo>
                        <a:pt x="645" y="755"/>
                      </a:lnTo>
                      <a:lnTo>
                        <a:pt x="646" y="755"/>
                      </a:lnTo>
                      <a:lnTo>
                        <a:pt x="646" y="755"/>
                      </a:lnTo>
                      <a:lnTo>
                        <a:pt x="647" y="755"/>
                      </a:lnTo>
                      <a:lnTo>
                        <a:pt x="648" y="755"/>
                      </a:lnTo>
                      <a:lnTo>
                        <a:pt x="649" y="755"/>
                      </a:lnTo>
                      <a:lnTo>
                        <a:pt x="650" y="755"/>
                      </a:lnTo>
                      <a:lnTo>
                        <a:pt x="650" y="755"/>
                      </a:lnTo>
                      <a:lnTo>
                        <a:pt x="651" y="755"/>
                      </a:lnTo>
                      <a:lnTo>
                        <a:pt x="652" y="756"/>
                      </a:lnTo>
                      <a:lnTo>
                        <a:pt x="653" y="756"/>
                      </a:lnTo>
                      <a:lnTo>
                        <a:pt x="653" y="756"/>
                      </a:lnTo>
                      <a:lnTo>
                        <a:pt x="654" y="756"/>
                      </a:lnTo>
                      <a:lnTo>
                        <a:pt x="655" y="756"/>
                      </a:lnTo>
                      <a:lnTo>
                        <a:pt x="656" y="756"/>
                      </a:lnTo>
                      <a:lnTo>
                        <a:pt x="657" y="755"/>
                      </a:lnTo>
                      <a:lnTo>
                        <a:pt x="658" y="756"/>
                      </a:lnTo>
                      <a:lnTo>
                        <a:pt x="658" y="755"/>
                      </a:lnTo>
                      <a:lnTo>
                        <a:pt x="659" y="755"/>
                      </a:lnTo>
                      <a:lnTo>
                        <a:pt x="660" y="755"/>
                      </a:lnTo>
                      <a:lnTo>
                        <a:pt x="661" y="755"/>
                      </a:lnTo>
                      <a:lnTo>
                        <a:pt x="661" y="755"/>
                      </a:lnTo>
                      <a:lnTo>
                        <a:pt x="662" y="755"/>
                      </a:lnTo>
                      <a:lnTo>
                        <a:pt x="663" y="755"/>
                      </a:lnTo>
                      <a:lnTo>
                        <a:pt x="664" y="755"/>
                      </a:lnTo>
                      <a:lnTo>
                        <a:pt x="665" y="755"/>
                      </a:lnTo>
                      <a:lnTo>
                        <a:pt x="665" y="755"/>
                      </a:lnTo>
                      <a:lnTo>
                        <a:pt x="666" y="754"/>
                      </a:lnTo>
                      <a:lnTo>
                        <a:pt x="667" y="754"/>
                      </a:lnTo>
                      <a:lnTo>
                        <a:pt x="668" y="754"/>
                      </a:lnTo>
                      <a:lnTo>
                        <a:pt x="669" y="754"/>
                      </a:lnTo>
                      <a:lnTo>
                        <a:pt x="670" y="754"/>
                      </a:lnTo>
                      <a:lnTo>
                        <a:pt x="670" y="754"/>
                      </a:lnTo>
                      <a:lnTo>
                        <a:pt x="671" y="754"/>
                      </a:lnTo>
                      <a:lnTo>
                        <a:pt x="672" y="754"/>
                      </a:lnTo>
                      <a:lnTo>
                        <a:pt x="673" y="754"/>
                      </a:lnTo>
                      <a:lnTo>
                        <a:pt x="673" y="754"/>
                      </a:lnTo>
                      <a:lnTo>
                        <a:pt x="674" y="754"/>
                      </a:lnTo>
                      <a:lnTo>
                        <a:pt x="675" y="754"/>
                      </a:lnTo>
                      <a:lnTo>
                        <a:pt x="676" y="754"/>
                      </a:lnTo>
                      <a:lnTo>
                        <a:pt x="676" y="754"/>
                      </a:lnTo>
                      <a:lnTo>
                        <a:pt x="677" y="754"/>
                      </a:lnTo>
                      <a:lnTo>
                        <a:pt x="678" y="754"/>
                      </a:lnTo>
                      <a:lnTo>
                        <a:pt x="679" y="754"/>
                      </a:lnTo>
                      <a:lnTo>
                        <a:pt x="680" y="754"/>
                      </a:lnTo>
                      <a:lnTo>
                        <a:pt x="681" y="754"/>
                      </a:lnTo>
                      <a:lnTo>
                        <a:pt x="681" y="754"/>
                      </a:lnTo>
                      <a:lnTo>
                        <a:pt x="682" y="754"/>
                      </a:lnTo>
                      <a:lnTo>
                        <a:pt x="683" y="754"/>
                      </a:lnTo>
                      <a:lnTo>
                        <a:pt x="684" y="754"/>
                      </a:lnTo>
                      <a:lnTo>
                        <a:pt x="685" y="754"/>
                      </a:lnTo>
                      <a:lnTo>
                        <a:pt x="685" y="754"/>
                      </a:lnTo>
                      <a:lnTo>
                        <a:pt x="686" y="754"/>
                      </a:lnTo>
                      <a:lnTo>
                        <a:pt x="687" y="754"/>
                      </a:lnTo>
                      <a:lnTo>
                        <a:pt x="688" y="754"/>
                      </a:lnTo>
                      <a:lnTo>
                        <a:pt x="688" y="754"/>
                      </a:lnTo>
                      <a:lnTo>
                        <a:pt x="689" y="754"/>
                      </a:lnTo>
                      <a:lnTo>
                        <a:pt x="690" y="754"/>
                      </a:lnTo>
                      <a:lnTo>
                        <a:pt x="691" y="754"/>
                      </a:lnTo>
                      <a:lnTo>
                        <a:pt x="692" y="754"/>
                      </a:lnTo>
                      <a:lnTo>
                        <a:pt x="693" y="754"/>
                      </a:lnTo>
                      <a:lnTo>
                        <a:pt x="693" y="754"/>
                      </a:lnTo>
                      <a:lnTo>
                        <a:pt x="694" y="754"/>
                      </a:lnTo>
                      <a:lnTo>
                        <a:pt x="695" y="754"/>
                      </a:lnTo>
                      <a:lnTo>
                        <a:pt x="696" y="754"/>
                      </a:lnTo>
                      <a:lnTo>
                        <a:pt x="696" y="754"/>
                      </a:lnTo>
                      <a:lnTo>
                        <a:pt x="697" y="754"/>
                      </a:lnTo>
                      <a:lnTo>
                        <a:pt x="698" y="755"/>
                      </a:lnTo>
                      <a:lnTo>
                        <a:pt x="699" y="755"/>
                      </a:lnTo>
                      <a:lnTo>
                        <a:pt x="700" y="755"/>
                      </a:lnTo>
                      <a:lnTo>
                        <a:pt x="700" y="755"/>
                      </a:lnTo>
                      <a:lnTo>
                        <a:pt x="701" y="755"/>
                      </a:lnTo>
                      <a:lnTo>
                        <a:pt x="702" y="755"/>
                      </a:lnTo>
                      <a:lnTo>
                        <a:pt x="703" y="755"/>
                      </a:lnTo>
                      <a:lnTo>
                        <a:pt x="704" y="756"/>
                      </a:lnTo>
                      <a:lnTo>
                        <a:pt x="705" y="756"/>
                      </a:lnTo>
                      <a:lnTo>
                        <a:pt x="705" y="756"/>
                      </a:lnTo>
                      <a:lnTo>
                        <a:pt x="706" y="756"/>
                      </a:lnTo>
                      <a:lnTo>
                        <a:pt x="707" y="756"/>
                      </a:lnTo>
                      <a:lnTo>
                        <a:pt x="708" y="756"/>
                      </a:lnTo>
                      <a:lnTo>
                        <a:pt x="708" y="756"/>
                      </a:lnTo>
                      <a:lnTo>
                        <a:pt x="709" y="756"/>
                      </a:lnTo>
                      <a:lnTo>
                        <a:pt x="710" y="756"/>
                      </a:lnTo>
                      <a:lnTo>
                        <a:pt x="711" y="756"/>
                      </a:lnTo>
                      <a:lnTo>
                        <a:pt x="711" y="757"/>
                      </a:lnTo>
                      <a:lnTo>
                        <a:pt x="712" y="757"/>
                      </a:lnTo>
                      <a:lnTo>
                        <a:pt x="713" y="757"/>
                      </a:lnTo>
                      <a:lnTo>
                        <a:pt x="714" y="757"/>
                      </a:lnTo>
                      <a:lnTo>
                        <a:pt x="715" y="757"/>
                      </a:lnTo>
                      <a:lnTo>
                        <a:pt x="716" y="757"/>
                      </a:lnTo>
                      <a:lnTo>
                        <a:pt x="716" y="757"/>
                      </a:lnTo>
                      <a:lnTo>
                        <a:pt x="717" y="756"/>
                      </a:lnTo>
                      <a:lnTo>
                        <a:pt x="718" y="757"/>
                      </a:lnTo>
                      <a:lnTo>
                        <a:pt x="719" y="757"/>
                      </a:lnTo>
                      <a:lnTo>
                        <a:pt x="720" y="756"/>
                      </a:lnTo>
                      <a:lnTo>
                        <a:pt x="720" y="756"/>
                      </a:lnTo>
                      <a:lnTo>
                        <a:pt x="721" y="756"/>
                      </a:lnTo>
                      <a:lnTo>
                        <a:pt x="722" y="756"/>
                      </a:lnTo>
                      <a:lnTo>
                        <a:pt x="723" y="755"/>
                      </a:lnTo>
                      <a:lnTo>
                        <a:pt x="723" y="755"/>
                      </a:lnTo>
                      <a:lnTo>
                        <a:pt x="724" y="754"/>
                      </a:lnTo>
                      <a:lnTo>
                        <a:pt x="725" y="753"/>
                      </a:lnTo>
                      <a:lnTo>
                        <a:pt x="726" y="752"/>
                      </a:lnTo>
                      <a:lnTo>
                        <a:pt x="727" y="750"/>
                      </a:lnTo>
                      <a:lnTo>
                        <a:pt x="728" y="747"/>
                      </a:lnTo>
                      <a:lnTo>
                        <a:pt x="728" y="743"/>
                      </a:lnTo>
                      <a:lnTo>
                        <a:pt x="729" y="738"/>
                      </a:lnTo>
                      <a:lnTo>
                        <a:pt x="730" y="731"/>
                      </a:lnTo>
                      <a:lnTo>
                        <a:pt x="731" y="723"/>
                      </a:lnTo>
                      <a:lnTo>
                        <a:pt x="731" y="712"/>
                      </a:lnTo>
                      <a:lnTo>
                        <a:pt x="732" y="698"/>
                      </a:lnTo>
                      <a:lnTo>
                        <a:pt x="733" y="680"/>
                      </a:lnTo>
                      <a:lnTo>
                        <a:pt x="734" y="660"/>
                      </a:lnTo>
                      <a:lnTo>
                        <a:pt x="735" y="636"/>
                      </a:lnTo>
                      <a:lnTo>
                        <a:pt x="735" y="610"/>
                      </a:lnTo>
                      <a:lnTo>
                        <a:pt x="736" y="579"/>
                      </a:lnTo>
                      <a:lnTo>
                        <a:pt x="737" y="551"/>
                      </a:lnTo>
                      <a:lnTo>
                        <a:pt x="738" y="518"/>
                      </a:lnTo>
                      <a:lnTo>
                        <a:pt x="739" y="490"/>
                      </a:lnTo>
                      <a:lnTo>
                        <a:pt x="739" y="461"/>
                      </a:lnTo>
                      <a:lnTo>
                        <a:pt x="740" y="440"/>
                      </a:lnTo>
                      <a:lnTo>
                        <a:pt x="741" y="420"/>
                      </a:lnTo>
                      <a:lnTo>
                        <a:pt x="742" y="401"/>
                      </a:lnTo>
                      <a:lnTo>
                        <a:pt x="743" y="389"/>
                      </a:lnTo>
                      <a:lnTo>
                        <a:pt x="743" y="380"/>
                      </a:lnTo>
                      <a:lnTo>
                        <a:pt x="744" y="376"/>
                      </a:lnTo>
                      <a:lnTo>
                        <a:pt x="745" y="375"/>
                      </a:lnTo>
                      <a:lnTo>
                        <a:pt x="746" y="384"/>
                      </a:lnTo>
                      <a:lnTo>
                        <a:pt x="747" y="390"/>
                      </a:lnTo>
                      <a:lnTo>
                        <a:pt x="748" y="398"/>
                      </a:lnTo>
                      <a:lnTo>
                        <a:pt x="748" y="410"/>
                      </a:lnTo>
                      <a:lnTo>
                        <a:pt x="749" y="427"/>
                      </a:lnTo>
                      <a:lnTo>
                        <a:pt x="750" y="447"/>
                      </a:lnTo>
                      <a:lnTo>
                        <a:pt x="751" y="468"/>
                      </a:lnTo>
                      <a:lnTo>
                        <a:pt x="751" y="493"/>
                      </a:lnTo>
                      <a:lnTo>
                        <a:pt x="752" y="520"/>
                      </a:lnTo>
                      <a:lnTo>
                        <a:pt x="753" y="543"/>
                      </a:lnTo>
                      <a:lnTo>
                        <a:pt x="754" y="567"/>
                      </a:lnTo>
                      <a:lnTo>
                        <a:pt x="754" y="592"/>
                      </a:lnTo>
                      <a:lnTo>
                        <a:pt x="755" y="612"/>
                      </a:lnTo>
                      <a:lnTo>
                        <a:pt x="756" y="632"/>
                      </a:lnTo>
                      <a:lnTo>
                        <a:pt x="757" y="649"/>
                      </a:lnTo>
                      <a:lnTo>
                        <a:pt x="758" y="663"/>
                      </a:lnTo>
                      <a:lnTo>
                        <a:pt x="759" y="677"/>
                      </a:lnTo>
                      <a:lnTo>
                        <a:pt x="759" y="687"/>
                      </a:lnTo>
                      <a:lnTo>
                        <a:pt x="760" y="696"/>
                      </a:lnTo>
                      <a:lnTo>
                        <a:pt x="761" y="703"/>
                      </a:lnTo>
                      <a:lnTo>
                        <a:pt x="762" y="710"/>
                      </a:lnTo>
                      <a:lnTo>
                        <a:pt x="763" y="715"/>
                      </a:lnTo>
                      <a:lnTo>
                        <a:pt x="763" y="718"/>
                      </a:lnTo>
                      <a:lnTo>
                        <a:pt x="764" y="720"/>
                      </a:lnTo>
                      <a:lnTo>
                        <a:pt x="765" y="722"/>
                      </a:lnTo>
                      <a:lnTo>
                        <a:pt x="766" y="724"/>
                      </a:lnTo>
                      <a:lnTo>
                        <a:pt x="766" y="725"/>
                      </a:lnTo>
                      <a:lnTo>
                        <a:pt x="767" y="725"/>
                      </a:lnTo>
                      <a:lnTo>
                        <a:pt x="768" y="726"/>
                      </a:lnTo>
                      <a:lnTo>
                        <a:pt x="769" y="726"/>
                      </a:lnTo>
                      <a:lnTo>
                        <a:pt x="770" y="726"/>
                      </a:lnTo>
                      <a:lnTo>
                        <a:pt x="771" y="726"/>
                      </a:lnTo>
                      <a:lnTo>
                        <a:pt x="771" y="725"/>
                      </a:lnTo>
                      <a:lnTo>
                        <a:pt x="772" y="725"/>
                      </a:lnTo>
                      <a:lnTo>
                        <a:pt x="773" y="724"/>
                      </a:lnTo>
                      <a:lnTo>
                        <a:pt x="774" y="725"/>
                      </a:lnTo>
                      <a:lnTo>
                        <a:pt x="774" y="725"/>
                      </a:lnTo>
                      <a:lnTo>
                        <a:pt x="775" y="725"/>
                      </a:lnTo>
                      <a:lnTo>
                        <a:pt x="776" y="726"/>
                      </a:lnTo>
                      <a:lnTo>
                        <a:pt x="777" y="726"/>
                      </a:lnTo>
                      <a:lnTo>
                        <a:pt x="778" y="727"/>
                      </a:lnTo>
                      <a:lnTo>
                        <a:pt x="778" y="728"/>
                      </a:lnTo>
                      <a:lnTo>
                        <a:pt x="779" y="730"/>
                      </a:lnTo>
                      <a:lnTo>
                        <a:pt x="780" y="731"/>
                      </a:lnTo>
                      <a:lnTo>
                        <a:pt x="781" y="732"/>
                      </a:lnTo>
                      <a:lnTo>
                        <a:pt x="782" y="734"/>
                      </a:lnTo>
                      <a:lnTo>
                        <a:pt x="783" y="735"/>
                      </a:lnTo>
                      <a:lnTo>
                        <a:pt x="783" y="736"/>
                      </a:lnTo>
                      <a:lnTo>
                        <a:pt x="784" y="738"/>
                      </a:lnTo>
                      <a:lnTo>
                        <a:pt x="785" y="739"/>
                      </a:lnTo>
                      <a:lnTo>
                        <a:pt x="786" y="740"/>
                      </a:lnTo>
                      <a:lnTo>
                        <a:pt x="786" y="741"/>
                      </a:lnTo>
                      <a:lnTo>
                        <a:pt x="787" y="743"/>
                      </a:lnTo>
                      <a:lnTo>
                        <a:pt x="788" y="743"/>
                      </a:lnTo>
                      <a:lnTo>
                        <a:pt x="789" y="744"/>
                      </a:lnTo>
                      <a:lnTo>
                        <a:pt x="789" y="745"/>
                      </a:lnTo>
                      <a:lnTo>
                        <a:pt x="790" y="745"/>
                      </a:lnTo>
                      <a:lnTo>
                        <a:pt x="791" y="746"/>
                      </a:lnTo>
                      <a:lnTo>
                        <a:pt x="792" y="746"/>
                      </a:lnTo>
                      <a:lnTo>
                        <a:pt x="793" y="747"/>
                      </a:lnTo>
                      <a:lnTo>
                        <a:pt x="794" y="747"/>
                      </a:lnTo>
                      <a:lnTo>
                        <a:pt x="794" y="748"/>
                      </a:lnTo>
                      <a:lnTo>
                        <a:pt x="795" y="748"/>
                      </a:lnTo>
                      <a:lnTo>
                        <a:pt x="796" y="748"/>
                      </a:lnTo>
                      <a:lnTo>
                        <a:pt x="797" y="749"/>
                      </a:lnTo>
                      <a:lnTo>
                        <a:pt x="798" y="749"/>
                      </a:lnTo>
                      <a:lnTo>
                        <a:pt x="798" y="750"/>
                      </a:lnTo>
                      <a:lnTo>
                        <a:pt x="799" y="749"/>
                      </a:lnTo>
                      <a:lnTo>
                        <a:pt x="800" y="750"/>
                      </a:lnTo>
                      <a:lnTo>
                        <a:pt x="801" y="750"/>
                      </a:lnTo>
                      <a:lnTo>
                        <a:pt x="801" y="750"/>
                      </a:lnTo>
                      <a:lnTo>
                        <a:pt x="802" y="750"/>
                      </a:lnTo>
                      <a:lnTo>
                        <a:pt x="803" y="750"/>
                      </a:lnTo>
                      <a:lnTo>
                        <a:pt x="804" y="751"/>
                      </a:lnTo>
                      <a:lnTo>
                        <a:pt x="805" y="751"/>
                      </a:lnTo>
                      <a:lnTo>
                        <a:pt x="806" y="751"/>
                      </a:lnTo>
                      <a:lnTo>
                        <a:pt x="806" y="751"/>
                      </a:lnTo>
                      <a:lnTo>
                        <a:pt x="807" y="751"/>
                      </a:lnTo>
                      <a:lnTo>
                        <a:pt x="808" y="752"/>
                      </a:lnTo>
                      <a:lnTo>
                        <a:pt x="809" y="752"/>
                      </a:lnTo>
                      <a:lnTo>
                        <a:pt x="809" y="752"/>
                      </a:lnTo>
                      <a:lnTo>
                        <a:pt x="810" y="752"/>
                      </a:lnTo>
                      <a:lnTo>
                        <a:pt x="811" y="753"/>
                      </a:lnTo>
                      <a:lnTo>
                        <a:pt x="812" y="753"/>
                      </a:lnTo>
                      <a:lnTo>
                        <a:pt x="813" y="753"/>
                      </a:lnTo>
                      <a:lnTo>
                        <a:pt x="813" y="753"/>
                      </a:lnTo>
                      <a:lnTo>
                        <a:pt x="814" y="753"/>
                      </a:lnTo>
                    </a:path>
                  </a:pathLst>
                </a:custGeom>
                <a:noFill/>
                <a:ln w="0" cap="flat">
                  <a:solidFill>
                    <a:srgbClr val="800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329" name="Freeform 138">
                  <a:extLst>
                    <a:ext uri="{FF2B5EF4-FFF2-40B4-BE49-F238E27FC236}">
                      <a16:creationId xmlns:a16="http://schemas.microsoft.com/office/drawing/2014/main" id="{04ABFD9A-3CBA-45AF-B135-8FAD005AA7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3" y="3434"/>
                  <a:ext cx="815" cy="500"/>
                </a:xfrm>
                <a:custGeom>
                  <a:avLst/>
                  <a:gdLst>
                    <a:gd name="T0" fmla="*/ 13 w 815"/>
                    <a:gd name="T1" fmla="*/ 495 h 500"/>
                    <a:gd name="T2" fmla="*/ 27 w 815"/>
                    <a:gd name="T3" fmla="*/ 487 h 500"/>
                    <a:gd name="T4" fmla="*/ 40 w 815"/>
                    <a:gd name="T5" fmla="*/ 477 h 500"/>
                    <a:gd name="T6" fmla="*/ 53 w 815"/>
                    <a:gd name="T7" fmla="*/ 480 h 500"/>
                    <a:gd name="T8" fmla="*/ 67 w 815"/>
                    <a:gd name="T9" fmla="*/ 490 h 500"/>
                    <a:gd name="T10" fmla="*/ 81 w 815"/>
                    <a:gd name="T11" fmla="*/ 492 h 500"/>
                    <a:gd name="T12" fmla="*/ 94 w 815"/>
                    <a:gd name="T13" fmla="*/ 495 h 500"/>
                    <a:gd name="T14" fmla="*/ 108 w 815"/>
                    <a:gd name="T15" fmla="*/ 475 h 500"/>
                    <a:gd name="T16" fmla="*/ 121 w 815"/>
                    <a:gd name="T17" fmla="*/ 485 h 500"/>
                    <a:gd name="T18" fmla="*/ 135 w 815"/>
                    <a:gd name="T19" fmla="*/ 206 h 500"/>
                    <a:gd name="T20" fmla="*/ 148 w 815"/>
                    <a:gd name="T21" fmla="*/ 106 h 500"/>
                    <a:gd name="T22" fmla="*/ 162 w 815"/>
                    <a:gd name="T23" fmla="*/ 432 h 500"/>
                    <a:gd name="T24" fmla="*/ 175 w 815"/>
                    <a:gd name="T25" fmla="*/ 470 h 500"/>
                    <a:gd name="T26" fmla="*/ 189 w 815"/>
                    <a:gd name="T27" fmla="*/ 487 h 500"/>
                    <a:gd name="T28" fmla="*/ 203 w 815"/>
                    <a:gd name="T29" fmla="*/ 488 h 500"/>
                    <a:gd name="T30" fmla="*/ 216 w 815"/>
                    <a:gd name="T31" fmla="*/ 484 h 500"/>
                    <a:gd name="T32" fmla="*/ 229 w 815"/>
                    <a:gd name="T33" fmla="*/ 488 h 500"/>
                    <a:gd name="T34" fmla="*/ 243 w 815"/>
                    <a:gd name="T35" fmla="*/ 494 h 500"/>
                    <a:gd name="T36" fmla="*/ 257 w 815"/>
                    <a:gd name="T37" fmla="*/ 492 h 500"/>
                    <a:gd name="T38" fmla="*/ 270 w 815"/>
                    <a:gd name="T39" fmla="*/ 464 h 500"/>
                    <a:gd name="T40" fmla="*/ 284 w 815"/>
                    <a:gd name="T41" fmla="*/ 487 h 500"/>
                    <a:gd name="T42" fmla="*/ 297 w 815"/>
                    <a:gd name="T43" fmla="*/ 489 h 500"/>
                    <a:gd name="T44" fmla="*/ 311 w 815"/>
                    <a:gd name="T45" fmla="*/ 491 h 500"/>
                    <a:gd name="T46" fmla="*/ 324 w 815"/>
                    <a:gd name="T47" fmla="*/ 494 h 500"/>
                    <a:gd name="T48" fmla="*/ 338 w 815"/>
                    <a:gd name="T49" fmla="*/ 490 h 500"/>
                    <a:gd name="T50" fmla="*/ 351 w 815"/>
                    <a:gd name="T51" fmla="*/ 483 h 500"/>
                    <a:gd name="T52" fmla="*/ 365 w 815"/>
                    <a:gd name="T53" fmla="*/ 493 h 500"/>
                    <a:gd name="T54" fmla="*/ 378 w 815"/>
                    <a:gd name="T55" fmla="*/ 487 h 500"/>
                    <a:gd name="T56" fmla="*/ 392 w 815"/>
                    <a:gd name="T57" fmla="*/ 487 h 500"/>
                    <a:gd name="T58" fmla="*/ 405 w 815"/>
                    <a:gd name="T59" fmla="*/ 494 h 500"/>
                    <a:gd name="T60" fmla="*/ 419 w 815"/>
                    <a:gd name="T61" fmla="*/ 498 h 500"/>
                    <a:gd name="T62" fmla="*/ 432 w 815"/>
                    <a:gd name="T63" fmla="*/ 499 h 500"/>
                    <a:gd name="T64" fmla="*/ 446 w 815"/>
                    <a:gd name="T65" fmla="*/ 500 h 500"/>
                    <a:gd name="T66" fmla="*/ 460 w 815"/>
                    <a:gd name="T67" fmla="*/ 498 h 500"/>
                    <a:gd name="T68" fmla="*/ 473 w 815"/>
                    <a:gd name="T69" fmla="*/ 491 h 500"/>
                    <a:gd name="T70" fmla="*/ 487 w 815"/>
                    <a:gd name="T71" fmla="*/ 493 h 500"/>
                    <a:gd name="T72" fmla="*/ 500 w 815"/>
                    <a:gd name="T73" fmla="*/ 463 h 500"/>
                    <a:gd name="T74" fmla="*/ 514 w 815"/>
                    <a:gd name="T75" fmla="*/ 481 h 500"/>
                    <a:gd name="T76" fmla="*/ 527 w 815"/>
                    <a:gd name="T77" fmla="*/ 495 h 500"/>
                    <a:gd name="T78" fmla="*/ 541 w 815"/>
                    <a:gd name="T79" fmla="*/ 458 h 500"/>
                    <a:gd name="T80" fmla="*/ 554 w 815"/>
                    <a:gd name="T81" fmla="*/ 87 h 500"/>
                    <a:gd name="T82" fmla="*/ 568 w 815"/>
                    <a:gd name="T83" fmla="*/ 313 h 500"/>
                    <a:gd name="T84" fmla="*/ 581 w 815"/>
                    <a:gd name="T85" fmla="*/ 470 h 500"/>
                    <a:gd name="T86" fmla="*/ 595 w 815"/>
                    <a:gd name="T87" fmla="*/ 461 h 500"/>
                    <a:gd name="T88" fmla="*/ 608 w 815"/>
                    <a:gd name="T89" fmla="*/ 483 h 500"/>
                    <a:gd name="T90" fmla="*/ 622 w 815"/>
                    <a:gd name="T91" fmla="*/ 493 h 500"/>
                    <a:gd name="T92" fmla="*/ 635 w 815"/>
                    <a:gd name="T93" fmla="*/ 489 h 500"/>
                    <a:gd name="T94" fmla="*/ 649 w 815"/>
                    <a:gd name="T95" fmla="*/ 490 h 500"/>
                    <a:gd name="T96" fmla="*/ 663 w 815"/>
                    <a:gd name="T97" fmla="*/ 496 h 500"/>
                    <a:gd name="T98" fmla="*/ 676 w 815"/>
                    <a:gd name="T99" fmla="*/ 498 h 500"/>
                    <a:gd name="T100" fmla="*/ 689 w 815"/>
                    <a:gd name="T101" fmla="*/ 498 h 500"/>
                    <a:gd name="T102" fmla="*/ 703 w 815"/>
                    <a:gd name="T103" fmla="*/ 499 h 500"/>
                    <a:gd name="T104" fmla="*/ 717 w 815"/>
                    <a:gd name="T105" fmla="*/ 496 h 500"/>
                    <a:gd name="T106" fmla="*/ 730 w 815"/>
                    <a:gd name="T107" fmla="*/ 466 h 500"/>
                    <a:gd name="T108" fmla="*/ 744 w 815"/>
                    <a:gd name="T109" fmla="*/ 442 h 500"/>
                    <a:gd name="T110" fmla="*/ 757 w 815"/>
                    <a:gd name="T111" fmla="*/ 487 h 500"/>
                    <a:gd name="T112" fmla="*/ 771 w 815"/>
                    <a:gd name="T113" fmla="*/ 495 h 500"/>
                    <a:gd name="T114" fmla="*/ 784 w 815"/>
                    <a:gd name="T115" fmla="*/ 498 h 500"/>
                    <a:gd name="T116" fmla="*/ 798 w 815"/>
                    <a:gd name="T117" fmla="*/ 498 h 500"/>
                    <a:gd name="T118" fmla="*/ 811 w 815"/>
                    <a:gd name="T119" fmla="*/ 498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15" h="500">
                      <a:moveTo>
                        <a:pt x="0" y="495"/>
                      </a:moveTo>
                      <a:lnTo>
                        <a:pt x="1" y="495"/>
                      </a:lnTo>
                      <a:lnTo>
                        <a:pt x="2" y="496"/>
                      </a:lnTo>
                      <a:lnTo>
                        <a:pt x="3" y="495"/>
                      </a:lnTo>
                      <a:lnTo>
                        <a:pt x="4" y="496"/>
                      </a:lnTo>
                      <a:lnTo>
                        <a:pt x="4" y="496"/>
                      </a:lnTo>
                      <a:lnTo>
                        <a:pt x="5" y="496"/>
                      </a:lnTo>
                      <a:lnTo>
                        <a:pt x="6" y="496"/>
                      </a:lnTo>
                      <a:lnTo>
                        <a:pt x="7" y="496"/>
                      </a:lnTo>
                      <a:lnTo>
                        <a:pt x="7" y="496"/>
                      </a:lnTo>
                      <a:lnTo>
                        <a:pt x="8" y="496"/>
                      </a:lnTo>
                      <a:lnTo>
                        <a:pt x="9" y="496"/>
                      </a:lnTo>
                      <a:lnTo>
                        <a:pt x="10" y="496"/>
                      </a:lnTo>
                      <a:lnTo>
                        <a:pt x="11" y="496"/>
                      </a:lnTo>
                      <a:lnTo>
                        <a:pt x="12" y="495"/>
                      </a:lnTo>
                      <a:lnTo>
                        <a:pt x="12" y="495"/>
                      </a:lnTo>
                      <a:lnTo>
                        <a:pt x="13" y="495"/>
                      </a:lnTo>
                      <a:lnTo>
                        <a:pt x="14" y="495"/>
                      </a:lnTo>
                      <a:lnTo>
                        <a:pt x="15" y="495"/>
                      </a:lnTo>
                      <a:lnTo>
                        <a:pt x="15" y="494"/>
                      </a:lnTo>
                      <a:lnTo>
                        <a:pt x="16" y="494"/>
                      </a:lnTo>
                      <a:lnTo>
                        <a:pt x="17" y="494"/>
                      </a:lnTo>
                      <a:lnTo>
                        <a:pt x="18" y="493"/>
                      </a:lnTo>
                      <a:lnTo>
                        <a:pt x="18" y="493"/>
                      </a:lnTo>
                      <a:lnTo>
                        <a:pt x="19" y="493"/>
                      </a:lnTo>
                      <a:lnTo>
                        <a:pt x="20" y="492"/>
                      </a:lnTo>
                      <a:lnTo>
                        <a:pt x="21" y="492"/>
                      </a:lnTo>
                      <a:lnTo>
                        <a:pt x="22" y="492"/>
                      </a:lnTo>
                      <a:lnTo>
                        <a:pt x="23" y="491"/>
                      </a:lnTo>
                      <a:lnTo>
                        <a:pt x="23" y="490"/>
                      </a:lnTo>
                      <a:lnTo>
                        <a:pt x="24" y="490"/>
                      </a:lnTo>
                      <a:lnTo>
                        <a:pt x="25" y="489"/>
                      </a:lnTo>
                      <a:lnTo>
                        <a:pt x="26" y="488"/>
                      </a:lnTo>
                      <a:lnTo>
                        <a:pt x="27" y="487"/>
                      </a:lnTo>
                      <a:lnTo>
                        <a:pt x="27" y="487"/>
                      </a:lnTo>
                      <a:lnTo>
                        <a:pt x="28" y="486"/>
                      </a:lnTo>
                      <a:lnTo>
                        <a:pt x="29" y="485"/>
                      </a:lnTo>
                      <a:lnTo>
                        <a:pt x="30" y="485"/>
                      </a:lnTo>
                      <a:lnTo>
                        <a:pt x="30" y="484"/>
                      </a:lnTo>
                      <a:lnTo>
                        <a:pt x="31" y="483"/>
                      </a:lnTo>
                      <a:lnTo>
                        <a:pt x="32" y="482"/>
                      </a:lnTo>
                      <a:lnTo>
                        <a:pt x="33" y="482"/>
                      </a:lnTo>
                      <a:lnTo>
                        <a:pt x="34" y="481"/>
                      </a:lnTo>
                      <a:lnTo>
                        <a:pt x="35" y="480"/>
                      </a:lnTo>
                      <a:lnTo>
                        <a:pt x="35" y="480"/>
                      </a:lnTo>
                      <a:lnTo>
                        <a:pt x="36" y="479"/>
                      </a:lnTo>
                      <a:lnTo>
                        <a:pt x="37" y="479"/>
                      </a:lnTo>
                      <a:lnTo>
                        <a:pt x="38" y="478"/>
                      </a:lnTo>
                      <a:lnTo>
                        <a:pt x="38" y="478"/>
                      </a:lnTo>
                      <a:lnTo>
                        <a:pt x="39" y="477"/>
                      </a:lnTo>
                      <a:lnTo>
                        <a:pt x="40" y="477"/>
                      </a:lnTo>
                      <a:lnTo>
                        <a:pt x="41" y="476"/>
                      </a:lnTo>
                      <a:lnTo>
                        <a:pt x="42" y="476"/>
                      </a:lnTo>
                      <a:lnTo>
                        <a:pt x="42" y="475"/>
                      </a:lnTo>
                      <a:lnTo>
                        <a:pt x="43" y="475"/>
                      </a:lnTo>
                      <a:lnTo>
                        <a:pt x="44" y="475"/>
                      </a:lnTo>
                      <a:lnTo>
                        <a:pt x="45" y="474"/>
                      </a:lnTo>
                      <a:lnTo>
                        <a:pt x="46" y="474"/>
                      </a:lnTo>
                      <a:lnTo>
                        <a:pt x="47" y="474"/>
                      </a:lnTo>
                      <a:lnTo>
                        <a:pt x="47" y="474"/>
                      </a:lnTo>
                      <a:lnTo>
                        <a:pt x="48" y="474"/>
                      </a:lnTo>
                      <a:lnTo>
                        <a:pt x="49" y="475"/>
                      </a:lnTo>
                      <a:lnTo>
                        <a:pt x="50" y="475"/>
                      </a:lnTo>
                      <a:lnTo>
                        <a:pt x="50" y="476"/>
                      </a:lnTo>
                      <a:lnTo>
                        <a:pt x="51" y="477"/>
                      </a:lnTo>
                      <a:lnTo>
                        <a:pt x="52" y="478"/>
                      </a:lnTo>
                      <a:lnTo>
                        <a:pt x="53" y="479"/>
                      </a:lnTo>
                      <a:lnTo>
                        <a:pt x="53" y="480"/>
                      </a:lnTo>
                      <a:lnTo>
                        <a:pt x="54" y="481"/>
                      </a:lnTo>
                      <a:lnTo>
                        <a:pt x="55" y="482"/>
                      </a:lnTo>
                      <a:lnTo>
                        <a:pt x="56" y="483"/>
                      </a:lnTo>
                      <a:lnTo>
                        <a:pt x="57" y="485"/>
                      </a:lnTo>
                      <a:lnTo>
                        <a:pt x="58" y="486"/>
                      </a:lnTo>
                      <a:lnTo>
                        <a:pt x="58" y="486"/>
                      </a:lnTo>
                      <a:lnTo>
                        <a:pt x="59" y="487"/>
                      </a:lnTo>
                      <a:lnTo>
                        <a:pt x="60" y="488"/>
                      </a:lnTo>
                      <a:lnTo>
                        <a:pt x="61" y="488"/>
                      </a:lnTo>
                      <a:lnTo>
                        <a:pt x="62" y="489"/>
                      </a:lnTo>
                      <a:lnTo>
                        <a:pt x="62" y="490"/>
                      </a:lnTo>
                      <a:lnTo>
                        <a:pt x="63" y="490"/>
                      </a:lnTo>
                      <a:lnTo>
                        <a:pt x="64" y="490"/>
                      </a:lnTo>
                      <a:lnTo>
                        <a:pt x="65" y="490"/>
                      </a:lnTo>
                      <a:lnTo>
                        <a:pt x="65" y="490"/>
                      </a:lnTo>
                      <a:lnTo>
                        <a:pt x="66" y="490"/>
                      </a:lnTo>
                      <a:lnTo>
                        <a:pt x="67" y="490"/>
                      </a:lnTo>
                      <a:lnTo>
                        <a:pt x="68" y="490"/>
                      </a:lnTo>
                      <a:lnTo>
                        <a:pt x="69" y="490"/>
                      </a:lnTo>
                      <a:lnTo>
                        <a:pt x="70" y="490"/>
                      </a:lnTo>
                      <a:lnTo>
                        <a:pt x="70" y="490"/>
                      </a:lnTo>
                      <a:lnTo>
                        <a:pt x="71" y="490"/>
                      </a:lnTo>
                      <a:lnTo>
                        <a:pt x="72" y="490"/>
                      </a:lnTo>
                      <a:lnTo>
                        <a:pt x="73" y="490"/>
                      </a:lnTo>
                      <a:lnTo>
                        <a:pt x="73" y="490"/>
                      </a:lnTo>
                      <a:lnTo>
                        <a:pt x="74" y="490"/>
                      </a:lnTo>
                      <a:lnTo>
                        <a:pt x="75" y="491"/>
                      </a:lnTo>
                      <a:lnTo>
                        <a:pt x="76" y="491"/>
                      </a:lnTo>
                      <a:lnTo>
                        <a:pt x="77" y="491"/>
                      </a:lnTo>
                      <a:lnTo>
                        <a:pt x="77" y="491"/>
                      </a:lnTo>
                      <a:lnTo>
                        <a:pt x="78" y="491"/>
                      </a:lnTo>
                      <a:lnTo>
                        <a:pt x="79" y="492"/>
                      </a:lnTo>
                      <a:lnTo>
                        <a:pt x="80" y="492"/>
                      </a:lnTo>
                      <a:lnTo>
                        <a:pt x="81" y="492"/>
                      </a:lnTo>
                      <a:lnTo>
                        <a:pt x="82" y="492"/>
                      </a:lnTo>
                      <a:lnTo>
                        <a:pt x="82" y="492"/>
                      </a:lnTo>
                      <a:lnTo>
                        <a:pt x="83" y="492"/>
                      </a:lnTo>
                      <a:lnTo>
                        <a:pt x="84" y="493"/>
                      </a:lnTo>
                      <a:lnTo>
                        <a:pt x="85" y="493"/>
                      </a:lnTo>
                      <a:lnTo>
                        <a:pt x="85" y="493"/>
                      </a:lnTo>
                      <a:lnTo>
                        <a:pt x="86" y="493"/>
                      </a:lnTo>
                      <a:lnTo>
                        <a:pt x="87" y="493"/>
                      </a:lnTo>
                      <a:lnTo>
                        <a:pt x="88" y="494"/>
                      </a:lnTo>
                      <a:lnTo>
                        <a:pt x="89" y="494"/>
                      </a:lnTo>
                      <a:lnTo>
                        <a:pt x="89" y="495"/>
                      </a:lnTo>
                      <a:lnTo>
                        <a:pt x="90" y="495"/>
                      </a:lnTo>
                      <a:lnTo>
                        <a:pt x="91" y="495"/>
                      </a:lnTo>
                      <a:lnTo>
                        <a:pt x="92" y="495"/>
                      </a:lnTo>
                      <a:lnTo>
                        <a:pt x="93" y="495"/>
                      </a:lnTo>
                      <a:lnTo>
                        <a:pt x="93" y="495"/>
                      </a:lnTo>
                      <a:lnTo>
                        <a:pt x="94" y="495"/>
                      </a:lnTo>
                      <a:lnTo>
                        <a:pt x="95" y="494"/>
                      </a:lnTo>
                      <a:lnTo>
                        <a:pt x="96" y="494"/>
                      </a:lnTo>
                      <a:lnTo>
                        <a:pt x="97" y="493"/>
                      </a:lnTo>
                      <a:lnTo>
                        <a:pt x="97" y="493"/>
                      </a:lnTo>
                      <a:lnTo>
                        <a:pt x="98" y="492"/>
                      </a:lnTo>
                      <a:lnTo>
                        <a:pt x="99" y="491"/>
                      </a:lnTo>
                      <a:lnTo>
                        <a:pt x="100" y="490"/>
                      </a:lnTo>
                      <a:lnTo>
                        <a:pt x="101" y="488"/>
                      </a:lnTo>
                      <a:lnTo>
                        <a:pt x="101" y="487"/>
                      </a:lnTo>
                      <a:lnTo>
                        <a:pt x="102" y="486"/>
                      </a:lnTo>
                      <a:lnTo>
                        <a:pt x="103" y="484"/>
                      </a:lnTo>
                      <a:lnTo>
                        <a:pt x="104" y="482"/>
                      </a:lnTo>
                      <a:lnTo>
                        <a:pt x="105" y="480"/>
                      </a:lnTo>
                      <a:lnTo>
                        <a:pt x="105" y="479"/>
                      </a:lnTo>
                      <a:lnTo>
                        <a:pt x="106" y="477"/>
                      </a:lnTo>
                      <a:lnTo>
                        <a:pt x="107" y="476"/>
                      </a:lnTo>
                      <a:lnTo>
                        <a:pt x="108" y="475"/>
                      </a:lnTo>
                      <a:lnTo>
                        <a:pt x="108" y="474"/>
                      </a:lnTo>
                      <a:lnTo>
                        <a:pt x="109" y="474"/>
                      </a:lnTo>
                      <a:lnTo>
                        <a:pt x="110" y="473"/>
                      </a:lnTo>
                      <a:lnTo>
                        <a:pt x="111" y="473"/>
                      </a:lnTo>
                      <a:lnTo>
                        <a:pt x="112" y="473"/>
                      </a:lnTo>
                      <a:lnTo>
                        <a:pt x="113" y="474"/>
                      </a:lnTo>
                      <a:lnTo>
                        <a:pt x="113" y="474"/>
                      </a:lnTo>
                      <a:lnTo>
                        <a:pt x="114" y="476"/>
                      </a:lnTo>
                      <a:lnTo>
                        <a:pt x="115" y="476"/>
                      </a:lnTo>
                      <a:lnTo>
                        <a:pt x="116" y="478"/>
                      </a:lnTo>
                      <a:lnTo>
                        <a:pt x="116" y="479"/>
                      </a:lnTo>
                      <a:lnTo>
                        <a:pt x="117" y="480"/>
                      </a:lnTo>
                      <a:lnTo>
                        <a:pt x="118" y="482"/>
                      </a:lnTo>
                      <a:lnTo>
                        <a:pt x="119" y="483"/>
                      </a:lnTo>
                      <a:lnTo>
                        <a:pt x="120" y="484"/>
                      </a:lnTo>
                      <a:lnTo>
                        <a:pt x="120" y="485"/>
                      </a:lnTo>
                      <a:lnTo>
                        <a:pt x="121" y="485"/>
                      </a:lnTo>
                      <a:lnTo>
                        <a:pt x="122" y="486"/>
                      </a:lnTo>
                      <a:lnTo>
                        <a:pt x="123" y="485"/>
                      </a:lnTo>
                      <a:lnTo>
                        <a:pt x="124" y="484"/>
                      </a:lnTo>
                      <a:lnTo>
                        <a:pt x="125" y="482"/>
                      </a:lnTo>
                      <a:lnTo>
                        <a:pt x="125" y="478"/>
                      </a:lnTo>
                      <a:lnTo>
                        <a:pt x="126" y="472"/>
                      </a:lnTo>
                      <a:lnTo>
                        <a:pt x="127" y="465"/>
                      </a:lnTo>
                      <a:lnTo>
                        <a:pt x="128" y="453"/>
                      </a:lnTo>
                      <a:lnTo>
                        <a:pt x="128" y="440"/>
                      </a:lnTo>
                      <a:lnTo>
                        <a:pt x="129" y="420"/>
                      </a:lnTo>
                      <a:lnTo>
                        <a:pt x="130" y="398"/>
                      </a:lnTo>
                      <a:lnTo>
                        <a:pt x="131" y="371"/>
                      </a:lnTo>
                      <a:lnTo>
                        <a:pt x="131" y="340"/>
                      </a:lnTo>
                      <a:lnTo>
                        <a:pt x="132" y="310"/>
                      </a:lnTo>
                      <a:lnTo>
                        <a:pt x="133" y="276"/>
                      </a:lnTo>
                      <a:lnTo>
                        <a:pt x="134" y="242"/>
                      </a:lnTo>
                      <a:lnTo>
                        <a:pt x="135" y="206"/>
                      </a:lnTo>
                      <a:lnTo>
                        <a:pt x="136" y="171"/>
                      </a:lnTo>
                      <a:lnTo>
                        <a:pt x="136" y="136"/>
                      </a:lnTo>
                      <a:lnTo>
                        <a:pt x="137" y="105"/>
                      </a:lnTo>
                      <a:lnTo>
                        <a:pt x="138" y="78"/>
                      </a:lnTo>
                      <a:lnTo>
                        <a:pt x="139" y="55"/>
                      </a:lnTo>
                      <a:lnTo>
                        <a:pt x="140" y="37"/>
                      </a:lnTo>
                      <a:lnTo>
                        <a:pt x="140" y="20"/>
                      </a:lnTo>
                      <a:lnTo>
                        <a:pt x="141" y="8"/>
                      </a:lnTo>
                      <a:lnTo>
                        <a:pt x="142" y="1"/>
                      </a:lnTo>
                      <a:lnTo>
                        <a:pt x="143" y="0"/>
                      </a:lnTo>
                      <a:lnTo>
                        <a:pt x="143" y="5"/>
                      </a:lnTo>
                      <a:lnTo>
                        <a:pt x="144" y="12"/>
                      </a:lnTo>
                      <a:lnTo>
                        <a:pt x="145" y="24"/>
                      </a:lnTo>
                      <a:lnTo>
                        <a:pt x="146" y="39"/>
                      </a:lnTo>
                      <a:lnTo>
                        <a:pt x="147" y="56"/>
                      </a:lnTo>
                      <a:lnTo>
                        <a:pt x="148" y="81"/>
                      </a:lnTo>
                      <a:lnTo>
                        <a:pt x="148" y="106"/>
                      </a:lnTo>
                      <a:lnTo>
                        <a:pt x="149" y="130"/>
                      </a:lnTo>
                      <a:lnTo>
                        <a:pt x="150" y="157"/>
                      </a:lnTo>
                      <a:lnTo>
                        <a:pt x="151" y="186"/>
                      </a:lnTo>
                      <a:lnTo>
                        <a:pt x="151" y="214"/>
                      </a:lnTo>
                      <a:lnTo>
                        <a:pt x="152" y="243"/>
                      </a:lnTo>
                      <a:lnTo>
                        <a:pt x="153" y="270"/>
                      </a:lnTo>
                      <a:lnTo>
                        <a:pt x="154" y="294"/>
                      </a:lnTo>
                      <a:lnTo>
                        <a:pt x="155" y="319"/>
                      </a:lnTo>
                      <a:lnTo>
                        <a:pt x="155" y="338"/>
                      </a:lnTo>
                      <a:lnTo>
                        <a:pt x="156" y="357"/>
                      </a:lnTo>
                      <a:lnTo>
                        <a:pt x="157" y="373"/>
                      </a:lnTo>
                      <a:lnTo>
                        <a:pt x="158" y="387"/>
                      </a:lnTo>
                      <a:lnTo>
                        <a:pt x="159" y="400"/>
                      </a:lnTo>
                      <a:lnTo>
                        <a:pt x="160" y="410"/>
                      </a:lnTo>
                      <a:lnTo>
                        <a:pt x="160" y="418"/>
                      </a:lnTo>
                      <a:lnTo>
                        <a:pt x="161" y="427"/>
                      </a:lnTo>
                      <a:lnTo>
                        <a:pt x="162" y="432"/>
                      </a:lnTo>
                      <a:lnTo>
                        <a:pt x="163" y="437"/>
                      </a:lnTo>
                      <a:lnTo>
                        <a:pt x="163" y="442"/>
                      </a:lnTo>
                      <a:lnTo>
                        <a:pt x="164" y="445"/>
                      </a:lnTo>
                      <a:lnTo>
                        <a:pt x="165" y="448"/>
                      </a:lnTo>
                      <a:lnTo>
                        <a:pt x="166" y="450"/>
                      </a:lnTo>
                      <a:lnTo>
                        <a:pt x="167" y="452"/>
                      </a:lnTo>
                      <a:lnTo>
                        <a:pt x="167" y="454"/>
                      </a:lnTo>
                      <a:lnTo>
                        <a:pt x="168" y="457"/>
                      </a:lnTo>
                      <a:lnTo>
                        <a:pt x="169" y="458"/>
                      </a:lnTo>
                      <a:lnTo>
                        <a:pt x="170" y="460"/>
                      </a:lnTo>
                      <a:lnTo>
                        <a:pt x="171" y="461"/>
                      </a:lnTo>
                      <a:lnTo>
                        <a:pt x="171" y="463"/>
                      </a:lnTo>
                      <a:lnTo>
                        <a:pt x="172" y="463"/>
                      </a:lnTo>
                      <a:lnTo>
                        <a:pt x="173" y="465"/>
                      </a:lnTo>
                      <a:lnTo>
                        <a:pt x="174" y="466"/>
                      </a:lnTo>
                      <a:lnTo>
                        <a:pt x="175" y="468"/>
                      </a:lnTo>
                      <a:lnTo>
                        <a:pt x="175" y="470"/>
                      </a:lnTo>
                      <a:lnTo>
                        <a:pt x="176" y="471"/>
                      </a:lnTo>
                      <a:lnTo>
                        <a:pt x="177" y="473"/>
                      </a:lnTo>
                      <a:lnTo>
                        <a:pt x="178" y="474"/>
                      </a:lnTo>
                      <a:lnTo>
                        <a:pt x="179" y="475"/>
                      </a:lnTo>
                      <a:lnTo>
                        <a:pt x="179" y="476"/>
                      </a:lnTo>
                      <a:lnTo>
                        <a:pt x="180" y="477"/>
                      </a:lnTo>
                      <a:lnTo>
                        <a:pt x="181" y="479"/>
                      </a:lnTo>
                      <a:lnTo>
                        <a:pt x="182" y="480"/>
                      </a:lnTo>
                      <a:lnTo>
                        <a:pt x="183" y="481"/>
                      </a:lnTo>
                      <a:lnTo>
                        <a:pt x="183" y="482"/>
                      </a:lnTo>
                      <a:lnTo>
                        <a:pt x="184" y="483"/>
                      </a:lnTo>
                      <a:lnTo>
                        <a:pt x="185" y="484"/>
                      </a:lnTo>
                      <a:lnTo>
                        <a:pt x="186" y="484"/>
                      </a:lnTo>
                      <a:lnTo>
                        <a:pt x="186" y="485"/>
                      </a:lnTo>
                      <a:lnTo>
                        <a:pt x="187" y="486"/>
                      </a:lnTo>
                      <a:lnTo>
                        <a:pt x="188" y="486"/>
                      </a:lnTo>
                      <a:lnTo>
                        <a:pt x="189" y="487"/>
                      </a:lnTo>
                      <a:lnTo>
                        <a:pt x="190" y="487"/>
                      </a:lnTo>
                      <a:lnTo>
                        <a:pt x="191" y="487"/>
                      </a:lnTo>
                      <a:lnTo>
                        <a:pt x="191" y="488"/>
                      </a:lnTo>
                      <a:lnTo>
                        <a:pt x="192" y="488"/>
                      </a:lnTo>
                      <a:lnTo>
                        <a:pt x="193" y="488"/>
                      </a:lnTo>
                      <a:lnTo>
                        <a:pt x="194" y="488"/>
                      </a:lnTo>
                      <a:lnTo>
                        <a:pt x="195" y="488"/>
                      </a:lnTo>
                      <a:lnTo>
                        <a:pt x="195" y="488"/>
                      </a:lnTo>
                      <a:lnTo>
                        <a:pt x="196" y="488"/>
                      </a:lnTo>
                      <a:lnTo>
                        <a:pt x="197" y="488"/>
                      </a:lnTo>
                      <a:lnTo>
                        <a:pt x="198" y="488"/>
                      </a:lnTo>
                      <a:lnTo>
                        <a:pt x="198" y="488"/>
                      </a:lnTo>
                      <a:lnTo>
                        <a:pt x="199" y="489"/>
                      </a:lnTo>
                      <a:lnTo>
                        <a:pt x="200" y="488"/>
                      </a:lnTo>
                      <a:lnTo>
                        <a:pt x="201" y="488"/>
                      </a:lnTo>
                      <a:lnTo>
                        <a:pt x="202" y="489"/>
                      </a:lnTo>
                      <a:lnTo>
                        <a:pt x="203" y="488"/>
                      </a:lnTo>
                      <a:lnTo>
                        <a:pt x="203" y="489"/>
                      </a:lnTo>
                      <a:lnTo>
                        <a:pt x="204" y="488"/>
                      </a:lnTo>
                      <a:lnTo>
                        <a:pt x="205" y="489"/>
                      </a:lnTo>
                      <a:lnTo>
                        <a:pt x="206" y="489"/>
                      </a:lnTo>
                      <a:lnTo>
                        <a:pt x="206" y="489"/>
                      </a:lnTo>
                      <a:lnTo>
                        <a:pt x="207" y="489"/>
                      </a:lnTo>
                      <a:lnTo>
                        <a:pt x="208" y="488"/>
                      </a:lnTo>
                      <a:lnTo>
                        <a:pt x="209" y="488"/>
                      </a:lnTo>
                      <a:lnTo>
                        <a:pt x="209" y="488"/>
                      </a:lnTo>
                      <a:lnTo>
                        <a:pt x="210" y="488"/>
                      </a:lnTo>
                      <a:lnTo>
                        <a:pt x="211" y="487"/>
                      </a:lnTo>
                      <a:lnTo>
                        <a:pt x="212" y="487"/>
                      </a:lnTo>
                      <a:lnTo>
                        <a:pt x="213" y="486"/>
                      </a:lnTo>
                      <a:lnTo>
                        <a:pt x="214" y="486"/>
                      </a:lnTo>
                      <a:lnTo>
                        <a:pt x="214" y="485"/>
                      </a:lnTo>
                      <a:lnTo>
                        <a:pt x="215" y="485"/>
                      </a:lnTo>
                      <a:lnTo>
                        <a:pt x="216" y="484"/>
                      </a:lnTo>
                      <a:lnTo>
                        <a:pt x="217" y="484"/>
                      </a:lnTo>
                      <a:lnTo>
                        <a:pt x="218" y="483"/>
                      </a:lnTo>
                      <a:lnTo>
                        <a:pt x="218" y="483"/>
                      </a:lnTo>
                      <a:lnTo>
                        <a:pt x="219" y="483"/>
                      </a:lnTo>
                      <a:lnTo>
                        <a:pt x="220" y="483"/>
                      </a:lnTo>
                      <a:lnTo>
                        <a:pt x="221" y="483"/>
                      </a:lnTo>
                      <a:lnTo>
                        <a:pt x="221" y="482"/>
                      </a:lnTo>
                      <a:lnTo>
                        <a:pt x="222" y="483"/>
                      </a:lnTo>
                      <a:lnTo>
                        <a:pt x="223" y="483"/>
                      </a:lnTo>
                      <a:lnTo>
                        <a:pt x="224" y="483"/>
                      </a:lnTo>
                      <a:lnTo>
                        <a:pt x="225" y="483"/>
                      </a:lnTo>
                      <a:lnTo>
                        <a:pt x="226" y="485"/>
                      </a:lnTo>
                      <a:lnTo>
                        <a:pt x="226" y="485"/>
                      </a:lnTo>
                      <a:lnTo>
                        <a:pt x="227" y="485"/>
                      </a:lnTo>
                      <a:lnTo>
                        <a:pt x="228" y="486"/>
                      </a:lnTo>
                      <a:lnTo>
                        <a:pt x="229" y="487"/>
                      </a:lnTo>
                      <a:lnTo>
                        <a:pt x="229" y="488"/>
                      </a:lnTo>
                      <a:lnTo>
                        <a:pt x="230" y="488"/>
                      </a:lnTo>
                      <a:lnTo>
                        <a:pt x="231" y="489"/>
                      </a:lnTo>
                      <a:lnTo>
                        <a:pt x="232" y="489"/>
                      </a:lnTo>
                      <a:lnTo>
                        <a:pt x="233" y="490"/>
                      </a:lnTo>
                      <a:lnTo>
                        <a:pt x="233" y="491"/>
                      </a:lnTo>
                      <a:lnTo>
                        <a:pt x="234" y="491"/>
                      </a:lnTo>
                      <a:lnTo>
                        <a:pt x="235" y="492"/>
                      </a:lnTo>
                      <a:lnTo>
                        <a:pt x="236" y="492"/>
                      </a:lnTo>
                      <a:lnTo>
                        <a:pt x="237" y="492"/>
                      </a:lnTo>
                      <a:lnTo>
                        <a:pt x="238" y="493"/>
                      </a:lnTo>
                      <a:lnTo>
                        <a:pt x="238" y="493"/>
                      </a:lnTo>
                      <a:lnTo>
                        <a:pt x="239" y="493"/>
                      </a:lnTo>
                      <a:lnTo>
                        <a:pt x="240" y="494"/>
                      </a:lnTo>
                      <a:lnTo>
                        <a:pt x="241" y="494"/>
                      </a:lnTo>
                      <a:lnTo>
                        <a:pt x="241" y="494"/>
                      </a:lnTo>
                      <a:lnTo>
                        <a:pt x="242" y="495"/>
                      </a:lnTo>
                      <a:lnTo>
                        <a:pt x="243" y="494"/>
                      </a:lnTo>
                      <a:lnTo>
                        <a:pt x="244" y="495"/>
                      </a:lnTo>
                      <a:lnTo>
                        <a:pt x="245" y="495"/>
                      </a:lnTo>
                      <a:lnTo>
                        <a:pt x="245" y="495"/>
                      </a:lnTo>
                      <a:lnTo>
                        <a:pt x="246" y="495"/>
                      </a:lnTo>
                      <a:lnTo>
                        <a:pt x="247" y="495"/>
                      </a:lnTo>
                      <a:lnTo>
                        <a:pt x="248" y="495"/>
                      </a:lnTo>
                      <a:lnTo>
                        <a:pt x="249" y="495"/>
                      </a:lnTo>
                      <a:lnTo>
                        <a:pt x="249" y="495"/>
                      </a:lnTo>
                      <a:lnTo>
                        <a:pt x="250" y="495"/>
                      </a:lnTo>
                      <a:lnTo>
                        <a:pt x="251" y="495"/>
                      </a:lnTo>
                      <a:lnTo>
                        <a:pt x="252" y="495"/>
                      </a:lnTo>
                      <a:lnTo>
                        <a:pt x="253" y="495"/>
                      </a:lnTo>
                      <a:lnTo>
                        <a:pt x="253" y="495"/>
                      </a:lnTo>
                      <a:lnTo>
                        <a:pt x="254" y="494"/>
                      </a:lnTo>
                      <a:lnTo>
                        <a:pt x="255" y="494"/>
                      </a:lnTo>
                      <a:lnTo>
                        <a:pt x="256" y="493"/>
                      </a:lnTo>
                      <a:lnTo>
                        <a:pt x="257" y="492"/>
                      </a:lnTo>
                      <a:lnTo>
                        <a:pt x="257" y="491"/>
                      </a:lnTo>
                      <a:lnTo>
                        <a:pt x="258" y="490"/>
                      </a:lnTo>
                      <a:lnTo>
                        <a:pt x="259" y="489"/>
                      </a:lnTo>
                      <a:lnTo>
                        <a:pt x="260" y="487"/>
                      </a:lnTo>
                      <a:lnTo>
                        <a:pt x="261" y="485"/>
                      </a:lnTo>
                      <a:lnTo>
                        <a:pt x="261" y="483"/>
                      </a:lnTo>
                      <a:lnTo>
                        <a:pt x="262" y="481"/>
                      </a:lnTo>
                      <a:lnTo>
                        <a:pt x="263" y="479"/>
                      </a:lnTo>
                      <a:lnTo>
                        <a:pt x="264" y="477"/>
                      </a:lnTo>
                      <a:lnTo>
                        <a:pt x="264" y="475"/>
                      </a:lnTo>
                      <a:lnTo>
                        <a:pt x="265" y="472"/>
                      </a:lnTo>
                      <a:lnTo>
                        <a:pt x="266" y="470"/>
                      </a:lnTo>
                      <a:lnTo>
                        <a:pt x="267" y="468"/>
                      </a:lnTo>
                      <a:lnTo>
                        <a:pt x="268" y="466"/>
                      </a:lnTo>
                      <a:lnTo>
                        <a:pt x="269" y="465"/>
                      </a:lnTo>
                      <a:lnTo>
                        <a:pt x="269" y="464"/>
                      </a:lnTo>
                      <a:lnTo>
                        <a:pt x="270" y="464"/>
                      </a:lnTo>
                      <a:lnTo>
                        <a:pt x="271" y="463"/>
                      </a:lnTo>
                      <a:lnTo>
                        <a:pt x="272" y="464"/>
                      </a:lnTo>
                      <a:lnTo>
                        <a:pt x="273" y="464"/>
                      </a:lnTo>
                      <a:lnTo>
                        <a:pt x="273" y="465"/>
                      </a:lnTo>
                      <a:lnTo>
                        <a:pt x="274" y="467"/>
                      </a:lnTo>
                      <a:lnTo>
                        <a:pt x="275" y="468"/>
                      </a:lnTo>
                      <a:lnTo>
                        <a:pt x="276" y="470"/>
                      </a:lnTo>
                      <a:lnTo>
                        <a:pt x="276" y="473"/>
                      </a:lnTo>
                      <a:lnTo>
                        <a:pt x="277" y="474"/>
                      </a:lnTo>
                      <a:lnTo>
                        <a:pt x="278" y="476"/>
                      </a:lnTo>
                      <a:lnTo>
                        <a:pt x="279" y="478"/>
                      </a:lnTo>
                      <a:lnTo>
                        <a:pt x="280" y="480"/>
                      </a:lnTo>
                      <a:lnTo>
                        <a:pt x="281" y="482"/>
                      </a:lnTo>
                      <a:lnTo>
                        <a:pt x="281" y="483"/>
                      </a:lnTo>
                      <a:lnTo>
                        <a:pt x="282" y="485"/>
                      </a:lnTo>
                      <a:lnTo>
                        <a:pt x="283" y="486"/>
                      </a:lnTo>
                      <a:lnTo>
                        <a:pt x="284" y="487"/>
                      </a:lnTo>
                      <a:lnTo>
                        <a:pt x="284" y="488"/>
                      </a:lnTo>
                      <a:lnTo>
                        <a:pt x="285" y="489"/>
                      </a:lnTo>
                      <a:lnTo>
                        <a:pt x="286" y="490"/>
                      </a:lnTo>
                      <a:lnTo>
                        <a:pt x="287" y="491"/>
                      </a:lnTo>
                      <a:lnTo>
                        <a:pt x="288" y="491"/>
                      </a:lnTo>
                      <a:lnTo>
                        <a:pt x="288" y="491"/>
                      </a:lnTo>
                      <a:lnTo>
                        <a:pt x="289" y="492"/>
                      </a:lnTo>
                      <a:lnTo>
                        <a:pt x="290" y="492"/>
                      </a:lnTo>
                      <a:lnTo>
                        <a:pt x="291" y="492"/>
                      </a:lnTo>
                      <a:lnTo>
                        <a:pt x="292" y="492"/>
                      </a:lnTo>
                      <a:lnTo>
                        <a:pt x="292" y="491"/>
                      </a:lnTo>
                      <a:lnTo>
                        <a:pt x="293" y="491"/>
                      </a:lnTo>
                      <a:lnTo>
                        <a:pt x="294" y="491"/>
                      </a:lnTo>
                      <a:lnTo>
                        <a:pt x="295" y="490"/>
                      </a:lnTo>
                      <a:lnTo>
                        <a:pt x="296" y="490"/>
                      </a:lnTo>
                      <a:lnTo>
                        <a:pt x="296" y="490"/>
                      </a:lnTo>
                      <a:lnTo>
                        <a:pt x="297" y="489"/>
                      </a:lnTo>
                      <a:lnTo>
                        <a:pt x="298" y="489"/>
                      </a:lnTo>
                      <a:lnTo>
                        <a:pt x="299" y="488"/>
                      </a:lnTo>
                      <a:lnTo>
                        <a:pt x="299" y="488"/>
                      </a:lnTo>
                      <a:lnTo>
                        <a:pt x="300" y="488"/>
                      </a:lnTo>
                      <a:lnTo>
                        <a:pt x="301" y="487"/>
                      </a:lnTo>
                      <a:lnTo>
                        <a:pt x="302" y="487"/>
                      </a:lnTo>
                      <a:lnTo>
                        <a:pt x="303" y="487"/>
                      </a:lnTo>
                      <a:lnTo>
                        <a:pt x="304" y="487"/>
                      </a:lnTo>
                      <a:lnTo>
                        <a:pt x="304" y="487"/>
                      </a:lnTo>
                      <a:lnTo>
                        <a:pt x="305" y="488"/>
                      </a:lnTo>
                      <a:lnTo>
                        <a:pt x="306" y="488"/>
                      </a:lnTo>
                      <a:lnTo>
                        <a:pt x="307" y="488"/>
                      </a:lnTo>
                      <a:lnTo>
                        <a:pt x="307" y="489"/>
                      </a:lnTo>
                      <a:lnTo>
                        <a:pt x="308" y="489"/>
                      </a:lnTo>
                      <a:lnTo>
                        <a:pt x="309" y="489"/>
                      </a:lnTo>
                      <a:lnTo>
                        <a:pt x="310" y="490"/>
                      </a:lnTo>
                      <a:lnTo>
                        <a:pt x="311" y="491"/>
                      </a:lnTo>
                      <a:lnTo>
                        <a:pt x="311" y="491"/>
                      </a:lnTo>
                      <a:lnTo>
                        <a:pt x="312" y="492"/>
                      </a:lnTo>
                      <a:lnTo>
                        <a:pt x="313" y="492"/>
                      </a:lnTo>
                      <a:lnTo>
                        <a:pt x="314" y="492"/>
                      </a:lnTo>
                      <a:lnTo>
                        <a:pt x="315" y="492"/>
                      </a:lnTo>
                      <a:lnTo>
                        <a:pt x="316" y="492"/>
                      </a:lnTo>
                      <a:lnTo>
                        <a:pt x="316" y="493"/>
                      </a:lnTo>
                      <a:lnTo>
                        <a:pt x="317" y="493"/>
                      </a:lnTo>
                      <a:lnTo>
                        <a:pt x="318" y="493"/>
                      </a:lnTo>
                      <a:lnTo>
                        <a:pt x="319" y="493"/>
                      </a:lnTo>
                      <a:lnTo>
                        <a:pt x="319" y="493"/>
                      </a:lnTo>
                      <a:lnTo>
                        <a:pt x="320" y="494"/>
                      </a:lnTo>
                      <a:lnTo>
                        <a:pt x="321" y="494"/>
                      </a:lnTo>
                      <a:lnTo>
                        <a:pt x="322" y="494"/>
                      </a:lnTo>
                      <a:lnTo>
                        <a:pt x="323" y="494"/>
                      </a:lnTo>
                      <a:lnTo>
                        <a:pt x="323" y="494"/>
                      </a:lnTo>
                      <a:lnTo>
                        <a:pt x="324" y="494"/>
                      </a:lnTo>
                      <a:lnTo>
                        <a:pt x="325" y="495"/>
                      </a:lnTo>
                      <a:lnTo>
                        <a:pt x="326" y="495"/>
                      </a:lnTo>
                      <a:lnTo>
                        <a:pt x="327" y="495"/>
                      </a:lnTo>
                      <a:lnTo>
                        <a:pt x="327" y="495"/>
                      </a:lnTo>
                      <a:lnTo>
                        <a:pt x="328" y="495"/>
                      </a:lnTo>
                      <a:lnTo>
                        <a:pt x="329" y="495"/>
                      </a:lnTo>
                      <a:lnTo>
                        <a:pt x="330" y="494"/>
                      </a:lnTo>
                      <a:lnTo>
                        <a:pt x="331" y="494"/>
                      </a:lnTo>
                      <a:lnTo>
                        <a:pt x="331" y="494"/>
                      </a:lnTo>
                      <a:lnTo>
                        <a:pt x="332" y="493"/>
                      </a:lnTo>
                      <a:lnTo>
                        <a:pt x="333" y="493"/>
                      </a:lnTo>
                      <a:lnTo>
                        <a:pt x="334" y="493"/>
                      </a:lnTo>
                      <a:lnTo>
                        <a:pt x="335" y="492"/>
                      </a:lnTo>
                      <a:lnTo>
                        <a:pt x="335" y="492"/>
                      </a:lnTo>
                      <a:lnTo>
                        <a:pt x="336" y="491"/>
                      </a:lnTo>
                      <a:lnTo>
                        <a:pt x="337" y="490"/>
                      </a:lnTo>
                      <a:lnTo>
                        <a:pt x="338" y="490"/>
                      </a:lnTo>
                      <a:lnTo>
                        <a:pt x="339" y="488"/>
                      </a:lnTo>
                      <a:lnTo>
                        <a:pt x="339" y="488"/>
                      </a:lnTo>
                      <a:lnTo>
                        <a:pt x="340" y="487"/>
                      </a:lnTo>
                      <a:lnTo>
                        <a:pt x="341" y="485"/>
                      </a:lnTo>
                      <a:lnTo>
                        <a:pt x="342" y="485"/>
                      </a:lnTo>
                      <a:lnTo>
                        <a:pt x="342" y="484"/>
                      </a:lnTo>
                      <a:lnTo>
                        <a:pt x="343" y="483"/>
                      </a:lnTo>
                      <a:lnTo>
                        <a:pt x="344" y="483"/>
                      </a:lnTo>
                      <a:lnTo>
                        <a:pt x="345" y="483"/>
                      </a:lnTo>
                      <a:lnTo>
                        <a:pt x="346" y="482"/>
                      </a:lnTo>
                      <a:lnTo>
                        <a:pt x="347" y="482"/>
                      </a:lnTo>
                      <a:lnTo>
                        <a:pt x="347" y="482"/>
                      </a:lnTo>
                      <a:lnTo>
                        <a:pt x="348" y="482"/>
                      </a:lnTo>
                      <a:lnTo>
                        <a:pt x="349" y="482"/>
                      </a:lnTo>
                      <a:lnTo>
                        <a:pt x="350" y="482"/>
                      </a:lnTo>
                      <a:lnTo>
                        <a:pt x="351" y="482"/>
                      </a:lnTo>
                      <a:lnTo>
                        <a:pt x="351" y="483"/>
                      </a:lnTo>
                      <a:lnTo>
                        <a:pt x="352" y="483"/>
                      </a:lnTo>
                      <a:lnTo>
                        <a:pt x="353" y="484"/>
                      </a:lnTo>
                      <a:lnTo>
                        <a:pt x="354" y="485"/>
                      </a:lnTo>
                      <a:lnTo>
                        <a:pt x="354" y="486"/>
                      </a:lnTo>
                      <a:lnTo>
                        <a:pt x="355" y="487"/>
                      </a:lnTo>
                      <a:lnTo>
                        <a:pt x="356" y="487"/>
                      </a:lnTo>
                      <a:lnTo>
                        <a:pt x="357" y="488"/>
                      </a:lnTo>
                      <a:lnTo>
                        <a:pt x="358" y="489"/>
                      </a:lnTo>
                      <a:lnTo>
                        <a:pt x="359" y="490"/>
                      </a:lnTo>
                      <a:lnTo>
                        <a:pt x="359" y="490"/>
                      </a:lnTo>
                      <a:lnTo>
                        <a:pt x="360" y="491"/>
                      </a:lnTo>
                      <a:lnTo>
                        <a:pt x="361" y="491"/>
                      </a:lnTo>
                      <a:lnTo>
                        <a:pt x="362" y="492"/>
                      </a:lnTo>
                      <a:lnTo>
                        <a:pt x="362" y="493"/>
                      </a:lnTo>
                      <a:lnTo>
                        <a:pt x="363" y="493"/>
                      </a:lnTo>
                      <a:lnTo>
                        <a:pt x="364" y="493"/>
                      </a:lnTo>
                      <a:lnTo>
                        <a:pt x="365" y="493"/>
                      </a:lnTo>
                      <a:lnTo>
                        <a:pt x="366" y="493"/>
                      </a:lnTo>
                      <a:lnTo>
                        <a:pt x="366" y="494"/>
                      </a:lnTo>
                      <a:lnTo>
                        <a:pt x="367" y="494"/>
                      </a:lnTo>
                      <a:lnTo>
                        <a:pt x="368" y="493"/>
                      </a:lnTo>
                      <a:lnTo>
                        <a:pt x="369" y="493"/>
                      </a:lnTo>
                      <a:lnTo>
                        <a:pt x="370" y="493"/>
                      </a:lnTo>
                      <a:lnTo>
                        <a:pt x="371" y="493"/>
                      </a:lnTo>
                      <a:lnTo>
                        <a:pt x="371" y="492"/>
                      </a:lnTo>
                      <a:lnTo>
                        <a:pt x="372" y="492"/>
                      </a:lnTo>
                      <a:lnTo>
                        <a:pt x="373" y="491"/>
                      </a:lnTo>
                      <a:lnTo>
                        <a:pt x="374" y="490"/>
                      </a:lnTo>
                      <a:lnTo>
                        <a:pt x="374" y="490"/>
                      </a:lnTo>
                      <a:lnTo>
                        <a:pt x="375" y="489"/>
                      </a:lnTo>
                      <a:lnTo>
                        <a:pt x="376" y="488"/>
                      </a:lnTo>
                      <a:lnTo>
                        <a:pt x="377" y="487"/>
                      </a:lnTo>
                      <a:lnTo>
                        <a:pt x="377" y="487"/>
                      </a:lnTo>
                      <a:lnTo>
                        <a:pt x="378" y="487"/>
                      </a:lnTo>
                      <a:lnTo>
                        <a:pt x="379" y="486"/>
                      </a:lnTo>
                      <a:lnTo>
                        <a:pt x="380" y="486"/>
                      </a:lnTo>
                      <a:lnTo>
                        <a:pt x="381" y="485"/>
                      </a:lnTo>
                      <a:lnTo>
                        <a:pt x="382" y="485"/>
                      </a:lnTo>
                      <a:lnTo>
                        <a:pt x="382" y="485"/>
                      </a:lnTo>
                      <a:lnTo>
                        <a:pt x="383" y="485"/>
                      </a:lnTo>
                      <a:lnTo>
                        <a:pt x="384" y="485"/>
                      </a:lnTo>
                      <a:lnTo>
                        <a:pt x="385" y="485"/>
                      </a:lnTo>
                      <a:lnTo>
                        <a:pt x="386" y="485"/>
                      </a:lnTo>
                      <a:lnTo>
                        <a:pt x="386" y="485"/>
                      </a:lnTo>
                      <a:lnTo>
                        <a:pt x="387" y="486"/>
                      </a:lnTo>
                      <a:lnTo>
                        <a:pt x="388" y="486"/>
                      </a:lnTo>
                      <a:lnTo>
                        <a:pt x="389" y="487"/>
                      </a:lnTo>
                      <a:lnTo>
                        <a:pt x="389" y="487"/>
                      </a:lnTo>
                      <a:lnTo>
                        <a:pt x="390" y="487"/>
                      </a:lnTo>
                      <a:lnTo>
                        <a:pt x="391" y="487"/>
                      </a:lnTo>
                      <a:lnTo>
                        <a:pt x="392" y="487"/>
                      </a:lnTo>
                      <a:lnTo>
                        <a:pt x="393" y="487"/>
                      </a:lnTo>
                      <a:lnTo>
                        <a:pt x="394" y="487"/>
                      </a:lnTo>
                      <a:lnTo>
                        <a:pt x="394" y="488"/>
                      </a:lnTo>
                      <a:lnTo>
                        <a:pt x="395" y="488"/>
                      </a:lnTo>
                      <a:lnTo>
                        <a:pt x="396" y="488"/>
                      </a:lnTo>
                      <a:lnTo>
                        <a:pt x="397" y="488"/>
                      </a:lnTo>
                      <a:lnTo>
                        <a:pt x="397" y="488"/>
                      </a:lnTo>
                      <a:lnTo>
                        <a:pt x="398" y="489"/>
                      </a:lnTo>
                      <a:lnTo>
                        <a:pt x="399" y="489"/>
                      </a:lnTo>
                      <a:lnTo>
                        <a:pt x="400" y="490"/>
                      </a:lnTo>
                      <a:lnTo>
                        <a:pt x="401" y="490"/>
                      </a:lnTo>
                      <a:lnTo>
                        <a:pt x="401" y="491"/>
                      </a:lnTo>
                      <a:lnTo>
                        <a:pt x="402" y="492"/>
                      </a:lnTo>
                      <a:lnTo>
                        <a:pt x="403" y="492"/>
                      </a:lnTo>
                      <a:lnTo>
                        <a:pt x="404" y="493"/>
                      </a:lnTo>
                      <a:lnTo>
                        <a:pt x="405" y="493"/>
                      </a:lnTo>
                      <a:lnTo>
                        <a:pt x="405" y="494"/>
                      </a:lnTo>
                      <a:lnTo>
                        <a:pt x="406" y="494"/>
                      </a:lnTo>
                      <a:lnTo>
                        <a:pt x="407" y="495"/>
                      </a:lnTo>
                      <a:lnTo>
                        <a:pt x="408" y="495"/>
                      </a:lnTo>
                      <a:lnTo>
                        <a:pt x="409" y="495"/>
                      </a:lnTo>
                      <a:lnTo>
                        <a:pt x="409" y="496"/>
                      </a:lnTo>
                      <a:lnTo>
                        <a:pt x="410" y="496"/>
                      </a:lnTo>
                      <a:lnTo>
                        <a:pt x="411" y="497"/>
                      </a:lnTo>
                      <a:lnTo>
                        <a:pt x="412" y="497"/>
                      </a:lnTo>
                      <a:lnTo>
                        <a:pt x="413" y="497"/>
                      </a:lnTo>
                      <a:lnTo>
                        <a:pt x="413" y="497"/>
                      </a:lnTo>
                      <a:lnTo>
                        <a:pt x="414" y="497"/>
                      </a:lnTo>
                      <a:lnTo>
                        <a:pt x="415" y="497"/>
                      </a:lnTo>
                      <a:lnTo>
                        <a:pt x="416" y="497"/>
                      </a:lnTo>
                      <a:lnTo>
                        <a:pt x="417" y="498"/>
                      </a:lnTo>
                      <a:lnTo>
                        <a:pt x="417" y="498"/>
                      </a:lnTo>
                      <a:lnTo>
                        <a:pt x="418" y="498"/>
                      </a:lnTo>
                      <a:lnTo>
                        <a:pt x="419" y="498"/>
                      </a:lnTo>
                      <a:lnTo>
                        <a:pt x="420" y="498"/>
                      </a:lnTo>
                      <a:lnTo>
                        <a:pt x="420" y="498"/>
                      </a:lnTo>
                      <a:lnTo>
                        <a:pt x="421" y="498"/>
                      </a:lnTo>
                      <a:lnTo>
                        <a:pt x="422" y="498"/>
                      </a:lnTo>
                      <a:lnTo>
                        <a:pt x="423" y="498"/>
                      </a:lnTo>
                      <a:lnTo>
                        <a:pt x="424" y="498"/>
                      </a:lnTo>
                      <a:lnTo>
                        <a:pt x="425" y="498"/>
                      </a:lnTo>
                      <a:lnTo>
                        <a:pt x="425" y="499"/>
                      </a:lnTo>
                      <a:lnTo>
                        <a:pt x="426" y="499"/>
                      </a:lnTo>
                      <a:lnTo>
                        <a:pt x="427" y="499"/>
                      </a:lnTo>
                      <a:lnTo>
                        <a:pt x="428" y="499"/>
                      </a:lnTo>
                      <a:lnTo>
                        <a:pt x="429" y="499"/>
                      </a:lnTo>
                      <a:lnTo>
                        <a:pt x="429" y="499"/>
                      </a:lnTo>
                      <a:lnTo>
                        <a:pt x="430" y="499"/>
                      </a:lnTo>
                      <a:lnTo>
                        <a:pt x="431" y="499"/>
                      </a:lnTo>
                      <a:lnTo>
                        <a:pt x="432" y="499"/>
                      </a:lnTo>
                      <a:lnTo>
                        <a:pt x="432" y="499"/>
                      </a:lnTo>
                      <a:lnTo>
                        <a:pt x="433" y="499"/>
                      </a:lnTo>
                      <a:lnTo>
                        <a:pt x="434" y="499"/>
                      </a:lnTo>
                      <a:lnTo>
                        <a:pt x="435" y="499"/>
                      </a:lnTo>
                      <a:lnTo>
                        <a:pt x="436" y="499"/>
                      </a:lnTo>
                      <a:lnTo>
                        <a:pt x="437" y="500"/>
                      </a:lnTo>
                      <a:lnTo>
                        <a:pt x="437" y="500"/>
                      </a:lnTo>
                      <a:lnTo>
                        <a:pt x="438" y="500"/>
                      </a:lnTo>
                      <a:lnTo>
                        <a:pt x="439" y="499"/>
                      </a:lnTo>
                      <a:lnTo>
                        <a:pt x="440" y="500"/>
                      </a:lnTo>
                      <a:lnTo>
                        <a:pt x="440" y="500"/>
                      </a:lnTo>
                      <a:lnTo>
                        <a:pt x="441" y="500"/>
                      </a:lnTo>
                      <a:lnTo>
                        <a:pt x="442" y="500"/>
                      </a:lnTo>
                      <a:lnTo>
                        <a:pt x="443" y="500"/>
                      </a:lnTo>
                      <a:lnTo>
                        <a:pt x="444" y="500"/>
                      </a:lnTo>
                      <a:lnTo>
                        <a:pt x="444" y="500"/>
                      </a:lnTo>
                      <a:lnTo>
                        <a:pt x="445" y="499"/>
                      </a:lnTo>
                      <a:lnTo>
                        <a:pt x="446" y="500"/>
                      </a:lnTo>
                      <a:lnTo>
                        <a:pt x="447" y="499"/>
                      </a:lnTo>
                      <a:lnTo>
                        <a:pt x="448" y="500"/>
                      </a:lnTo>
                      <a:lnTo>
                        <a:pt x="449" y="499"/>
                      </a:lnTo>
                      <a:lnTo>
                        <a:pt x="449" y="500"/>
                      </a:lnTo>
                      <a:lnTo>
                        <a:pt x="450" y="499"/>
                      </a:lnTo>
                      <a:lnTo>
                        <a:pt x="451" y="499"/>
                      </a:lnTo>
                      <a:lnTo>
                        <a:pt x="452" y="499"/>
                      </a:lnTo>
                      <a:lnTo>
                        <a:pt x="452" y="499"/>
                      </a:lnTo>
                      <a:lnTo>
                        <a:pt x="453" y="499"/>
                      </a:lnTo>
                      <a:lnTo>
                        <a:pt x="454" y="499"/>
                      </a:lnTo>
                      <a:lnTo>
                        <a:pt x="455" y="499"/>
                      </a:lnTo>
                      <a:lnTo>
                        <a:pt x="455" y="499"/>
                      </a:lnTo>
                      <a:lnTo>
                        <a:pt x="456" y="499"/>
                      </a:lnTo>
                      <a:lnTo>
                        <a:pt x="457" y="499"/>
                      </a:lnTo>
                      <a:lnTo>
                        <a:pt x="458" y="499"/>
                      </a:lnTo>
                      <a:lnTo>
                        <a:pt x="459" y="499"/>
                      </a:lnTo>
                      <a:lnTo>
                        <a:pt x="460" y="498"/>
                      </a:lnTo>
                      <a:lnTo>
                        <a:pt x="460" y="498"/>
                      </a:lnTo>
                      <a:lnTo>
                        <a:pt x="461" y="498"/>
                      </a:lnTo>
                      <a:lnTo>
                        <a:pt x="462" y="497"/>
                      </a:lnTo>
                      <a:lnTo>
                        <a:pt x="463" y="497"/>
                      </a:lnTo>
                      <a:lnTo>
                        <a:pt x="464" y="496"/>
                      </a:lnTo>
                      <a:lnTo>
                        <a:pt x="464" y="496"/>
                      </a:lnTo>
                      <a:lnTo>
                        <a:pt x="465" y="495"/>
                      </a:lnTo>
                      <a:lnTo>
                        <a:pt x="466" y="494"/>
                      </a:lnTo>
                      <a:lnTo>
                        <a:pt x="467" y="494"/>
                      </a:lnTo>
                      <a:lnTo>
                        <a:pt x="467" y="493"/>
                      </a:lnTo>
                      <a:lnTo>
                        <a:pt x="468" y="493"/>
                      </a:lnTo>
                      <a:lnTo>
                        <a:pt x="469" y="492"/>
                      </a:lnTo>
                      <a:lnTo>
                        <a:pt x="470" y="492"/>
                      </a:lnTo>
                      <a:lnTo>
                        <a:pt x="471" y="491"/>
                      </a:lnTo>
                      <a:lnTo>
                        <a:pt x="472" y="491"/>
                      </a:lnTo>
                      <a:lnTo>
                        <a:pt x="472" y="491"/>
                      </a:lnTo>
                      <a:lnTo>
                        <a:pt x="473" y="491"/>
                      </a:lnTo>
                      <a:lnTo>
                        <a:pt x="474" y="490"/>
                      </a:lnTo>
                      <a:lnTo>
                        <a:pt x="475" y="491"/>
                      </a:lnTo>
                      <a:lnTo>
                        <a:pt x="475" y="491"/>
                      </a:lnTo>
                      <a:lnTo>
                        <a:pt x="476" y="491"/>
                      </a:lnTo>
                      <a:lnTo>
                        <a:pt x="477" y="491"/>
                      </a:lnTo>
                      <a:lnTo>
                        <a:pt x="478" y="492"/>
                      </a:lnTo>
                      <a:lnTo>
                        <a:pt x="479" y="492"/>
                      </a:lnTo>
                      <a:lnTo>
                        <a:pt x="479" y="492"/>
                      </a:lnTo>
                      <a:lnTo>
                        <a:pt x="480" y="493"/>
                      </a:lnTo>
                      <a:lnTo>
                        <a:pt x="481" y="493"/>
                      </a:lnTo>
                      <a:lnTo>
                        <a:pt x="482" y="493"/>
                      </a:lnTo>
                      <a:lnTo>
                        <a:pt x="483" y="494"/>
                      </a:lnTo>
                      <a:lnTo>
                        <a:pt x="483" y="493"/>
                      </a:lnTo>
                      <a:lnTo>
                        <a:pt x="484" y="494"/>
                      </a:lnTo>
                      <a:lnTo>
                        <a:pt x="485" y="494"/>
                      </a:lnTo>
                      <a:lnTo>
                        <a:pt x="486" y="493"/>
                      </a:lnTo>
                      <a:lnTo>
                        <a:pt x="487" y="493"/>
                      </a:lnTo>
                      <a:lnTo>
                        <a:pt x="487" y="492"/>
                      </a:lnTo>
                      <a:lnTo>
                        <a:pt x="488" y="492"/>
                      </a:lnTo>
                      <a:lnTo>
                        <a:pt x="489" y="490"/>
                      </a:lnTo>
                      <a:lnTo>
                        <a:pt x="490" y="489"/>
                      </a:lnTo>
                      <a:lnTo>
                        <a:pt x="491" y="487"/>
                      </a:lnTo>
                      <a:lnTo>
                        <a:pt x="491" y="486"/>
                      </a:lnTo>
                      <a:lnTo>
                        <a:pt x="492" y="484"/>
                      </a:lnTo>
                      <a:lnTo>
                        <a:pt x="493" y="482"/>
                      </a:lnTo>
                      <a:lnTo>
                        <a:pt x="494" y="480"/>
                      </a:lnTo>
                      <a:lnTo>
                        <a:pt x="495" y="477"/>
                      </a:lnTo>
                      <a:lnTo>
                        <a:pt x="495" y="475"/>
                      </a:lnTo>
                      <a:lnTo>
                        <a:pt x="496" y="473"/>
                      </a:lnTo>
                      <a:lnTo>
                        <a:pt x="497" y="470"/>
                      </a:lnTo>
                      <a:lnTo>
                        <a:pt x="498" y="468"/>
                      </a:lnTo>
                      <a:lnTo>
                        <a:pt x="498" y="466"/>
                      </a:lnTo>
                      <a:lnTo>
                        <a:pt x="499" y="465"/>
                      </a:lnTo>
                      <a:lnTo>
                        <a:pt x="500" y="463"/>
                      </a:lnTo>
                      <a:lnTo>
                        <a:pt x="501" y="461"/>
                      </a:lnTo>
                      <a:lnTo>
                        <a:pt x="502" y="460"/>
                      </a:lnTo>
                      <a:lnTo>
                        <a:pt x="503" y="460"/>
                      </a:lnTo>
                      <a:lnTo>
                        <a:pt x="503" y="460"/>
                      </a:lnTo>
                      <a:lnTo>
                        <a:pt x="504" y="460"/>
                      </a:lnTo>
                      <a:lnTo>
                        <a:pt x="505" y="461"/>
                      </a:lnTo>
                      <a:lnTo>
                        <a:pt x="506" y="462"/>
                      </a:lnTo>
                      <a:lnTo>
                        <a:pt x="507" y="463"/>
                      </a:lnTo>
                      <a:lnTo>
                        <a:pt x="507" y="465"/>
                      </a:lnTo>
                      <a:lnTo>
                        <a:pt x="508" y="467"/>
                      </a:lnTo>
                      <a:lnTo>
                        <a:pt x="509" y="469"/>
                      </a:lnTo>
                      <a:lnTo>
                        <a:pt x="510" y="470"/>
                      </a:lnTo>
                      <a:lnTo>
                        <a:pt x="510" y="473"/>
                      </a:lnTo>
                      <a:lnTo>
                        <a:pt x="511" y="475"/>
                      </a:lnTo>
                      <a:lnTo>
                        <a:pt x="512" y="477"/>
                      </a:lnTo>
                      <a:lnTo>
                        <a:pt x="513" y="479"/>
                      </a:lnTo>
                      <a:lnTo>
                        <a:pt x="514" y="481"/>
                      </a:lnTo>
                      <a:lnTo>
                        <a:pt x="515" y="482"/>
                      </a:lnTo>
                      <a:lnTo>
                        <a:pt x="515" y="484"/>
                      </a:lnTo>
                      <a:lnTo>
                        <a:pt x="516" y="486"/>
                      </a:lnTo>
                      <a:lnTo>
                        <a:pt x="517" y="487"/>
                      </a:lnTo>
                      <a:lnTo>
                        <a:pt x="518" y="488"/>
                      </a:lnTo>
                      <a:lnTo>
                        <a:pt x="518" y="489"/>
                      </a:lnTo>
                      <a:lnTo>
                        <a:pt x="519" y="490"/>
                      </a:lnTo>
                      <a:lnTo>
                        <a:pt x="520" y="491"/>
                      </a:lnTo>
                      <a:lnTo>
                        <a:pt x="521" y="492"/>
                      </a:lnTo>
                      <a:lnTo>
                        <a:pt x="522" y="492"/>
                      </a:lnTo>
                      <a:lnTo>
                        <a:pt x="522" y="493"/>
                      </a:lnTo>
                      <a:lnTo>
                        <a:pt x="523" y="493"/>
                      </a:lnTo>
                      <a:lnTo>
                        <a:pt x="524" y="494"/>
                      </a:lnTo>
                      <a:lnTo>
                        <a:pt x="525" y="494"/>
                      </a:lnTo>
                      <a:lnTo>
                        <a:pt x="526" y="495"/>
                      </a:lnTo>
                      <a:lnTo>
                        <a:pt x="527" y="495"/>
                      </a:lnTo>
                      <a:lnTo>
                        <a:pt x="527" y="495"/>
                      </a:lnTo>
                      <a:lnTo>
                        <a:pt x="528" y="496"/>
                      </a:lnTo>
                      <a:lnTo>
                        <a:pt x="529" y="496"/>
                      </a:lnTo>
                      <a:lnTo>
                        <a:pt x="530" y="496"/>
                      </a:lnTo>
                      <a:lnTo>
                        <a:pt x="530" y="496"/>
                      </a:lnTo>
                      <a:lnTo>
                        <a:pt x="531" y="496"/>
                      </a:lnTo>
                      <a:lnTo>
                        <a:pt x="532" y="495"/>
                      </a:lnTo>
                      <a:lnTo>
                        <a:pt x="533" y="495"/>
                      </a:lnTo>
                      <a:lnTo>
                        <a:pt x="533" y="494"/>
                      </a:lnTo>
                      <a:lnTo>
                        <a:pt x="534" y="493"/>
                      </a:lnTo>
                      <a:lnTo>
                        <a:pt x="535" y="492"/>
                      </a:lnTo>
                      <a:lnTo>
                        <a:pt x="536" y="490"/>
                      </a:lnTo>
                      <a:lnTo>
                        <a:pt x="537" y="487"/>
                      </a:lnTo>
                      <a:lnTo>
                        <a:pt x="538" y="484"/>
                      </a:lnTo>
                      <a:lnTo>
                        <a:pt x="538" y="479"/>
                      </a:lnTo>
                      <a:lnTo>
                        <a:pt x="539" y="473"/>
                      </a:lnTo>
                      <a:lnTo>
                        <a:pt x="540" y="466"/>
                      </a:lnTo>
                      <a:lnTo>
                        <a:pt x="541" y="458"/>
                      </a:lnTo>
                      <a:lnTo>
                        <a:pt x="542" y="447"/>
                      </a:lnTo>
                      <a:lnTo>
                        <a:pt x="542" y="434"/>
                      </a:lnTo>
                      <a:lnTo>
                        <a:pt x="543" y="419"/>
                      </a:lnTo>
                      <a:lnTo>
                        <a:pt x="544" y="399"/>
                      </a:lnTo>
                      <a:lnTo>
                        <a:pt x="545" y="379"/>
                      </a:lnTo>
                      <a:lnTo>
                        <a:pt x="545" y="355"/>
                      </a:lnTo>
                      <a:lnTo>
                        <a:pt x="546" y="330"/>
                      </a:lnTo>
                      <a:lnTo>
                        <a:pt x="547" y="302"/>
                      </a:lnTo>
                      <a:lnTo>
                        <a:pt x="548" y="272"/>
                      </a:lnTo>
                      <a:lnTo>
                        <a:pt x="549" y="243"/>
                      </a:lnTo>
                      <a:lnTo>
                        <a:pt x="550" y="216"/>
                      </a:lnTo>
                      <a:lnTo>
                        <a:pt x="550" y="185"/>
                      </a:lnTo>
                      <a:lnTo>
                        <a:pt x="551" y="160"/>
                      </a:lnTo>
                      <a:lnTo>
                        <a:pt x="552" y="138"/>
                      </a:lnTo>
                      <a:lnTo>
                        <a:pt x="553" y="117"/>
                      </a:lnTo>
                      <a:lnTo>
                        <a:pt x="553" y="98"/>
                      </a:lnTo>
                      <a:lnTo>
                        <a:pt x="554" y="87"/>
                      </a:lnTo>
                      <a:lnTo>
                        <a:pt x="555" y="76"/>
                      </a:lnTo>
                      <a:lnTo>
                        <a:pt x="556" y="70"/>
                      </a:lnTo>
                      <a:lnTo>
                        <a:pt x="557" y="66"/>
                      </a:lnTo>
                      <a:lnTo>
                        <a:pt x="557" y="65"/>
                      </a:lnTo>
                      <a:lnTo>
                        <a:pt x="558" y="68"/>
                      </a:lnTo>
                      <a:lnTo>
                        <a:pt x="559" y="75"/>
                      </a:lnTo>
                      <a:lnTo>
                        <a:pt x="560" y="89"/>
                      </a:lnTo>
                      <a:lnTo>
                        <a:pt x="561" y="106"/>
                      </a:lnTo>
                      <a:lnTo>
                        <a:pt x="562" y="123"/>
                      </a:lnTo>
                      <a:lnTo>
                        <a:pt x="562" y="147"/>
                      </a:lnTo>
                      <a:lnTo>
                        <a:pt x="563" y="167"/>
                      </a:lnTo>
                      <a:lnTo>
                        <a:pt x="564" y="191"/>
                      </a:lnTo>
                      <a:lnTo>
                        <a:pt x="565" y="214"/>
                      </a:lnTo>
                      <a:lnTo>
                        <a:pt x="565" y="238"/>
                      </a:lnTo>
                      <a:lnTo>
                        <a:pt x="566" y="264"/>
                      </a:lnTo>
                      <a:lnTo>
                        <a:pt x="567" y="289"/>
                      </a:lnTo>
                      <a:lnTo>
                        <a:pt x="568" y="313"/>
                      </a:lnTo>
                      <a:lnTo>
                        <a:pt x="569" y="333"/>
                      </a:lnTo>
                      <a:lnTo>
                        <a:pt x="569" y="352"/>
                      </a:lnTo>
                      <a:lnTo>
                        <a:pt x="570" y="371"/>
                      </a:lnTo>
                      <a:lnTo>
                        <a:pt x="571" y="386"/>
                      </a:lnTo>
                      <a:lnTo>
                        <a:pt x="572" y="401"/>
                      </a:lnTo>
                      <a:lnTo>
                        <a:pt x="573" y="413"/>
                      </a:lnTo>
                      <a:lnTo>
                        <a:pt x="573" y="425"/>
                      </a:lnTo>
                      <a:lnTo>
                        <a:pt x="574" y="433"/>
                      </a:lnTo>
                      <a:lnTo>
                        <a:pt x="575" y="441"/>
                      </a:lnTo>
                      <a:lnTo>
                        <a:pt x="576" y="448"/>
                      </a:lnTo>
                      <a:lnTo>
                        <a:pt x="576" y="453"/>
                      </a:lnTo>
                      <a:lnTo>
                        <a:pt x="577" y="458"/>
                      </a:lnTo>
                      <a:lnTo>
                        <a:pt x="578" y="461"/>
                      </a:lnTo>
                      <a:lnTo>
                        <a:pt x="579" y="464"/>
                      </a:lnTo>
                      <a:lnTo>
                        <a:pt x="580" y="466"/>
                      </a:lnTo>
                      <a:lnTo>
                        <a:pt x="581" y="468"/>
                      </a:lnTo>
                      <a:lnTo>
                        <a:pt x="581" y="470"/>
                      </a:lnTo>
                      <a:lnTo>
                        <a:pt x="582" y="471"/>
                      </a:lnTo>
                      <a:lnTo>
                        <a:pt x="583" y="472"/>
                      </a:lnTo>
                      <a:lnTo>
                        <a:pt x="584" y="472"/>
                      </a:lnTo>
                      <a:lnTo>
                        <a:pt x="585" y="472"/>
                      </a:lnTo>
                      <a:lnTo>
                        <a:pt x="585" y="472"/>
                      </a:lnTo>
                      <a:lnTo>
                        <a:pt x="586" y="471"/>
                      </a:lnTo>
                      <a:lnTo>
                        <a:pt x="587" y="470"/>
                      </a:lnTo>
                      <a:lnTo>
                        <a:pt x="588" y="469"/>
                      </a:lnTo>
                      <a:lnTo>
                        <a:pt x="588" y="468"/>
                      </a:lnTo>
                      <a:lnTo>
                        <a:pt x="589" y="467"/>
                      </a:lnTo>
                      <a:lnTo>
                        <a:pt x="590" y="466"/>
                      </a:lnTo>
                      <a:lnTo>
                        <a:pt x="591" y="465"/>
                      </a:lnTo>
                      <a:lnTo>
                        <a:pt x="592" y="463"/>
                      </a:lnTo>
                      <a:lnTo>
                        <a:pt x="593" y="463"/>
                      </a:lnTo>
                      <a:lnTo>
                        <a:pt x="593" y="462"/>
                      </a:lnTo>
                      <a:lnTo>
                        <a:pt x="594" y="461"/>
                      </a:lnTo>
                      <a:lnTo>
                        <a:pt x="595" y="461"/>
                      </a:lnTo>
                      <a:lnTo>
                        <a:pt x="596" y="460"/>
                      </a:lnTo>
                      <a:lnTo>
                        <a:pt x="596" y="461"/>
                      </a:lnTo>
                      <a:lnTo>
                        <a:pt x="597" y="461"/>
                      </a:lnTo>
                      <a:lnTo>
                        <a:pt x="598" y="463"/>
                      </a:lnTo>
                      <a:lnTo>
                        <a:pt x="599" y="463"/>
                      </a:lnTo>
                      <a:lnTo>
                        <a:pt x="600" y="465"/>
                      </a:lnTo>
                      <a:lnTo>
                        <a:pt x="600" y="467"/>
                      </a:lnTo>
                      <a:lnTo>
                        <a:pt x="601" y="468"/>
                      </a:lnTo>
                      <a:lnTo>
                        <a:pt x="602" y="471"/>
                      </a:lnTo>
                      <a:lnTo>
                        <a:pt x="603" y="472"/>
                      </a:lnTo>
                      <a:lnTo>
                        <a:pt x="604" y="474"/>
                      </a:lnTo>
                      <a:lnTo>
                        <a:pt x="605" y="476"/>
                      </a:lnTo>
                      <a:lnTo>
                        <a:pt x="605" y="478"/>
                      </a:lnTo>
                      <a:lnTo>
                        <a:pt x="606" y="480"/>
                      </a:lnTo>
                      <a:lnTo>
                        <a:pt x="607" y="480"/>
                      </a:lnTo>
                      <a:lnTo>
                        <a:pt x="608" y="482"/>
                      </a:lnTo>
                      <a:lnTo>
                        <a:pt x="608" y="483"/>
                      </a:lnTo>
                      <a:lnTo>
                        <a:pt x="609" y="484"/>
                      </a:lnTo>
                      <a:lnTo>
                        <a:pt x="610" y="485"/>
                      </a:lnTo>
                      <a:lnTo>
                        <a:pt x="611" y="486"/>
                      </a:lnTo>
                      <a:lnTo>
                        <a:pt x="611" y="487"/>
                      </a:lnTo>
                      <a:lnTo>
                        <a:pt x="612" y="488"/>
                      </a:lnTo>
                      <a:lnTo>
                        <a:pt x="613" y="489"/>
                      </a:lnTo>
                      <a:lnTo>
                        <a:pt x="614" y="489"/>
                      </a:lnTo>
                      <a:lnTo>
                        <a:pt x="615" y="490"/>
                      </a:lnTo>
                      <a:lnTo>
                        <a:pt x="616" y="491"/>
                      </a:lnTo>
                      <a:lnTo>
                        <a:pt x="616" y="491"/>
                      </a:lnTo>
                      <a:lnTo>
                        <a:pt x="617" y="492"/>
                      </a:lnTo>
                      <a:lnTo>
                        <a:pt x="618" y="492"/>
                      </a:lnTo>
                      <a:lnTo>
                        <a:pt x="619" y="492"/>
                      </a:lnTo>
                      <a:lnTo>
                        <a:pt x="620" y="493"/>
                      </a:lnTo>
                      <a:lnTo>
                        <a:pt x="620" y="493"/>
                      </a:lnTo>
                      <a:lnTo>
                        <a:pt x="621" y="493"/>
                      </a:lnTo>
                      <a:lnTo>
                        <a:pt x="622" y="493"/>
                      </a:lnTo>
                      <a:lnTo>
                        <a:pt x="623" y="493"/>
                      </a:lnTo>
                      <a:lnTo>
                        <a:pt x="623" y="493"/>
                      </a:lnTo>
                      <a:lnTo>
                        <a:pt x="624" y="493"/>
                      </a:lnTo>
                      <a:lnTo>
                        <a:pt x="625" y="493"/>
                      </a:lnTo>
                      <a:lnTo>
                        <a:pt x="626" y="494"/>
                      </a:lnTo>
                      <a:lnTo>
                        <a:pt x="627" y="494"/>
                      </a:lnTo>
                      <a:lnTo>
                        <a:pt x="628" y="493"/>
                      </a:lnTo>
                      <a:lnTo>
                        <a:pt x="628" y="493"/>
                      </a:lnTo>
                      <a:lnTo>
                        <a:pt x="629" y="493"/>
                      </a:lnTo>
                      <a:lnTo>
                        <a:pt x="630" y="493"/>
                      </a:lnTo>
                      <a:lnTo>
                        <a:pt x="631" y="492"/>
                      </a:lnTo>
                      <a:lnTo>
                        <a:pt x="631" y="492"/>
                      </a:lnTo>
                      <a:lnTo>
                        <a:pt x="632" y="492"/>
                      </a:lnTo>
                      <a:lnTo>
                        <a:pt x="633" y="491"/>
                      </a:lnTo>
                      <a:lnTo>
                        <a:pt x="634" y="490"/>
                      </a:lnTo>
                      <a:lnTo>
                        <a:pt x="635" y="490"/>
                      </a:lnTo>
                      <a:lnTo>
                        <a:pt x="635" y="489"/>
                      </a:lnTo>
                      <a:lnTo>
                        <a:pt x="636" y="489"/>
                      </a:lnTo>
                      <a:lnTo>
                        <a:pt x="637" y="488"/>
                      </a:lnTo>
                      <a:lnTo>
                        <a:pt x="638" y="488"/>
                      </a:lnTo>
                      <a:lnTo>
                        <a:pt x="639" y="487"/>
                      </a:lnTo>
                      <a:lnTo>
                        <a:pt x="640" y="487"/>
                      </a:lnTo>
                      <a:lnTo>
                        <a:pt x="640" y="487"/>
                      </a:lnTo>
                      <a:lnTo>
                        <a:pt x="641" y="486"/>
                      </a:lnTo>
                      <a:lnTo>
                        <a:pt x="642" y="487"/>
                      </a:lnTo>
                      <a:lnTo>
                        <a:pt x="643" y="487"/>
                      </a:lnTo>
                      <a:lnTo>
                        <a:pt x="643" y="487"/>
                      </a:lnTo>
                      <a:lnTo>
                        <a:pt x="644" y="487"/>
                      </a:lnTo>
                      <a:lnTo>
                        <a:pt x="645" y="488"/>
                      </a:lnTo>
                      <a:lnTo>
                        <a:pt x="646" y="488"/>
                      </a:lnTo>
                      <a:lnTo>
                        <a:pt x="647" y="489"/>
                      </a:lnTo>
                      <a:lnTo>
                        <a:pt x="647" y="489"/>
                      </a:lnTo>
                      <a:lnTo>
                        <a:pt x="648" y="489"/>
                      </a:lnTo>
                      <a:lnTo>
                        <a:pt x="649" y="490"/>
                      </a:lnTo>
                      <a:lnTo>
                        <a:pt x="650" y="490"/>
                      </a:lnTo>
                      <a:lnTo>
                        <a:pt x="651" y="491"/>
                      </a:lnTo>
                      <a:lnTo>
                        <a:pt x="651" y="491"/>
                      </a:lnTo>
                      <a:lnTo>
                        <a:pt x="652" y="492"/>
                      </a:lnTo>
                      <a:lnTo>
                        <a:pt x="653" y="492"/>
                      </a:lnTo>
                      <a:lnTo>
                        <a:pt x="654" y="492"/>
                      </a:lnTo>
                      <a:lnTo>
                        <a:pt x="655" y="493"/>
                      </a:lnTo>
                      <a:lnTo>
                        <a:pt x="655" y="493"/>
                      </a:lnTo>
                      <a:lnTo>
                        <a:pt x="656" y="494"/>
                      </a:lnTo>
                      <a:lnTo>
                        <a:pt x="657" y="494"/>
                      </a:lnTo>
                      <a:lnTo>
                        <a:pt x="658" y="494"/>
                      </a:lnTo>
                      <a:lnTo>
                        <a:pt x="659" y="494"/>
                      </a:lnTo>
                      <a:lnTo>
                        <a:pt x="659" y="495"/>
                      </a:lnTo>
                      <a:lnTo>
                        <a:pt x="660" y="495"/>
                      </a:lnTo>
                      <a:lnTo>
                        <a:pt x="661" y="495"/>
                      </a:lnTo>
                      <a:lnTo>
                        <a:pt x="662" y="495"/>
                      </a:lnTo>
                      <a:lnTo>
                        <a:pt x="663" y="496"/>
                      </a:lnTo>
                      <a:lnTo>
                        <a:pt x="663" y="495"/>
                      </a:lnTo>
                      <a:lnTo>
                        <a:pt x="664" y="496"/>
                      </a:lnTo>
                      <a:lnTo>
                        <a:pt x="665" y="496"/>
                      </a:lnTo>
                      <a:lnTo>
                        <a:pt x="666" y="496"/>
                      </a:lnTo>
                      <a:lnTo>
                        <a:pt x="666" y="497"/>
                      </a:lnTo>
                      <a:lnTo>
                        <a:pt x="667" y="497"/>
                      </a:lnTo>
                      <a:lnTo>
                        <a:pt x="668" y="497"/>
                      </a:lnTo>
                      <a:lnTo>
                        <a:pt x="669" y="497"/>
                      </a:lnTo>
                      <a:lnTo>
                        <a:pt x="670" y="497"/>
                      </a:lnTo>
                      <a:lnTo>
                        <a:pt x="671" y="498"/>
                      </a:lnTo>
                      <a:lnTo>
                        <a:pt x="671" y="498"/>
                      </a:lnTo>
                      <a:lnTo>
                        <a:pt x="672" y="498"/>
                      </a:lnTo>
                      <a:lnTo>
                        <a:pt x="673" y="498"/>
                      </a:lnTo>
                      <a:lnTo>
                        <a:pt x="674" y="498"/>
                      </a:lnTo>
                      <a:lnTo>
                        <a:pt x="674" y="499"/>
                      </a:lnTo>
                      <a:lnTo>
                        <a:pt x="675" y="498"/>
                      </a:lnTo>
                      <a:lnTo>
                        <a:pt x="676" y="498"/>
                      </a:lnTo>
                      <a:lnTo>
                        <a:pt x="677" y="499"/>
                      </a:lnTo>
                      <a:lnTo>
                        <a:pt x="678" y="498"/>
                      </a:lnTo>
                      <a:lnTo>
                        <a:pt x="678" y="499"/>
                      </a:lnTo>
                      <a:lnTo>
                        <a:pt x="679" y="499"/>
                      </a:lnTo>
                      <a:lnTo>
                        <a:pt x="680" y="498"/>
                      </a:lnTo>
                      <a:lnTo>
                        <a:pt x="681" y="499"/>
                      </a:lnTo>
                      <a:lnTo>
                        <a:pt x="682" y="499"/>
                      </a:lnTo>
                      <a:lnTo>
                        <a:pt x="683" y="499"/>
                      </a:lnTo>
                      <a:lnTo>
                        <a:pt x="683" y="498"/>
                      </a:lnTo>
                      <a:lnTo>
                        <a:pt x="684" y="498"/>
                      </a:lnTo>
                      <a:lnTo>
                        <a:pt x="685" y="498"/>
                      </a:lnTo>
                      <a:lnTo>
                        <a:pt x="686" y="498"/>
                      </a:lnTo>
                      <a:lnTo>
                        <a:pt x="686" y="498"/>
                      </a:lnTo>
                      <a:lnTo>
                        <a:pt x="687" y="498"/>
                      </a:lnTo>
                      <a:lnTo>
                        <a:pt x="688" y="498"/>
                      </a:lnTo>
                      <a:lnTo>
                        <a:pt x="689" y="498"/>
                      </a:lnTo>
                      <a:lnTo>
                        <a:pt x="689" y="498"/>
                      </a:lnTo>
                      <a:lnTo>
                        <a:pt x="690" y="498"/>
                      </a:lnTo>
                      <a:lnTo>
                        <a:pt x="691" y="498"/>
                      </a:lnTo>
                      <a:lnTo>
                        <a:pt x="692" y="498"/>
                      </a:lnTo>
                      <a:lnTo>
                        <a:pt x="693" y="498"/>
                      </a:lnTo>
                      <a:lnTo>
                        <a:pt x="694" y="498"/>
                      </a:lnTo>
                      <a:lnTo>
                        <a:pt x="694" y="498"/>
                      </a:lnTo>
                      <a:lnTo>
                        <a:pt x="695" y="498"/>
                      </a:lnTo>
                      <a:lnTo>
                        <a:pt x="696" y="498"/>
                      </a:lnTo>
                      <a:lnTo>
                        <a:pt x="697" y="498"/>
                      </a:lnTo>
                      <a:lnTo>
                        <a:pt x="698" y="498"/>
                      </a:lnTo>
                      <a:lnTo>
                        <a:pt x="698" y="498"/>
                      </a:lnTo>
                      <a:lnTo>
                        <a:pt x="699" y="498"/>
                      </a:lnTo>
                      <a:lnTo>
                        <a:pt x="700" y="498"/>
                      </a:lnTo>
                      <a:lnTo>
                        <a:pt x="701" y="498"/>
                      </a:lnTo>
                      <a:lnTo>
                        <a:pt x="701" y="498"/>
                      </a:lnTo>
                      <a:lnTo>
                        <a:pt x="702" y="499"/>
                      </a:lnTo>
                      <a:lnTo>
                        <a:pt x="703" y="499"/>
                      </a:lnTo>
                      <a:lnTo>
                        <a:pt x="704" y="498"/>
                      </a:lnTo>
                      <a:lnTo>
                        <a:pt x="705" y="499"/>
                      </a:lnTo>
                      <a:lnTo>
                        <a:pt x="706" y="499"/>
                      </a:lnTo>
                      <a:lnTo>
                        <a:pt x="706" y="499"/>
                      </a:lnTo>
                      <a:lnTo>
                        <a:pt x="707" y="499"/>
                      </a:lnTo>
                      <a:lnTo>
                        <a:pt x="708" y="498"/>
                      </a:lnTo>
                      <a:lnTo>
                        <a:pt x="709" y="498"/>
                      </a:lnTo>
                      <a:lnTo>
                        <a:pt x="709" y="498"/>
                      </a:lnTo>
                      <a:lnTo>
                        <a:pt x="710" y="498"/>
                      </a:lnTo>
                      <a:lnTo>
                        <a:pt x="711" y="498"/>
                      </a:lnTo>
                      <a:lnTo>
                        <a:pt x="712" y="498"/>
                      </a:lnTo>
                      <a:lnTo>
                        <a:pt x="713" y="498"/>
                      </a:lnTo>
                      <a:lnTo>
                        <a:pt x="713" y="498"/>
                      </a:lnTo>
                      <a:lnTo>
                        <a:pt x="714" y="497"/>
                      </a:lnTo>
                      <a:lnTo>
                        <a:pt x="715" y="497"/>
                      </a:lnTo>
                      <a:lnTo>
                        <a:pt x="716" y="497"/>
                      </a:lnTo>
                      <a:lnTo>
                        <a:pt x="717" y="496"/>
                      </a:lnTo>
                      <a:lnTo>
                        <a:pt x="718" y="496"/>
                      </a:lnTo>
                      <a:lnTo>
                        <a:pt x="718" y="495"/>
                      </a:lnTo>
                      <a:lnTo>
                        <a:pt x="719" y="495"/>
                      </a:lnTo>
                      <a:lnTo>
                        <a:pt x="720" y="494"/>
                      </a:lnTo>
                      <a:lnTo>
                        <a:pt x="721" y="493"/>
                      </a:lnTo>
                      <a:lnTo>
                        <a:pt x="721" y="492"/>
                      </a:lnTo>
                      <a:lnTo>
                        <a:pt x="722" y="491"/>
                      </a:lnTo>
                      <a:lnTo>
                        <a:pt x="723" y="490"/>
                      </a:lnTo>
                      <a:lnTo>
                        <a:pt x="724" y="488"/>
                      </a:lnTo>
                      <a:lnTo>
                        <a:pt x="725" y="486"/>
                      </a:lnTo>
                      <a:lnTo>
                        <a:pt x="725" y="484"/>
                      </a:lnTo>
                      <a:lnTo>
                        <a:pt x="726" y="482"/>
                      </a:lnTo>
                      <a:lnTo>
                        <a:pt x="727" y="479"/>
                      </a:lnTo>
                      <a:lnTo>
                        <a:pt x="728" y="476"/>
                      </a:lnTo>
                      <a:lnTo>
                        <a:pt x="729" y="473"/>
                      </a:lnTo>
                      <a:lnTo>
                        <a:pt x="729" y="470"/>
                      </a:lnTo>
                      <a:lnTo>
                        <a:pt x="730" y="466"/>
                      </a:lnTo>
                      <a:lnTo>
                        <a:pt x="731" y="461"/>
                      </a:lnTo>
                      <a:lnTo>
                        <a:pt x="732" y="457"/>
                      </a:lnTo>
                      <a:lnTo>
                        <a:pt x="733" y="453"/>
                      </a:lnTo>
                      <a:lnTo>
                        <a:pt x="733" y="449"/>
                      </a:lnTo>
                      <a:lnTo>
                        <a:pt x="734" y="445"/>
                      </a:lnTo>
                      <a:lnTo>
                        <a:pt x="735" y="441"/>
                      </a:lnTo>
                      <a:lnTo>
                        <a:pt x="736" y="438"/>
                      </a:lnTo>
                      <a:lnTo>
                        <a:pt x="737" y="435"/>
                      </a:lnTo>
                      <a:lnTo>
                        <a:pt x="737" y="435"/>
                      </a:lnTo>
                      <a:lnTo>
                        <a:pt x="738" y="434"/>
                      </a:lnTo>
                      <a:lnTo>
                        <a:pt x="739" y="433"/>
                      </a:lnTo>
                      <a:lnTo>
                        <a:pt x="740" y="433"/>
                      </a:lnTo>
                      <a:lnTo>
                        <a:pt x="741" y="434"/>
                      </a:lnTo>
                      <a:lnTo>
                        <a:pt x="741" y="435"/>
                      </a:lnTo>
                      <a:lnTo>
                        <a:pt x="742" y="437"/>
                      </a:lnTo>
                      <a:lnTo>
                        <a:pt x="743" y="439"/>
                      </a:lnTo>
                      <a:lnTo>
                        <a:pt x="744" y="442"/>
                      </a:lnTo>
                      <a:lnTo>
                        <a:pt x="744" y="445"/>
                      </a:lnTo>
                      <a:lnTo>
                        <a:pt x="745" y="448"/>
                      </a:lnTo>
                      <a:lnTo>
                        <a:pt x="746" y="450"/>
                      </a:lnTo>
                      <a:lnTo>
                        <a:pt x="747" y="454"/>
                      </a:lnTo>
                      <a:lnTo>
                        <a:pt x="748" y="458"/>
                      </a:lnTo>
                      <a:lnTo>
                        <a:pt x="749" y="461"/>
                      </a:lnTo>
                      <a:lnTo>
                        <a:pt x="749" y="464"/>
                      </a:lnTo>
                      <a:lnTo>
                        <a:pt x="750" y="468"/>
                      </a:lnTo>
                      <a:lnTo>
                        <a:pt x="751" y="471"/>
                      </a:lnTo>
                      <a:lnTo>
                        <a:pt x="752" y="473"/>
                      </a:lnTo>
                      <a:lnTo>
                        <a:pt x="753" y="476"/>
                      </a:lnTo>
                      <a:lnTo>
                        <a:pt x="753" y="478"/>
                      </a:lnTo>
                      <a:lnTo>
                        <a:pt x="754" y="481"/>
                      </a:lnTo>
                      <a:lnTo>
                        <a:pt x="755" y="482"/>
                      </a:lnTo>
                      <a:lnTo>
                        <a:pt x="756" y="484"/>
                      </a:lnTo>
                      <a:lnTo>
                        <a:pt x="756" y="486"/>
                      </a:lnTo>
                      <a:lnTo>
                        <a:pt x="757" y="487"/>
                      </a:lnTo>
                      <a:lnTo>
                        <a:pt x="758" y="488"/>
                      </a:lnTo>
                      <a:lnTo>
                        <a:pt x="759" y="489"/>
                      </a:lnTo>
                      <a:lnTo>
                        <a:pt x="760" y="490"/>
                      </a:lnTo>
                      <a:lnTo>
                        <a:pt x="761" y="491"/>
                      </a:lnTo>
                      <a:lnTo>
                        <a:pt x="761" y="491"/>
                      </a:lnTo>
                      <a:lnTo>
                        <a:pt x="762" y="492"/>
                      </a:lnTo>
                      <a:lnTo>
                        <a:pt x="763" y="492"/>
                      </a:lnTo>
                      <a:lnTo>
                        <a:pt x="764" y="493"/>
                      </a:lnTo>
                      <a:lnTo>
                        <a:pt x="764" y="493"/>
                      </a:lnTo>
                      <a:lnTo>
                        <a:pt x="765" y="493"/>
                      </a:lnTo>
                      <a:lnTo>
                        <a:pt x="766" y="494"/>
                      </a:lnTo>
                      <a:lnTo>
                        <a:pt x="767" y="494"/>
                      </a:lnTo>
                      <a:lnTo>
                        <a:pt x="767" y="494"/>
                      </a:lnTo>
                      <a:lnTo>
                        <a:pt x="768" y="494"/>
                      </a:lnTo>
                      <a:lnTo>
                        <a:pt x="769" y="494"/>
                      </a:lnTo>
                      <a:lnTo>
                        <a:pt x="770" y="495"/>
                      </a:lnTo>
                      <a:lnTo>
                        <a:pt x="771" y="495"/>
                      </a:lnTo>
                      <a:lnTo>
                        <a:pt x="772" y="495"/>
                      </a:lnTo>
                      <a:lnTo>
                        <a:pt x="772" y="495"/>
                      </a:lnTo>
                      <a:lnTo>
                        <a:pt x="773" y="495"/>
                      </a:lnTo>
                      <a:lnTo>
                        <a:pt x="774" y="495"/>
                      </a:lnTo>
                      <a:lnTo>
                        <a:pt x="775" y="496"/>
                      </a:lnTo>
                      <a:lnTo>
                        <a:pt x="776" y="496"/>
                      </a:lnTo>
                      <a:lnTo>
                        <a:pt x="776" y="496"/>
                      </a:lnTo>
                      <a:lnTo>
                        <a:pt x="777" y="496"/>
                      </a:lnTo>
                      <a:lnTo>
                        <a:pt x="778" y="497"/>
                      </a:lnTo>
                      <a:lnTo>
                        <a:pt x="779" y="497"/>
                      </a:lnTo>
                      <a:lnTo>
                        <a:pt x="779" y="497"/>
                      </a:lnTo>
                      <a:lnTo>
                        <a:pt x="780" y="497"/>
                      </a:lnTo>
                      <a:lnTo>
                        <a:pt x="781" y="497"/>
                      </a:lnTo>
                      <a:lnTo>
                        <a:pt x="782" y="497"/>
                      </a:lnTo>
                      <a:lnTo>
                        <a:pt x="783" y="497"/>
                      </a:lnTo>
                      <a:lnTo>
                        <a:pt x="784" y="498"/>
                      </a:lnTo>
                      <a:lnTo>
                        <a:pt x="784" y="498"/>
                      </a:lnTo>
                      <a:lnTo>
                        <a:pt x="785" y="498"/>
                      </a:lnTo>
                      <a:lnTo>
                        <a:pt x="786" y="498"/>
                      </a:lnTo>
                      <a:lnTo>
                        <a:pt x="787" y="498"/>
                      </a:lnTo>
                      <a:lnTo>
                        <a:pt x="787" y="498"/>
                      </a:lnTo>
                      <a:lnTo>
                        <a:pt x="788" y="498"/>
                      </a:lnTo>
                      <a:lnTo>
                        <a:pt x="789" y="498"/>
                      </a:lnTo>
                      <a:lnTo>
                        <a:pt x="790" y="499"/>
                      </a:lnTo>
                      <a:lnTo>
                        <a:pt x="791" y="499"/>
                      </a:lnTo>
                      <a:lnTo>
                        <a:pt x="791" y="499"/>
                      </a:lnTo>
                      <a:lnTo>
                        <a:pt x="792" y="498"/>
                      </a:lnTo>
                      <a:lnTo>
                        <a:pt x="793" y="499"/>
                      </a:lnTo>
                      <a:lnTo>
                        <a:pt x="794" y="499"/>
                      </a:lnTo>
                      <a:lnTo>
                        <a:pt x="795" y="499"/>
                      </a:lnTo>
                      <a:lnTo>
                        <a:pt x="796" y="499"/>
                      </a:lnTo>
                      <a:lnTo>
                        <a:pt x="796" y="499"/>
                      </a:lnTo>
                      <a:lnTo>
                        <a:pt x="797" y="499"/>
                      </a:lnTo>
                      <a:lnTo>
                        <a:pt x="798" y="498"/>
                      </a:lnTo>
                      <a:lnTo>
                        <a:pt x="799" y="499"/>
                      </a:lnTo>
                      <a:lnTo>
                        <a:pt x="799" y="499"/>
                      </a:lnTo>
                      <a:lnTo>
                        <a:pt x="800" y="499"/>
                      </a:lnTo>
                      <a:lnTo>
                        <a:pt x="801" y="498"/>
                      </a:lnTo>
                      <a:lnTo>
                        <a:pt x="802" y="498"/>
                      </a:lnTo>
                      <a:lnTo>
                        <a:pt x="803" y="499"/>
                      </a:lnTo>
                      <a:lnTo>
                        <a:pt x="803" y="498"/>
                      </a:lnTo>
                      <a:lnTo>
                        <a:pt x="804" y="498"/>
                      </a:lnTo>
                      <a:lnTo>
                        <a:pt x="805" y="498"/>
                      </a:lnTo>
                      <a:lnTo>
                        <a:pt x="806" y="498"/>
                      </a:lnTo>
                      <a:lnTo>
                        <a:pt x="807" y="498"/>
                      </a:lnTo>
                      <a:lnTo>
                        <a:pt x="807" y="498"/>
                      </a:lnTo>
                      <a:lnTo>
                        <a:pt x="808" y="498"/>
                      </a:lnTo>
                      <a:lnTo>
                        <a:pt x="809" y="498"/>
                      </a:lnTo>
                      <a:lnTo>
                        <a:pt x="810" y="498"/>
                      </a:lnTo>
                      <a:lnTo>
                        <a:pt x="811" y="498"/>
                      </a:lnTo>
                      <a:lnTo>
                        <a:pt x="811" y="498"/>
                      </a:lnTo>
                      <a:lnTo>
                        <a:pt x="812" y="498"/>
                      </a:lnTo>
                      <a:lnTo>
                        <a:pt x="813" y="498"/>
                      </a:lnTo>
                      <a:lnTo>
                        <a:pt x="814" y="498"/>
                      </a:lnTo>
                      <a:lnTo>
                        <a:pt x="815" y="498"/>
                      </a:lnTo>
                    </a:path>
                  </a:pathLst>
                </a:custGeom>
                <a:noFill/>
                <a:ln w="0" cap="flat">
                  <a:solidFill>
                    <a:srgbClr val="800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330" name="Freeform 139">
                  <a:extLst>
                    <a:ext uri="{FF2B5EF4-FFF2-40B4-BE49-F238E27FC236}">
                      <a16:creationId xmlns:a16="http://schemas.microsoft.com/office/drawing/2014/main" id="{8B0C34E8-3DAA-458B-99E5-E090DD9FE6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8" y="3780"/>
                  <a:ext cx="814" cy="156"/>
                </a:xfrm>
                <a:custGeom>
                  <a:avLst/>
                  <a:gdLst>
                    <a:gd name="T0" fmla="*/ 12 w 814"/>
                    <a:gd name="T1" fmla="*/ 152 h 156"/>
                    <a:gd name="T2" fmla="*/ 26 w 814"/>
                    <a:gd name="T3" fmla="*/ 147 h 156"/>
                    <a:gd name="T4" fmla="*/ 39 w 814"/>
                    <a:gd name="T5" fmla="*/ 145 h 156"/>
                    <a:gd name="T6" fmla="*/ 53 w 814"/>
                    <a:gd name="T7" fmla="*/ 144 h 156"/>
                    <a:gd name="T8" fmla="*/ 66 w 814"/>
                    <a:gd name="T9" fmla="*/ 143 h 156"/>
                    <a:gd name="T10" fmla="*/ 80 w 814"/>
                    <a:gd name="T11" fmla="*/ 149 h 156"/>
                    <a:gd name="T12" fmla="*/ 94 w 814"/>
                    <a:gd name="T13" fmla="*/ 153 h 156"/>
                    <a:gd name="T14" fmla="*/ 107 w 814"/>
                    <a:gd name="T15" fmla="*/ 153 h 156"/>
                    <a:gd name="T16" fmla="*/ 120 w 814"/>
                    <a:gd name="T17" fmla="*/ 142 h 156"/>
                    <a:gd name="T18" fmla="*/ 134 w 814"/>
                    <a:gd name="T19" fmla="*/ 146 h 156"/>
                    <a:gd name="T20" fmla="*/ 148 w 814"/>
                    <a:gd name="T21" fmla="*/ 153 h 156"/>
                    <a:gd name="T22" fmla="*/ 161 w 814"/>
                    <a:gd name="T23" fmla="*/ 140 h 156"/>
                    <a:gd name="T24" fmla="*/ 175 w 814"/>
                    <a:gd name="T25" fmla="*/ 125 h 156"/>
                    <a:gd name="T26" fmla="*/ 188 w 814"/>
                    <a:gd name="T27" fmla="*/ 142 h 156"/>
                    <a:gd name="T28" fmla="*/ 202 w 814"/>
                    <a:gd name="T29" fmla="*/ 149 h 156"/>
                    <a:gd name="T30" fmla="*/ 215 w 814"/>
                    <a:gd name="T31" fmla="*/ 152 h 156"/>
                    <a:gd name="T32" fmla="*/ 229 w 814"/>
                    <a:gd name="T33" fmla="*/ 154 h 156"/>
                    <a:gd name="T34" fmla="*/ 242 w 814"/>
                    <a:gd name="T35" fmla="*/ 153 h 156"/>
                    <a:gd name="T36" fmla="*/ 256 w 814"/>
                    <a:gd name="T37" fmla="*/ 152 h 156"/>
                    <a:gd name="T38" fmla="*/ 270 w 814"/>
                    <a:gd name="T39" fmla="*/ 139 h 156"/>
                    <a:gd name="T40" fmla="*/ 283 w 814"/>
                    <a:gd name="T41" fmla="*/ 145 h 156"/>
                    <a:gd name="T42" fmla="*/ 296 w 814"/>
                    <a:gd name="T43" fmla="*/ 151 h 156"/>
                    <a:gd name="T44" fmla="*/ 310 w 814"/>
                    <a:gd name="T45" fmla="*/ 151 h 156"/>
                    <a:gd name="T46" fmla="*/ 324 w 814"/>
                    <a:gd name="T47" fmla="*/ 153 h 156"/>
                    <a:gd name="T48" fmla="*/ 337 w 814"/>
                    <a:gd name="T49" fmla="*/ 154 h 156"/>
                    <a:gd name="T50" fmla="*/ 351 w 814"/>
                    <a:gd name="T51" fmla="*/ 154 h 156"/>
                    <a:gd name="T52" fmla="*/ 364 w 814"/>
                    <a:gd name="T53" fmla="*/ 154 h 156"/>
                    <a:gd name="T54" fmla="*/ 378 w 814"/>
                    <a:gd name="T55" fmla="*/ 155 h 156"/>
                    <a:gd name="T56" fmla="*/ 391 w 814"/>
                    <a:gd name="T57" fmla="*/ 154 h 156"/>
                    <a:gd name="T58" fmla="*/ 405 w 814"/>
                    <a:gd name="T59" fmla="*/ 153 h 156"/>
                    <a:gd name="T60" fmla="*/ 418 w 814"/>
                    <a:gd name="T61" fmla="*/ 155 h 156"/>
                    <a:gd name="T62" fmla="*/ 432 w 814"/>
                    <a:gd name="T63" fmla="*/ 153 h 156"/>
                    <a:gd name="T64" fmla="*/ 445 w 814"/>
                    <a:gd name="T65" fmla="*/ 146 h 156"/>
                    <a:gd name="T66" fmla="*/ 459 w 814"/>
                    <a:gd name="T67" fmla="*/ 147 h 156"/>
                    <a:gd name="T68" fmla="*/ 472 w 814"/>
                    <a:gd name="T69" fmla="*/ 148 h 156"/>
                    <a:gd name="T70" fmla="*/ 486 w 814"/>
                    <a:gd name="T71" fmla="*/ 147 h 156"/>
                    <a:gd name="T72" fmla="*/ 499 w 814"/>
                    <a:gd name="T73" fmla="*/ 141 h 156"/>
                    <a:gd name="T74" fmla="*/ 513 w 814"/>
                    <a:gd name="T75" fmla="*/ 148 h 156"/>
                    <a:gd name="T76" fmla="*/ 527 w 814"/>
                    <a:gd name="T77" fmla="*/ 153 h 156"/>
                    <a:gd name="T78" fmla="*/ 540 w 814"/>
                    <a:gd name="T79" fmla="*/ 154 h 156"/>
                    <a:gd name="T80" fmla="*/ 554 w 814"/>
                    <a:gd name="T81" fmla="*/ 154 h 156"/>
                    <a:gd name="T82" fmla="*/ 567 w 814"/>
                    <a:gd name="T83" fmla="*/ 154 h 156"/>
                    <a:gd name="T84" fmla="*/ 581 w 814"/>
                    <a:gd name="T85" fmla="*/ 151 h 156"/>
                    <a:gd name="T86" fmla="*/ 594 w 814"/>
                    <a:gd name="T87" fmla="*/ 154 h 156"/>
                    <a:gd name="T88" fmla="*/ 608 w 814"/>
                    <a:gd name="T89" fmla="*/ 152 h 156"/>
                    <a:gd name="T90" fmla="*/ 621 w 814"/>
                    <a:gd name="T91" fmla="*/ 149 h 156"/>
                    <a:gd name="T92" fmla="*/ 635 w 814"/>
                    <a:gd name="T93" fmla="*/ 154 h 156"/>
                    <a:gd name="T94" fmla="*/ 648 w 814"/>
                    <a:gd name="T95" fmla="*/ 149 h 156"/>
                    <a:gd name="T96" fmla="*/ 662 w 814"/>
                    <a:gd name="T97" fmla="*/ 136 h 156"/>
                    <a:gd name="T98" fmla="*/ 675 w 814"/>
                    <a:gd name="T99" fmla="*/ 146 h 156"/>
                    <a:gd name="T100" fmla="*/ 689 w 814"/>
                    <a:gd name="T101" fmla="*/ 138 h 156"/>
                    <a:gd name="T102" fmla="*/ 702 w 814"/>
                    <a:gd name="T103" fmla="*/ 146 h 156"/>
                    <a:gd name="T104" fmla="*/ 716 w 814"/>
                    <a:gd name="T105" fmla="*/ 149 h 156"/>
                    <a:gd name="T106" fmla="*/ 730 w 814"/>
                    <a:gd name="T107" fmla="*/ 151 h 156"/>
                    <a:gd name="T108" fmla="*/ 743 w 814"/>
                    <a:gd name="T109" fmla="*/ 149 h 156"/>
                    <a:gd name="T110" fmla="*/ 756 w 814"/>
                    <a:gd name="T111" fmla="*/ 151 h 156"/>
                    <a:gd name="T112" fmla="*/ 770 w 814"/>
                    <a:gd name="T113" fmla="*/ 153 h 156"/>
                    <a:gd name="T114" fmla="*/ 784 w 814"/>
                    <a:gd name="T115" fmla="*/ 147 h 156"/>
                    <a:gd name="T116" fmla="*/ 797 w 814"/>
                    <a:gd name="T117" fmla="*/ 140 h 156"/>
                    <a:gd name="T118" fmla="*/ 811 w 814"/>
                    <a:gd name="T119" fmla="*/ 18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14" h="156">
                      <a:moveTo>
                        <a:pt x="0" y="152"/>
                      </a:moveTo>
                      <a:lnTo>
                        <a:pt x="0" y="152"/>
                      </a:lnTo>
                      <a:lnTo>
                        <a:pt x="1" y="151"/>
                      </a:lnTo>
                      <a:lnTo>
                        <a:pt x="2" y="151"/>
                      </a:lnTo>
                      <a:lnTo>
                        <a:pt x="3" y="151"/>
                      </a:lnTo>
                      <a:lnTo>
                        <a:pt x="4" y="151"/>
                      </a:lnTo>
                      <a:lnTo>
                        <a:pt x="4" y="151"/>
                      </a:lnTo>
                      <a:lnTo>
                        <a:pt x="5" y="152"/>
                      </a:lnTo>
                      <a:lnTo>
                        <a:pt x="6" y="151"/>
                      </a:lnTo>
                      <a:lnTo>
                        <a:pt x="7" y="151"/>
                      </a:lnTo>
                      <a:lnTo>
                        <a:pt x="7" y="152"/>
                      </a:lnTo>
                      <a:lnTo>
                        <a:pt x="8" y="152"/>
                      </a:lnTo>
                      <a:lnTo>
                        <a:pt x="9" y="152"/>
                      </a:lnTo>
                      <a:lnTo>
                        <a:pt x="10" y="152"/>
                      </a:lnTo>
                      <a:lnTo>
                        <a:pt x="11" y="151"/>
                      </a:lnTo>
                      <a:lnTo>
                        <a:pt x="12" y="152"/>
                      </a:lnTo>
                      <a:lnTo>
                        <a:pt x="12" y="152"/>
                      </a:lnTo>
                      <a:lnTo>
                        <a:pt x="13" y="152"/>
                      </a:lnTo>
                      <a:lnTo>
                        <a:pt x="14" y="152"/>
                      </a:lnTo>
                      <a:lnTo>
                        <a:pt x="15" y="152"/>
                      </a:lnTo>
                      <a:lnTo>
                        <a:pt x="16" y="152"/>
                      </a:lnTo>
                      <a:lnTo>
                        <a:pt x="16" y="152"/>
                      </a:lnTo>
                      <a:lnTo>
                        <a:pt x="17" y="152"/>
                      </a:lnTo>
                      <a:lnTo>
                        <a:pt x="18" y="152"/>
                      </a:lnTo>
                      <a:lnTo>
                        <a:pt x="19" y="152"/>
                      </a:lnTo>
                      <a:lnTo>
                        <a:pt x="19" y="151"/>
                      </a:lnTo>
                      <a:lnTo>
                        <a:pt x="20" y="151"/>
                      </a:lnTo>
                      <a:lnTo>
                        <a:pt x="21" y="151"/>
                      </a:lnTo>
                      <a:lnTo>
                        <a:pt x="22" y="150"/>
                      </a:lnTo>
                      <a:lnTo>
                        <a:pt x="23" y="149"/>
                      </a:lnTo>
                      <a:lnTo>
                        <a:pt x="24" y="149"/>
                      </a:lnTo>
                      <a:lnTo>
                        <a:pt x="24" y="149"/>
                      </a:lnTo>
                      <a:lnTo>
                        <a:pt x="25" y="148"/>
                      </a:lnTo>
                      <a:lnTo>
                        <a:pt x="26" y="147"/>
                      </a:lnTo>
                      <a:lnTo>
                        <a:pt x="27" y="146"/>
                      </a:lnTo>
                      <a:lnTo>
                        <a:pt x="27" y="145"/>
                      </a:lnTo>
                      <a:lnTo>
                        <a:pt x="28" y="144"/>
                      </a:lnTo>
                      <a:lnTo>
                        <a:pt x="29" y="144"/>
                      </a:lnTo>
                      <a:lnTo>
                        <a:pt x="30" y="144"/>
                      </a:lnTo>
                      <a:lnTo>
                        <a:pt x="31" y="143"/>
                      </a:lnTo>
                      <a:lnTo>
                        <a:pt x="31" y="143"/>
                      </a:lnTo>
                      <a:lnTo>
                        <a:pt x="32" y="142"/>
                      </a:lnTo>
                      <a:lnTo>
                        <a:pt x="33" y="142"/>
                      </a:lnTo>
                      <a:lnTo>
                        <a:pt x="34" y="142"/>
                      </a:lnTo>
                      <a:lnTo>
                        <a:pt x="35" y="142"/>
                      </a:lnTo>
                      <a:lnTo>
                        <a:pt x="36" y="142"/>
                      </a:lnTo>
                      <a:lnTo>
                        <a:pt x="36" y="143"/>
                      </a:lnTo>
                      <a:lnTo>
                        <a:pt x="37" y="144"/>
                      </a:lnTo>
                      <a:lnTo>
                        <a:pt x="38" y="144"/>
                      </a:lnTo>
                      <a:lnTo>
                        <a:pt x="39" y="144"/>
                      </a:lnTo>
                      <a:lnTo>
                        <a:pt x="39" y="145"/>
                      </a:lnTo>
                      <a:lnTo>
                        <a:pt x="40" y="146"/>
                      </a:lnTo>
                      <a:lnTo>
                        <a:pt x="41" y="146"/>
                      </a:lnTo>
                      <a:lnTo>
                        <a:pt x="42" y="146"/>
                      </a:lnTo>
                      <a:lnTo>
                        <a:pt x="42" y="147"/>
                      </a:lnTo>
                      <a:lnTo>
                        <a:pt x="43" y="147"/>
                      </a:lnTo>
                      <a:lnTo>
                        <a:pt x="44" y="147"/>
                      </a:lnTo>
                      <a:lnTo>
                        <a:pt x="45" y="148"/>
                      </a:lnTo>
                      <a:lnTo>
                        <a:pt x="46" y="148"/>
                      </a:lnTo>
                      <a:lnTo>
                        <a:pt x="47" y="148"/>
                      </a:lnTo>
                      <a:lnTo>
                        <a:pt x="47" y="148"/>
                      </a:lnTo>
                      <a:lnTo>
                        <a:pt x="48" y="147"/>
                      </a:lnTo>
                      <a:lnTo>
                        <a:pt x="49" y="147"/>
                      </a:lnTo>
                      <a:lnTo>
                        <a:pt x="50" y="146"/>
                      </a:lnTo>
                      <a:lnTo>
                        <a:pt x="50" y="146"/>
                      </a:lnTo>
                      <a:lnTo>
                        <a:pt x="51" y="146"/>
                      </a:lnTo>
                      <a:lnTo>
                        <a:pt x="52" y="145"/>
                      </a:lnTo>
                      <a:lnTo>
                        <a:pt x="53" y="144"/>
                      </a:lnTo>
                      <a:lnTo>
                        <a:pt x="54" y="144"/>
                      </a:lnTo>
                      <a:lnTo>
                        <a:pt x="54" y="143"/>
                      </a:lnTo>
                      <a:lnTo>
                        <a:pt x="55" y="142"/>
                      </a:lnTo>
                      <a:lnTo>
                        <a:pt x="56" y="142"/>
                      </a:lnTo>
                      <a:lnTo>
                        <a:pt x="57" y="142"/>
                      </a:lnTo>
                      <a:lnTo>
                        <a:pt x="58" y="141"/>
                      </a:lnTo>
                      <a:lnTo>
                        <a:pt x="59" y="141"/>
                      </a:lnTo>
                      <a:lnTo>
                        <a:pt x="59" y="141"/>
                      </a:lnTo>
                      <a:lnTo>
                        <a:pt x="60" y="141"/>
                      </a:lnTo>
                      <a:lnTo>
                        <a:pt x="61" y="141"/>
                      </a:lnTo>
                      <a:lnTo>
                        <a:pt x="62" y="141"/>
                      </a:lnTo>
                      <a:lnTo>
                        <a:pt x="62" y="141"/>
                      </a:lnTo>
                      <a:lnTo>
                        <a:pt x="63" y="142"/>
                      </a:lnTo>
                      <a:lnTo>
                        <a:pt x="64" y="142"/>
                      </a:lnTo>
                      <a:lnTo>
                        <a:pt x="65" y="143"/>
                      </a:lnTo>
                      <a:lnTo>
                        <a:pt x="66" y="143"/>
                      </a:lnTo>
                      <a:lnTo>
                        <a:pt x="66" y="143"/>
                      </a:lnTo>
                      <a:lnTo>
                        <a:pt x="67" y="144"/>
                      </a:lnTo>
                      <a:lnTo>
                        <a:pt x="68" y="144"/>
                      </a:lnTo>
                      <a:lnTo>
                        <a:pt x="69" y="145"/>
                      </a:lnTo>
                      <a:lnTo>
                        <a:pt x="70" y="145"/>
                      </a:lnTo>
                      <a:lnTo>
                        <a:pt x="70" y="145"/>
                      </a:lnTo>
                      <a:lnTo>
                        <a:pt x="71" y="146"/>
                      </a:lnTo>
                      <a:lnTo>
                        <a:pt x="72" y="146"/>
                      </a:lnTo>
                      <a:lnTo>
                        <a:pt x="73" y="146"/>
                      </a:lnTo>
                      <a:lnTo>
                        <a:pt x="74" y="147"/>
                      </a:lnTo>
                      <a:lnTo>
                        <a:pt x="74" y="147"/>
                      </a:lnTo>
                      <a:lnTo>
                        <a:pt x="75" y="147"/>
                      </a:lnTo>
                      <a:lnTo>
                        <a:pt x="76" y="147"/>
                      </a:lnTo>
                      <a:lnTo>
                        <a:pt x="77" y="147"/>
                      </a:lnTo>
                      <a:lnTo>
                        <a:pt x="78" y="148"/>
                      </a:lnTo>
                      <a:lnTo>
                        <a:pt x="78" y="148"/>
                      </a:lnTo>
                      <a:lnTo>
                        <a:pt x="79" y="149"/>
                      </a:lnTo>
                      <a:lnTo>
                        <a:pt x="80" y="149"/>
                      </a:lnTo>
                      <a:lnTo>
                        <a:pt x="81" y="149"/>
                      </a:lnTo>
                      <a:lnTo>
                        <a:pt x="82" y="149"/>
                      </a:lnTo>
                      <a:lnTo>
                        <a:pt x="82" y="150"/>
                      </a:lnTo>
                      <a:lnTo>
                        <a:pt x="83" y="150"/>
                      </a:lnTo>
                      <a:lnTo>
                        <a:pt x="84" y="151"/>
                      </a:lnTo>
                      <a:lnTo>
                        <a:pt x="85" y="151"/>
                      </a:lnTo>
                      <a:lnTo>
                        <a:pt x="85" y="151"/>
                      </a:lnTo>
                      <a:lnTo>
                        <a:pt x="86" y="151"/>
                      </a:lnTo>
                      <a:lnTo>
                        <a:pt x="87" y="152"/>
                      </a:lnTo>
                      <a:lnTo>
                        <a:pt x="88" y="152"/>
                      </a:lnTo>
                      <a:lnTo>
                        <a:pt x="89" y="152"/>
                      </a:lnTo>
                      <a:lnTo>
                        <a:pt x="90" y="152"/>
                      </a:lnTo>
                      <a:lnTo>
                        <a:pt x="90" y="152"/>
                      </a:lnTo>
                      <a:lnTo>
                        <a:pt x="91" y="153"/>
                      </a:lnTo>
                      <a:lnTo>
                        <a:pt x="92" y="153"/>
                      </a:lnTo>
                      <a:lnTo>
                        <a:pt x="93" y="153"/>
                      </a:lnTo>
                      <a:lnTo>
                        <a:pt x="94" y="153"/>
                      </a:lnTo>
                      <a:lnTo>
                        <a:pt x="94" y="153"/>
                      </a:lnTo>
                      <a:lnTo>
                        <a:pt x="95" y="153"/>
                      </a:lnTo>
                      <a:lnTo>
                        <a:pt x="96" y="153"/>
                      </a:lnTo>
                      <a:lnTo>
                        <a:pt x="97" y="154"/>
                      </a:lnTo>
                      <a:lnTo>
                        <a:pt x="97" y="154"/>
                      </a:lnTo>
                      <a:lnTo>
                        <a:pt x="98" y="154"/>
                      </a:lnTo>
                      <a:lnTo>
                        <a:pt x="99" y="154"/>
                      </a:lnTo>
                      <a:lnTo>
                        <a:pt x="100" y="154"/>
                      </a:lnTo>
                      <a:lnTo>
                        <a:pt x="101" y="154"/>
                      </a:lnTo>
                      <a:lnTo>
                        <a:pt x="102" y="154"/>
                      </a:lnTo>
                      <a:lnTo>
                        <a:pt x="102" y="154"/>
                      </a:lnTo>
                      <a:lnTo>
                        <a:pt x="103" y="154"/>
                      </a:lnTo>
                      <a:lnTo>
                        <a:pt x="104" y="154"/>
                      </a:lnTo>
                      <a:lnTo>
                        <a:pt x="105" y="154"/>
                      </a:lnTo>
                      <a:lnTo>
                        <a:pt x="105" y="153"/>
                      </a:lnTo>
                      <a:lnTo>
                        <a:pt x="106" y="153"/>
                      </a:lnTo>
                      <a:lnTo>
                        <a:pt x="107" y="153"/>
                      </a:lnTo>
                      <a:lnTo>
                        <a:pt x="108" y="153"/>
                      </a:lnTo>
                      <a:lnTo>
                        <a:pt x="109" y="152"/>
                      </a:lnTo>
                      <a:lnTo>
                        <a:pt x="109" y="152"/>
                      </a:lnTo>
                      <a:lnTo>
                        <a:pt x="110" y="151"/>
                      </a:lnTo>
                      <a:lnTo>
                        <a:pt x="111" y="151"/>
                      </a:lnTo>
                      <a:lnTo>
                        <a:pt x="112" y="150"/>
                      </a:lnTo>
                      <a:lnTo>
                        <a:pt x="113" y="149"/>
                      </a:lnTo>
                      <a:lnTo>
                        <a:pt x="114" y="149"/>
                      </a:lnTo>
                      <a:lnTo>
                        <a:pt x="114" y="148"/>
                      </a:lnTo>
                      <a:lnTo>
                        <a:pt x="115" y="147"/>
                      </a:lnTo>
                      <a:lnTo>
                        <a:pt x="116" y="146"/>
                      </a:lnTo>
                      <a:lnTo>
                        <a:pt x="117" y="146"/>
                      </a:lnTo>
                      <a:lnTo>
                        <a:pt x="117" y="145"/>
                      </a:lnTo>
                      <a:lnTo>
                        <a:pt x="118" y="144"/>
                      </a:lnTo>
                      <a:lnTo>
                        <a:pt x="119" y="143"/>
                      </a:lnTo>
                      <a:lnTo>
                        <a:pt x="120" y="142"/>
                      </a:lnTo>
                      <a:lnTo>
                        <a:pt x="120" y="142"/>
                      </a:lnTo>
                      <a:lnTo>
                        <a:pt x="121" y="142"/>
                      </a:lnTo>
                      <a:lnTo>
                        <a:pt x="122" y="141"/>
                      </a:lnTo>
                      <a:lnTo>
                        <a:pt x="123" y="141"/>
                      </a:lnTo>
                      <a:lnTo>
                        <a:pt x="124" y="141"/>
                      </a:lnTo>
                      <a:lnTo>
                        <a:pt x="125" y="141"/>
                      </a:lnTo>
                      <a:lnTo>
                        <a:pt x="125" y="141"/>
                      </a:lnTo>
                      <a:lnTo>
                        <a:pt x="126" y="141"/>
                      </a:lnTo>
                      <a:lnTo>
                        <a:pt x="127" y="141"/>
                      </a:lnTo>
                      <a:lnTo>
                        <a:pt x="128" y="141"/>
                      </a:lnTo>
                      <a:lnTo>
                        <a:pt x="129" y="141"/>
                      </a:lnTo>
                      <a:lnTo>
                        <a:pt x="129" y="142"/>
                      </a:lnTo>
                      <a:lnTo>
                        <a:pt x="130" y="142"/>
                      </a:lnTo>
                      <a:lnTo>
                        <a:pt x="131" y="143"/>
                      </a:lnTo>
                      <a:lnTo>
                        <a:pt x="132" y="144"/>
                      </a:lnTo>
                      <a:lnTo>
                        <a:pt x="132" y="144"/>
                      </a:lnTo>
                      <a:lnTo>
                        <a:pt x="133" y="145"/>
                      </a:lnTo>
                      <a:lnTo>
                        <a:pt x="134" y="146"/>
                      </a:lnTo>
                      <a:lnTo>
                        <a:pt x="135" y="146"/>
                      </a:lnTo>
                      <a:lnTo>
                        <a:pt x="136" y="147"/>
                      </a:lnTo>
                      <a:lnTo>
                        <a:pt x="137" y="148"/>
                      </a:lnTo>
                      <a:lnTo>
                        <a:pt x="137" y="148"/>
                      </a:lnTo>
                      <a:lnTo>
                        <a:pt x="138" y="149"/>
                      </a:lnTo>
                      <a:lnTo>
                        <a:pt x="139" y="150"/>
                      </a:lnTo>
                      <a:lnTo>
                        <a:pt x="140" y="150"/>
                      </a:lnTo>
                      <a:lnTo>
                        <a:pt x="140" y="151"/>
                      </a:lnTo>
                      <a:lnTo>
                        <a:pt x="141" y="151"/>
                      </a:lnTo>
                      <a:lnTo>
                        <a:pt x="142" y="152"/>
                      </a:lnTo>
                      <a:lnTo>
                        <a:pt x="143" y="152"/>
                      </a:lnTo>
                      <a:lnTo>
                        <a:pt x="144" y="152"/>
                      </a:lnTo>
                      <a:lnTo>
                        <a:pt x="144" y="153"/>
                      </a:lnTo>
                      <a:lnTo>
                        <a:pt x="145" y="153"/>
                      </a:lnTo>
                      <a:lnTo>
                        <a:pt x="146" y="153"/>
                      </a:lnTo>
                      <a:lnTo>
                        <a:pt x="147" y="153"/>
                      </a:lnTo>
                      <a:lnTo>
                        <a:pt x="148" y="153"/>
                      </a:lnTo>
                      <a:lnTo>
                        <a:pt x="148" y="153"/>
                      </a:lnTo>
                      <a:lnTo>
                        <a:pt x="149" y="153"/>
                      </a:lnTo>
                      <a:lnTo>
                        <a:pt x="150" y="153"/>
                      </a:lnTo>
                      <a:lnTo>
                        <a:pt x="151" y="153"/>
                      </a:lnTo>
                      <a:lnTo>
                        <a:pt x="152" y="153"/>
                      </a:lnTo>
                      <a:lnTo>
                        <a:pt x="152" y="152"/>
                      </a:lnTo>
                      <a:lnTo>
                        <a:pt x="153" y="152"/>
                      </a:lnTo>
                      <a:lnTo>
                        <a:pt x="154" y="152"/>
                      </a:lnTo>
                      <a:lnTo>
                        <a:pt x="155" y="151"/>
                      </a:lnTo>
                      <a:lnTo>
                        <a:pt x="156" y="150"/>
                      </a:lnTo>
                      <a:lnTo>
                        <a:pt x="156" y="149"/>
                      </a:lnTo>
                      <a:lnTo>
                        <a:pt x="157" y="148"/>
                      </a:lnTo>
                      <a:lnTo>
                        <a:pt x="158" y="147"/>
                      </a:lnTo>
                      <a:lnTo>
                        <a:pt x="159" y="145"/>
                      </a:lnTo>
                      <a:lnTo>
                        <a:pt x="160" y="144"/>
                      </a:lnTo>
                      <a:lnTo>
                        <a:pt x="160" y="142"/>
                      </a:lnTo>
                      <a:lnTo>
                        <a:pt x="161" y="140"/>
                      </a:lnTo>
                      <a:lnTo>
                        <a:pt x="162" y="138"/>
                      </a:lnTo>
                      <a:lnTo>
                        <a:pt x="163" y="136"/>
                      </a:lnTo>
                      <a:lnTo>
                        <a:pt x="163" y="134"/>
                      </a:lnTo>
                      <a:lnTo>
                        <a:pt x="164" y="132"/>
                      </a:lnTo>
                      <a:lnTo>
                        <a:pt x="165" y="130"/>
                      </a:lnTo>
                      <a:lnTo>
                        <a:pt x="166" y="128"/>
                      </a:lnTo>
                      <a:lnTo>
                        <a:pt x="167" y="127"/>
                      </a:lnTo>
                      <a:lnTo>
                        <a:pt x="168" y="126"/>
                      </a:lnTo>
                      <a:lnTo>
                        <a:pt x="168" y="125"/>
                      </a:lnTo>
                      <a:lnTo>
                        <a:pt x="169" y="123"/>
                      </a:lnTo>
                      <a:lnTo>
                        <a:pt x="170" y="123"/>
                      </a:lnTo>
                      <a:lnTo>
                        <a:pt x="171" y="123"/>
                      </a:lnTo>
                      <a:lnTo>
                        <a:pt x="172" y="123"/>
                      </a:lnTo>
                      <a:lnTo>
                        <a:pt x="172" y="123"/>
                      </a:lnTo>
                      <a:lnTo>
                        <a:pt x="173" y="124"/>
                      </a:lnTo>
                      <a:lnTo>
                        <a:pt x="174" y="124"/>
                      </a:lnTo>
                      <a:lnTo>
                        <a:pt x="175" y="125"/>
                      </a:lnTo>
                      <a:lnTo>
                        <a:pt x="175" y="126"/>
                      </a:lnTo>
                      <a:lnTo>
                        <a:pt x="176" y="127"/>
                      </a:lnTo>
                      <a:lnTo>
                        <a:pt x="177" y="128"/>
                      </a:lnTo>
                      <a:lnTo>
                        <a:pt x="178" y="129"/>
                      </a:lnTo>
                      <a:lnTo>
                        <a:pt x="179" y="129"/>
                      </a:lnTo>
                      <a:lnTo>
                        <a:pt x="180" y="131"/>
                      </a:lnTo>
                      <a:lnTo>
                        <a:pt x="180" y="132"/>
                      </a:lnTo>
                      <a:lnTo>
                        <a:pt x="181" y="133"/>
                      </a:lnTo>
                      <a:lnTo>
                        <a:pt x="182" y="134"/>
                      </a:lnTo>
                      <a:lnTo>
                        <a:pt x="183" y="135"/>
                      </a:lnTo>
                      <a:lnTo>
                        <a:pt x="183" y="136"/>
                      </a:lnTo>
                      <a:lnTo>
                        <a:pt x="184" y="137"/>
                      </a:lnTo>
                      <a:lnTo>
                        <a:pt x="185" y="138"/>
                      </a:lnTo>
                      <a:lnTo>
                        <a:pt x="186" y="139"/>
                      </a:lnTo>
                      <a:lnTo>
                        <a:pt x="187" y="140"/>
                      </a:lnTo>
                      <a:lnTo>
                        <a:pt x="187" y="141"/>
                      </a:lnTo>
                      <a:lnTo>
                        <a:pt x="188" y="142"/>
                      </a:lnTo>
                      <a:lnTo>
                        <a:pt x="189" y="142"/>
                      </a:lnTo>
                      <a:lnTo>
                        <a:pt x="190" y="143"/>
                      </a:lnTo>
                      <a:lnTo>
                        <a:pt x="191" y="144"/>
                      </a:lnTo>
                      <a:lnTo>
                        <a:pt x="192" y="145"/>
                      </a:lnTo>
                      <a:lnTo>
                        <a:pt x="192" y="145"/>
                      </a:lnTo>
                      <a:lnTo>
                        <a:pt x="193" y="146"/>
                      </a:lnTo>
                      <a:lnTo>
                        <a:pt x="194" y="147"/>
                      </a:lnTo>
                      <a:lnTo>
                        <a:pt x="195" y="147"/>
                      </a:lnTo>
                      <a:lnTo>
                        <a:pt x="195" y="148"/>
                      </a:lnTo>
                      <a:lnTo>
                        <a:pt x="196" y="148"/>
                      </a:lnTo>
                      <a:lnTo>
                        <a:pt x="197" y="148"/>
                      </a:lnTo>
                      <a:lnTo>
                        <a:pt x="198" y="149"/>
                      </a:lnTo>
                      <a:lnTo>
                        <a:pt x="198" y="149"/>
                      </a:lnTo>
                      <a:lnTo>
                        <a:pt x="199" y="149"/>
                      </a:lnTo>
                      <a:lnTo>
                        <a:pt x="200" y="149"/>
                      </a:lnTo>
                      <a:lnTo>
                        <a:pt x="201" y="150"/>
                      </a:lnTo>
                      <a:lnTo>
                        <a:pt x="202" y="149"/>
                      </a:lnTo>
                      <a:lnTo>
                        <a:pt x="203" y="150"/>
                      </a:lnTo>
                      <a:lnTo>
                        <a:pt x="203" y="150"/>
                      </a:lnTo>
                      <a:lnTo>
                        <a:pt x="204" y="149"/>
                      </a:lnTo>
                      <a:lnTo>
                        <a:pt x="205" y="150"/>
                      </a:lnTo>
                      <a:lnTo>
                        <a:pt x="206" y="150"/>
                      </a:lnTo>
                      <a:lnTo>
                        <a:pt x="207" y="150"/>
                      </a:lnTo>
                      <a:lnTo>
                        <a:pt x="207" y="150"/>
                      </a:lnTo>
                      <a:lnTo>
                        <a:pt x="208" y="150"/>
                      </a:lnTo>
                      <a:lnTo>
                        <a:pt x="209" y="150"/>
                      </a:lnTo>
                      <a:lnTo>
                        <a:pt x="210" y="151"/>
                      </a:lnTo>
                      <a:lnTo>
                        <a:pt x="210" y="151"/>
                      </a:lnTo>
                      <a:lnTo>
                        <a:pt x="211" y="151"/>
                      </a:lnTo>
                      <a:lnTo>
                        <a:pt x="212" y="151"/>
                      </a:lnTo>
                      <a:lnTo>
                        <a:pt x="213" y="151"/>
                      </a:lnTo>
                      <a:lnTo>
                        <a:pt x="214" y="151"/>
                      </a:lnTo>
                      <a:lnTo>
                        <a:pt x="215" y="151"/>
                      </a:lnTo>
                      <a:lnTo>
                        <a:pt x="215" y="152"/>
                      </a:lnTo>
                      <a:lnTo>
                        <a:pt x="216" y="152"/>
                      </a:lnTo>
                      <a:lnTo>
                        <a:pt x="217" y="152"/>
                      </a:lnTo>
                      <a:lnTo>
                        <a:pt x="218" y="152"/>
                      </a:lnTo>
                      <a:lnTo>
                        <a:pt x="218" y="152"/>
                      </a:lnTo>
                      <a:lnTo>
                        <a:pt x="219" y="152"/>
                      </a:lnTo>
                      <a:lnTo>
                        <a:pt x="220" y="152"/>
                      </a:lnTo>
                      <a:lnTo>
                        <a:pt x="221" y="152"/>
                      </a:lnTo>
                      <a:lnTo>
                        <a:pt x="222" y="153"/>
                      </a:lnTo>
                      <a:lnTo>
                        <a:pt x="222" y="153"/>
                      </a:lnTo>
                      <a:lnTo>
                        <a:pt x="223" y="153"/>
                      </a:lnTo>
                      <a:lnTo>
                        <a:pt x="224" y="153"/>
                      </a:lnTo>
                      <a:lnTo>
                        <a:pt x="225" y="153"/>
                      </a:lnTo>
                      <a:lnTo>
                        <a:pt x="226" y="153"/>
                      </a:lnTo>
                      <a:lnTo>
                        <a:pt x="227" y="153"/>
                      </a:lnTo>
                      <a:lnTo>
                        <a:pt x="227" y="153"/>
                      </a:lnTo>
                      <a:lnTo>
                        <a:pt x="228" y="154"/>
                      </a:lnTo>
                      <a:lnTo>
                        <a:pt x="229" y="154"/>
                      </a:lnTo>
                      <a:lnTo>
                        <a:pt x="230" y="154"/>
                      </a:lnTo>
                      <a:lnTo>
                        <a:pt x="230" y="154"/>
                      </a:lnTo>
                      <a:lnTo>
                        <a:pt x="231" y="154"/>
                      </a:lnTo>
                      <a:lnTo>
                        <a:pt x="232" y="154"/>
                      </a:lnTo>
                      <a:lnTo>
                        <a:pt x="233" y="154"/>
                      </a:lnTo>
                      <a:lnTo>
                        <a:pt x="234" y="154"/>
                      </a:lnTo>
                      <a:lnTo>
                        <a:pt x="234" y="153"/>
                      </a:lnTo>
                      <a:lnTo>
                        <a:pt x="235" y="154"/>
                      </a:lnTo>
                      <a:lnTo>
                        <a:pt x="236" y="153"/>
                      </a:lnTo>
                      <a:lnTo>
                        <a:pt x="237" y="153"/>
                      </a:lnTo>
                      <a:lnTo>
                        <a:pt x="238" y="153"/>
                      </a:lnTo>
                      <a:lnTo>
                        <a:pt x="238" y="153"/>
                      </a:lnTo>
                      <a:lnTo>
                        <a:pt x="239" y="153"/>
                      </a:lnTo>
                      <a:lnTo>
                        <a:pt x="240" y="153"/>
                      </a:lnTo>
                      <a:lnTo>
                        <a:pt x="241" y="153"/>
                      </a:lnTo>
                      <a:lnTo>
                        <a:pt x="241" y="153"/>
                      </a:lnTo>
                      <a:lnTo>
                        <a:pt x="242" y="153"/>
                      </a:lnTo>
                      <a:lnTo>
                        <a:pt x="243" y="153"/>
                      </a:lnTo>
                      <a:lnTo>
                        <a:pt x="244" y="153"/>
                      </a:lnTo>
                      <a:lnTo>
                        <a:pt x="245" y="153"/>
                      </a:lnTo>
                      <a:lnTo>
                        <a:pt x="246" y="153"/>
                      </a:lnTo>
                      <a:lnTo>
                        <a:pt x="246" y="153"/>
                      </a:lnTo>
                      <a:lnTo>
                        <a:pt x="247" y="153"/>
                      </a:lnTo>
                      <a:lnTo>
                        <a:pt x="248" y="153"/>
                      </a:lnTo>
                      <a:lnTo>
                        <a:pt x="249" y="153"/>
                      </a:lnTo>
                      <a:lnTo>
                        <a:pt x="250" y="153"/>
                      </a:lnTo>
                      <a:lnTo>
                        <a:pt x="250" y="153"/>
                      </a:lnTo>
                      <a:lnTo>
                        <a:pt x="251" y="153"/>
                      </a:lnTo>
                      <a:lnTo>
                        <a:pt x="252" y="153"/>
                      </a:lnTo>
                      <a:lnTo>
                        <a:pt x="253" y="152"/>
                      </a:lnTo>
                      <a:lnTo>
                        <a:pt x="253" y="152"/>
                      </a:lnTo>
                      <a:lnTo>
                        <a:pt x="254" y="152"/>
                      </a:lnTo>
                      <a:lnTo>
                        <a:pt x="255" y="152"/>
                      </a:lnTo>
                      <a:lnTo>
                        <a:pt x="256" y="152"/>
                      </a:lnTo>
                      <a:lnTo>
                        <a:pt x="257" y="152"/>
                      </a:lnTo>
                      <a:lnTo>
                        <a:pt x="258" y="151"/>
                      </a:lnTo>
                      <a:lnTo>
                        <a:pt x="258" y="151"/>
                      </a:lnTo>
                      <a:lnTo>
                        <a:pt x="259" y="150"/>
                      </a:lnTo>
                      <a:lnTo>
                        <a:pt x="260" y="150"/>
                      </a:lnTo>
                      <a:lnTo>
                        <a:pt x="261" y="149"/>
                      </a:lnTo>
                      <a:lnTo>
                        <a:pt x="261" y="148"/>
                      </a:lnTo>
                      <a:lnTo>
                        <a:pt x="262" y="147"/>
                      </a:lnTo>
                      <a:lnTo>
                        <a:pt x="263" y="146"/>
                      </a:lnTo>
                      <a:lnTo>
                        <a:pt x="264" y="145"/>
                      </a:lnTo>
                      <a:lnTo>
                        <a:pt x="265" y="144"/>
                      </a:lnTo>
                      <a:lnTo>
                        <a:pt x="265" y="143"/>
                      </a:lnTo>
                      <a:lnTo>
                        <a:pt x="266" y="142"/>
                      </a:lnTo>
                      <a:lnTo>
                        <a:pt x="267" y="141"/>
                      </a:lnTo>
                      <a:lnTo>
                        <a:pt x="268" y="140"/>
                      </a:lnTo>
                      <a:lnTo>
                        <a:pt x="269" y="139"/>
                      </a:lnTo>
                      <a:lnTo>
                        <a:pt x="270" y="139"/>
                      </a:lnTo>
                      <a:lnTo>
                        <a:pt x="270" y="138"/>
                      </a:lnTo>
                      <a:lnTo>
                        <a:pt x="271" y="137"/>
                      </a:lnTo>
                      <a:lnTo>
                        <a:pt x="272" y="137"/>
                      </a:lnTo>
                      <a:lnTo>
                        <a:pt x="273" y="137"/>
                      </a:lnTo>
                      <a:lnTo>
                        <a:pt x="273" y="137"/>
                      </a:lnTo>
                      <a:lnTo>
                        <a:pt x="274" y="137"/>
                      </a:lnTo>
                      <a:lnTo>
                        <a:pt x="275" y="138"/>
                      </a:lnTo>
                      <a:lnTo>
                        <a:pt x="276" y="139"/>
                      </a:lnTo>
                      <a:lnTo>
                        <a:pt x="276" y="139"/>
                      </a:lnTo>
                      <a:lnTo>
                        <a:pt x="277" y="140"/>
                      </a:lnTo>
                      <a:lnTo>
                        <a:pt x="278" y="141"/>
                      </a:lnTo>
                      <a:lnTo>
                        <a:pt x="279" y="141"/>
                      </a:lnTo>
                      <a:lnTo>
                        <a:pt x="280" y="142"/>
                      </a:lnTo>
                      <a:lnTo>
                        <a:pt x="281" y="142"/>
                      </a:lnTo>
                      <a:lnTo>
                        <a:pt x="281" y="144"/>
                      </a:lnTo>
                      <a:lnTo>
                        <a:pt x="282" y="145"/>
                      </a:lnTo>
                      <a:lnTo>
                        <a:pt x="283" y="145"/>
                      </a:lnTo>
                      <a:lnTo>
                        <a:pt x="284" y="146"/>
                      </a:lnTo>
                      <a:lnTo>
                        <a:pt x="285" y="147"/>
                      </a:lnTo>
                      <a:lnTo>
                        <a:pt x="285" y="147"/>
                      </a:lnTo>
                      <a:lnTo>
                        <a:pt x="286" y="148"/>
                      </a:lnTo>
                      <a:lnTo>
                        <a:pt x="287" y="149"/>
                      </a:lnTo>
                      <a:lnTo>
                        <a:pt x="288" y="149"/>
                      </a:lnTo>
                      <a:lnTo>
                        <a:pt x="288" y="150"/>
                      </a:lnTo>
                      <a:lnTo>
                        <a:pt x="289" y="150"/>
                      </a:lnTo>
                      <a:lnTo>
                        <a:pt x="290" y="150"/>
                      </a:lnTo>
                      <a:lnTo>
                        <a:pt x="291" y="151"/>
                      </a:lnTo>
                      <a:lnTo>
                        <a:pt x="292" y="151"/>
                      </a:lnTo>
                      <a:lnTo>
                        <a:pt x="293" y="151"/>
                      </a:lnTo>
                      <a:lnTo>
                        <a:pt x="293" y="151"/>
                      </a:lnTo>
                      <a:lnTo>
                        <a:pt x="294" y="151"/>
                      </a:lnTo>
                      <a:lnTo>
                        <a:pt x="295" y="152"/>
                      </a:lnTo>
                      <a:lnTo>
                        <a:pt x="296" y="151"/>
                      </a:lnTo>
                      <a:lnTo>
                        <a:pt x="296" y="151"/>
                      </a:lnTo>
                      <a:lnTo>
                        <a:pt x="297" y="151"/>
                      </a:lnTo>
                      <a:lnTo>
                        <a:pt x="298" y="151"/>
                      </a:lnTo>
                      <a:lnTo>
                        <a:pt x="299" y="151"/>
                      </a:lnTo>
                      <a:lnTo>
                        <a:pt x="300" y="151"/>
                      </a:lnTo>
                      <a:lnTo>
                        <a:pt x="300" y="151"/>
                      </a:lnTo>
                      <a:lnTo>
                        <a:pt x="301" y="151"/>
                      </a:lnTo>
                      <a:lnTo>
                        <a:pt x="302" y="151"/>
                      </a:lnTo>
                      <a:lnTo>
                        <a:pt x="303" y="150"/>
                      </a:lnTo>
                      <a:lnTo>
                        <a:pt x="304" y="150"/>
                      </a:lnTo>
                      <a:lnTo>
                        <a:pt x="305" y="151"/>
                      </a:lnTo>
                      <a:lnTo>
                        <a:pt x="305" y="150"/>
                      </a:lnTo>
                      <a:lnTo>
                        <a:pt x="306" y="150"/>
                      </a:lnTo>
                      <a:lnTo>
                        <a:pt x="307" y="150"/>
                      </a:lnTo>
                      <a:lnTo>
                        <a:pt x="308" y="150"/>
                      </a:lnTo>
                      <a:lnTo>
                        <a:pt x="308" y="150"/>
                      </a:lnTo>
                      <a:lnTo>
                        <a:pt x="309" y="150"/>
                      </a:lnTo>
                      <a:lnTo>
                        <a:pt x="310" y="151"/>
                      </a:lnTo>
                      <a:lnTo>
                        <a:pt x="311" y="151"/>
                      </a:lnTo>
                      <a:lnTo>
                        <a:pt x="312" y="151"/>
                      </a:lnTo>
                      <a:lnTo>
                        <a:pt x="312" y="151"/>
                      </a:lnTo>
                      <a:lnTo>
                        <a:pt x="313" y="151"/>
                      </a:lnTo>
                      <a:lnTo>
                        <a:pt x="314" y="151"/>
                      </a:lnTo>
                      <a:lnTo>
                        <a:pt x="315" y="151"/>
                      </a:lnTo>
                      <a:lnTo>
                        <a:pt x="316" y="152"/>
                      </a:lnTo>
                      <a:lnTo>
                        <a:pt x="316" y="152"/>
                      </a:lnTo>
                      <a:lnTo>
                        <a:pt x="317" y="152"/>
                      </a:lnTo>
                      <a:lnTo>
                        <a:pt x="318" y="152"/>
                      </a:lnTo>
                      <a:lnTo>
                        <a:pt x="319" y="152"/>
                      </a:lnTo>
                      <a:lnTo>
                        <a:pt x="320" y="152"/>
                      </a:lnTo>
                      <a:lnTo>
                        <a:pt x="320" y="153"/>
                      </a:lnTo>
                      <a:lnTo>
                        <a:pt x="321" y="153"/>
                      </a:lnTo>
                      <a:lnTo>
                        <a:pt x="322" y="153"/>
                      </a:lnTo>
                      <a:lnTo>
                        <a:pt x="323" y="153"/>
                      </a:lnTo>
                      <a:lnTo>
                        <a:pt x="324" y="153"/>
                      </a:lnTo>
                      <a:lnTo>
                        <a:pt x="324" y="154"/>
                      </a:lnTo>
                      <a:lnTo>
                        <a:pt x="325" y="154"/>
                      </a:lnTo>
                      <a:lnTo>
                        <a:pt x="326" y="154"/>
                      </a:lnTo>
                      <a:lnTo>
                        <a:pt x="327" y="154"/>
                      </a:lnTo>
                      <a:lnTo>
                        <a:pt x="328" y="154"/>
                      </a:lnTo>
                      <a:lnTo>
                        <a:pt x="328" y="154"/>
                      </a:lnTo>
                      <a:lnTo>
                        <a:pt x="329" y="154"/>
                      </a:lnTo>
                      <a:lnTo>
                        <a:pt x="330" y="154"/>
                      </a:lnTo>
                      <a:lnTo>
                        <a:pt x="331" y="154"/>
                      </a:lnTo>
                      <a:lnTo>
                        <a:pt x="331" y="154"/>
                      </a:lnTo>
                      <a:lnTo>
                        <a:pt x="332" y="154"/>
                      </a:lnTo>
                      <a:lnTo>
                        <a:pt x="333" y="154"/>
                      </a:lnTo>
                      <a:lnTo>
                        <a:pt x="334" y="154"/>
                      </a:lnTo>
                      <a:lnTo>
                        <a:pt x="335" y="154"/>
                      </a:lnTo>
                      <a:lnTo>
                        <a:pt x="336" y="154"/>
                      </a:lnTo>
                      <a:lnTo>
                        <a:pt x="336" y="154"/>
                      </a:lnTo>
                      <a:lnTo>
                        <a:pt x="337" y="154"/>
                      </a:lnTo>
                      <a:lnTo>
                        <a:pt x="338" y="154"/>
                      </a:lnTo>
                      <a:lnTo>
                        <a:pt x="339" y="154"/>
                      </a:lnTo>
                      <a:lnTo>
                        <a:pt x="339" y="154"/>
                      </a:lnTo>
                      <a:lnTo>
                        <a:pt x="340" y="154"/>
                      </a:lnTo>
                      <a:lnTo>
                        <a:pt x="341" y="154"/>
                      </a:lnTo>
                      <a:lnTo>
                        <a:pt x="342" y="154"/>
                      </a:lnTo>
                      <a:lnTo>
                        <a:pt x="343" y="154"/>
                      </a:lnTo>
                      <a:lnTo>
                        <a:pt x="343" y="154"/>
                      </a:lnTo>
                      <a:lnTo>
                        <a:pt x="344" y="154"/>
                      </a:lnTo>
                      <a:lnTo>
                        <a:pt x="345" y="154"/>
                      </a:lnTo>
                      <a:lnTo>
                        <a:pt x="346" y="154"/>
                      </a:lnTo>
                      <a:lnTo>
                        <a:pt x="347" y="154"/>
                      </a:lnTo>
                      <a:lnTo>
                        <a:pt x="348" y="154"/>
                      </a:lnTo>
                      <a:lnTo>
                        <a:pt x="348" y="154"/>
                      </a:lnTo>
                      <a:lnTo>
                        <a:pt x="349" y="154"/>
                      </a:lnTo>
                      <a:lnTo>
                        <a:pt x="350" y="154"/>
                      </a:lnTo>
                      <a:lnTo>
                        <a:pt x="351" y="154"/>
                      </a:lnTo>
                      <a:lnTo>
                        <a:pt x="351" y="154"/>
                      </a:lnTo>
                      <a:lnTo>
                        <a:pt x="352" y="153"/>
                      </a:lnTo>
                      <a:lnTo>
                        <a:pt x="353" y="153"/>
                      </a:lnTo>
                      <a:lnTo>
                        <a:pt x="354" y="153"/>
                      </a:lnTo>
                      <a:lnTo>
                        <a:pt x="354" y="153"/>
                      </a:lnTo>
                      <a:lnTo>
                        <a:pt x="355" y="153"/>
                      </a:lnTo>
                      <a:lnTo>
                        <a:pt x="356" y="153"/>
                      </a:lnTo>
                      <a:lnTo>
                        <a:pt x="357" y="153"/>
                      </a:lnTo>
                      <a:lnTo>
                        <a:pt x="358" y="153"/>
                      </a:lnTo>
                      <a:lnTo>
                        <a:pt x="359" y="153"/>
                      </a:lnTo>
                      <a:lnTo>
                        <a:pt x="359" y="153"/>
                      </a:lnTo>
                      <a:lnTo>
                        <a:pt x="360" y="153"/>
                      </a:lnTo>
                      <a:lnTo>
                        <a:pt x="361" y="153"/>
                      </a:lnTo>
                      <a:lnTo>
                        <a:pt x="362" y="153"/>
                      </a:lnTo>
                      <a:lnTo>
                        <a:pt x="363" y="153"/>
                      </a:lnTo>
                      <a:lnTo>
                        <a:pt x="363" y="153"/>
                      </a:lnTo>
                      <a:lnTo>
                        <a:pt x="364" y="154"/>
                      </a:lnTo>
                      <a:lnTo>
                        <a:pt x="365" y="154"/>
                      </a:lnTo>
                      <a:lnTo>
                        <a:pt x="366" y="154"/>
                      </a:lnTo>
                      <a:lnTo>
                        <a:pt x="366" y="154"/>
                      </a:lnTo>
                      <a:lnTo>
                        <a:pt x="367" y="154"/>
                      </a:lnTo>
                      <a:lnTo>
                        <a:pt x="368" y="154"/>
                      </a:lnTo>
                      <a:lnTo>
                        <a:pt x="369" y="154"/>
                      </a:lnTo>
                      <a:lnTo>
                        <a:pt x="370" y="154"/>
                      </a:lnTo>
                      <a:lnTo>
                        <a:pt x="371" y="154"/>
                      </a:lnTo>
                      <a:lnTo>
                        <a:pt x="371" y="154"/>
                      </a:lnTo>
                      <a:lnTo>
                        <a:pt x="372" y="154"/>
                      </a:lnTo>
                      <a:lnTo>
                        <a:pt x="373" y="154"/>
                      </a:lnTo>
                      <a:lnTo>
                        <a:pt x="374" y="154"/>
                      </a:lnTo>
                      <a:lnTo>
                        <a:pt x="374" y="154"/>
                      </a:lnTo>
                      <a:lnTo>
                        <a:pt x="375" y="154"/>
                      </a:lnTo>
                      <a:lnTo>
                        <a:pt x="376" y="154"/>
                      </a:lnTo>
                      <a:lnTo>
                        <a:pt x="377" y="154"/>
                      </a:lnTo>
                      <a:lnTo>
                        <a:pt x="378" y="155"/>
                      </a:lnTo>
                      <a:lnTo>
                        <a:pt x="378" y="155"/>
                      </a:lnTo>
                      <a:lnTo>
                        <a:pt x="379" y="154"/>
                      </a:lnTo>
                      <a:lnTo>
                        <a:pt x="380" y="155"/>
                      </a:lnTo>
                      <a:lnTo>
                        <a:pt x="381" y="154"/>
                      </a:lnTo>
                      <a:lnTo>
                        <a:pt x="382" y="155"/>
                      </a:lnTo>
                      <a:lnTo>
                        <a:pt x="383" y="154"/>
                      </a:lnTo>
                      <a:lnTo>
                        <a:pt x="383" y="155"/>
                      </a:lnTo>
                      <a:lnTo>
                        <a:pt x="384" y="155"/>
                      </a:lnTo>
                      <a:lnTo>
                        <a:pt x="385" y="155"/>
                      </a:lnTo>
                      <a:lnTo>
                        <a:pt x="386" y="154"/>
                      </a:lnTo>
                      <a:lnTo>
                        <a:pt x="386" y="155"/>
                      </a:lnTo>
                      <a:lnTo>
                        <a:pt x="387" y="155"/>
                      </a:lnTo>
                      <a:lnTo>
                        <a:pt x="388" y="155"/>
                      </a:lnTo>
                      <a:lnTo>
                        <a:pt x="389" y="155"/>
                      </a:lnTo>
                      <a:lnTo>
                        <a:pt x="390" y="154"/>
                      </a:lnTo>
                      <a:lnTo>
                        <a:pt x="390" y="154"/>
                      </a:lnTo>
                      <a:lnTo>
                        <a:pt x="391" y="154"/>
                      </a:lnTo>
                      <a:lnTo>
                        <a:pt x="392" y="154"/>
                      </a:lnTo>
                      <a:lnTo>
                        <a:pt x="393" y="154"/>
                      </a:lnTo>
                      <a:lnTo>
                        <a:pt x="394" y="154"/>
                      </a:lnTo>
                      <a:lnTo>
                        <a:pt x="394" y="154"/>
                      </a:lnTo>
                      <a:lnTo>
                        <a:pt x="395" y="154"/>
                      </a:lnTo>
                      <a:lnTo>
                        <a:pt x="396" y="154"/>
                      </a:lnTo>
                      <a:lnTo>
                        <a:pt x="397" y="154"/>
                      </a:lnTo>
                      <a:lnTo>
                        <a:pt x="398" y="153"/>
                      </a:lnTo>
                      <a:lnTo>
                        <a:pt x="398" y="153"/>
                      </a:lnTo>
                      <a:lnTo>
                        <a:pt x="399" y="153"/>
                      </a:lnTo>
                      <a:lnTo>
                        <a:pt x="400" y="153"/>
                      </a:lnTo>
                      <a:lnTo>
                        <a:pt x="401" y="153"/>
                      </a:lnTo>
                      <a:lnTo>
                        <a:pt x="402" y="153"/>
                      </a:lnTo>
                      <a:lnTo>
                        <a:pt x="402" y="153"/>
                      </a:lnTo>
                      <a:lnTo>
                        <a:pt x="403" y="153"/>
                      </a:lnTo>
                      <a:lnTo>
                        <a:pt x="404" y="153"/>
                      </a:lnTo>
                      <a:lnTo>
                        <a:pt x="405" y="153"/>
                      </a:lnTo>
                      <a:lnTo>
                        <a:pt x="406" y="153"/>
                      </a:lnTo>
                      <a:lnTo>
                        <a:pt x="406" y="153"/>
                      </a:lnTo>
                      <a:lnTo>
                        <a:pt x="407" y="154"/>
                      </a:lnTo>
                      <a:lnTo>
                        <a:pt x="408" y="154"/>
                      </a:lnTo>
                      <a:lnTo>
                        <a:pt x="409" y="154"/>
                      </a:lnTo>
                      <a:lnTo>
                        <a:pt x="409" y="154"/>
                      </a:lnTo>
                      <a:lnTo>
                        <a:pt x="410" y="154"/>
                      </a:lnTo>
                      <a:lnTo>
                        <a:pt x="411" y="154"/>
                      </a:lnTo>
                      <a:lnTo>
                        <a:pt x="412" y="154"/>
                      </a:lnTo>
                      <a:lnTo>
                        <a:pt x="413" y="155"/>
                      </a:lnTo>
                      <a:lnTo>
                        <a:pt x="414" y="155"/>
                      </a:lnTo>
                      <a:lnTo>
                        <a:pt x="414" y="155"/>
                      </a:lnTo>
                      <a:lnTo>
                        <a:pt x="415" y="155"/>
                      </a:lnTo>
                      <a:lnTo>
                        <a:pt x="416" y="155"/>
                      </a:lnTo>
                      <a:lnTo>
                        <a:pt x="417" y="155"/>
                      </a:lnTo>
                      <a:lnTo>
                        <a:pt x="418" y="155"/>
                      </a:lnTo>
                      <a:lnTo>
                        <a:pt x="418" y="155"/>
                      </a:lnTo>
                      <a:lnTo>
                        <a:pt x="419" y="156"/>
                      </a:lnTo>
                      <a:lnTo>
                        <a:pt x="420" y="156"/>
                      </a:lnTo>
                      <a:lnTo>
                        <a:pt x="421" y="156"/>
                      </a:lnTo>
                      <a:lnTo>
                        <a:pt x="421" y="156"/>
                      </a:lnTo>
                      <a:lnTo>
                        <a:pt x="422" y="156"/>
                      </a:lnTo>
                      <a:lnTo>
                        <a:pt x="423" y="156"/>
                      </a:lnTo>
                      <a:lnTo>
                        <a:pt x="424" y="155"/>
                      </a:lnTo>
                      <a:lnTo>
                        <a:pt x="425" y="155"/>
                      </a:lnTo>
                      <a:lnTo>
                        <a:pt x="426" y="155"/>
                      </a:lnTo>
                      <a:lnTo>
                        <a:pt x="426" y="155"/>
                      </a:lnTo>
                      <a:lnTo>
                        <a:pt x="427" y="155"/>
                      </a:lnTo>
                      <a:lnTo>
                        <a:pt x="428" y="155"/>
                      </a:lnTo>
                      <a:lnTo>
                        <a:pt x="429" y="154"/>
                      </a:lnTo>
                      <a:lnTo>
                        <a:pt x="429" y="154"/>
                      </a:lnTo>
                      <a:lnTo>
                        <a:pt x="430" y="154"/>
                      </a:lnTo>
                      <a:lnTo>
                        <a:pt x="431" y="154"/>
                      </a:lnTo>
                      <a:lnTo>
                        <a:pt x="432" y="153"/>
                      </a:lnTo>
                      <a:lnTo>
                        <a:pt x="432" y="153"/>
                      </a:lnTo>
                      <a:lnTo>
                        <a:pt x="433" y="152"/>
                      </a:lnTo>
                      <a:lnTo>
                        <a:pt x="434" y="152"/>
                      </a:lnTo>
                      <a:lnTo>
                        <a:pt x="435" y="152"/>
                      </a:lnTo>
                      <a:lnTo>
                        <a:pt x="436" y="151"/>
                      </a:lnTo>
                      <a:lnTo>
                        <a:pt x="437" y="151"/>
                      </a:lnTo>
                      <a:lnTo>
                        <a:pt x="437" y="150"/>
                      </a:lnTo>
                      <a:lnTo>
                        <a:pt x="438" y="150"/>
                      </a:lnTo>
                      <a:lnTo>
                        <a:pt x="439" y="149"/>
                      </a:lnTo>
                      <a:lnTo>
                        <a:pt x="440" y="149"/>
                      </a:lnTo>
                      <a:lnTo>
                        <a:pt x="441" y="149"/>
                      </a:lnTo>
                      <a:lnTo>
                        <a:pt x="441" y="148"/>
                      </a:lnTo>
                      <a:lnTo>
                        <a:pt x="442" y="147"/>
                      </a:lnTo>
                      <a:lnTo>
                        <a:pt x="443" y="147"/>
                      </a:lnTo>
                      <a:lnTo>
                        <a:pt x="444" y="147"/>
                      </a:lnTo>
                      <a:lnTo>
                        <a:pt x="444" y="146"/>
                      </a:lnTo>
                      <a:lnTo>
                        <a:pt x="445" y="146"/>
                      </a:lnTo>
                      <a:lnTo>
                        <a:pt x="446" y="145"/>
                      </a:lnTo>
                      <a:lnTo>
                        <a:pt x="447" y="145"/>
                      </a:lnTo>
                      <a:lnTo>
                        <a:pt x="448" y="145"/>
                      </a:lnTo>
                      <a:lnTo>
                        <a:pt x="449" y="145"/>
                      </a:lnTo>
                      <a:lnTo>
                        <a:pt x="449" y="145"/>
                      </a:lnTo>
                      <a:lnTo>
                        <a:pt x="450" y="144"/>
                      </a:lnTo>
                      <a:lnTo>
                        <a:pt x="451" y="144"/>
                      </a:lnTo>
                      <a:lnTo>
                        <a:pt x="452" y="144"/>
                      </a:lnTo>
                      <a:lnTo>
                        <a:pt x="452" y="144"/>
                      </a:lnTo>
                      <a:lnTo>
                        <a:pt x="453" y="145"/>
                      </a:lnTo>
                      <a:lnTo>
                        <a:pt x="454" y="145"/>
                      </a:lnTo>
                      <a:lnTo>
                        <a:pt x="455" y="146"/>
                      </a:lnTo>
                      <a:lnTo>
                        <a:pt x="456" y="146"/>
                      </a:lnTo>
                      <a:lnTo>
                        <a:pt x="456" y="146"/>
                      </a:lnTo>
                      <a:lnTo>
                        <a:pt x="457" y="147"/>
                      </a:lnTo>
                      <a:lnTo>
                        <a:pt x="458" y="147"/>
                      </a:lnTo>
                      <a:lnTo>
                        <a:pt x="459" y="147"/>
                      </a:lnTo>
                      <a:lnTo>
                        <a:pt x="460" y="148"/>
                      </a:lnTo>
                      <a:lnTo>
                        <a:pt x="461" y="149"/>
                      </a:lnTo>
                      <a:lnTo>
                        <a:pt x="461" y="149"/>
                      </a:lnTo>
                      <a:lnTo>
                        <a:pt x="462" y="149"/>
                      </a:lnTo>
                      <a:lnTo>
                        <a:pt x="463" y="149"/>
                      </a:lnTo>
                      <a:lnTo>
                        <a:pt x="464" y="150"/>
                      </a:lnTo>
                      <a:lnTo>
                        <a:pt x="464" y="150"/>
                      </a:lnTo>
                      <a:lnTo>
                        <a:pt x="465" y="150"/>
                      </a:lnTo>
                      <a:lnTo>
                        <a:pt x="466" y="150"/>
                      </a:lnTo>
                      <a:lnTo>
                        <a:pt x="467" y="150"/>
                      </a:lnTo>
                      <a:lnTo>
                        <a:pt x="468" y="150"/>
                      </a:lnTo>
                      <a:lnTo>
                        <a:pt x="468" y="150"/>
                      </a:lnTo>
                      <a:lnTo>
                        <a:pt x="469" y="150"/>
                      </a:lnTo>
                      <a:lnTo>
                        <a:pt x="470" y="149"/>
                      </a:lnTo>
                      <a:lnTo>
                        <a:pt x="471" y="149"/>
                      </a:lnTo>
                      <a:lnTo>
                        <a:pt x="472" y="149"/>
                      </a:lnTo>
                      <a:lnTo>
                        <a:pt x="472" y="148"/>
                      </a:lnTo>
                      <a:lnTo>
                        <a:pt x="473" y="148"/>
                      </a:lnTo>
                      <a:lnTo>
                        <a:pt x="474" y="148"/>
                      </a:lnTo>
                      <a:lnTo>
                        <a:pt x="475" y="148"/>
                      </a:lnTo>
                      <a:lnTo>
                        <a:pt x="476" y="147"/>
                      </a:lnTo>
                      <a:lnTo>
                        <a:pt x="476" y="147"/>
                      </a:lnTo>
                      <a:lnTo>
                        <a:pt x="477" y="147"/>
                      </a:lnTo>
                      <a:lnTo>
                        <a:pt x="478" y="147"/>
                      </a:lnTo>
                      <a:lnTo>
                        <a:pt x="479" y="147"/>
                      </a:lnTo>
                      <a:lnTo>
                        <a:pt x="480" y="147"/>
                      </a:lnTo>
                      <a:lnTo>
                        <a:pt x="480" y="147"/>
                      </a:lnTo>
                      <a:lnTo>
                        <a:pt x="481" y="147"/>
                      </a:lnTo>
                      <a:lnTo>
                        <a:pt x="482" y="147"/>
                      </a:lnTo>
                      <a:lnTo>
                        <a:pt x="483" y="147"/>
                      </a:lnTo>
                      <a:lnTo>
                        <a:pt x="484" y="147"/>
                      </a:lnTo>
                      <a:lnTo>
                        <a:pt x="484" y="147"/>
                      </a:lnTo>
                      <a:lnTo>
                        <a:pt x="485" y="147"/>
                      </a:lnTo>
                      <a:lnTo>
                        <a:pt x="486" y="147"/>
                      </a:lnTo>
                      <a:lnTo>
                        <a:pt x="487" y="147"/>
                      </a:lnTo>
                      <a:lnTo>
                        <a:pt x="487" y="147"/>
                      </a:lnTo>
                      <a:lnTo>
                        <a:pt x="488" y="146"/>
                      </a:lnTo>
                      <a:lnTo>
                        <a:pt x="489" y="146"/>
                      </a:lnTo>
                      <a:lnTo>
                        <a:pt x="490" y="146"/>
                      </a:lnTo>
                      <a:lnTo>
                        <a:pt x="491" y="145"/>
                      </a:lnTo>
                      <a:lnTo>
                        <a:pt x="492" y="145"/>
                      </a:lnTo>
                      <a:lnTo>
                        <a:pt x="492" y="144"/>
                      </a:lnTo>
                      <a:lnTo>
                        <a:pt x="493" y="144"/>
                      </a:lnTo>
                      <a:lnTo>
                        <a:pt x="494" y="143"/>
                      </a:lnTo>
                      <a:lnTo>
                        <a:pt x="495" y="143"/>
                      </a:lnTo>
                      <a:lnTo>
                        <a:pt x="496" y="142"/>
                      </a:lnTo>
                      <a:lnTo>
                        <a:pt x="496" y="142"/>
                      </a:lnTo>
                      <a:lnTo>
                        <a:pt x="497" y="142"/>
                      </a:lnTo>
                      <a:lnTo>
                        <a:pt x="498" y="142"/>
                      </a:lnTo>
                      <a:lnTo>
                        <a:pt x="499" y="141"/>
                      </a:lnTo>
                      <a:lnTo>
                        <a:pt x="499" y="141"/>
                      </a:lnTo>
                      <a:lnTo>
                        <a:pt x="500" y="142"/>
                      </a:lnTo>
                      <a:lnTo>
                        <a:pt x="501" y="142"/>
                      </a:lnTo>
                      <a:lnTo>
                        <a:pt x="502" y="142"/>
                      </a:lnTo>
                      <a:lnTo>
                        <a:pt x="503" y="142"/>
                      </a:lnTo>
                      <a:lnTo>
                        <a:pt x="504" y="143"/>
                      </a:lnTo>
                      <a:lnTo>
                        <a:pt x="504" y="143"/>
                      </a:lnTo>
                      <a:lnTo>
                        <a:pt x="505" y="144"/>
                      </a:lnTo>
                      <a:lnTo>
                        <a:pt x="506" y="144"/>
                      </a:lnTo>
                      <a:lnTo>
                        <a:pt x="507" y="145"/>
                      </a:lnTo>
                      <a:lnTo>
                        <a:pt x="507" y="145"/>
                      </a:lnTo>
                      <a:lnTo>
                        <a:pt x="508" y="146"/>
                      </a:lnTo>
                      <a:lnTo>
                        <a:pt x="509" y="146"/>
                      </a:lnTo>
                      <a:lnTo>
                        <a:pt x="510" y="146"/>
                      </a:lnTo>
                      <a:lnTo>
                        <a:pt x="511" y="147"/>
                      </a:lnTo>
                      <a:lnTo>
                        <a:pt x="511" y="147"/>
                      </a:lnTo>
                      <a:lnTo>
                        <a:pt x="512" y="148"/>
                      </a:lnTo>
                      <a:lnTo>
                        <a:pt x="513" y="148"/>
                      </a:lnTo>
                      <a:lnTo>
                        <a:pt x="514" y="148"/>
                      </a:lnTo>
                      <a:lnTo>
                        <a:pt x="515" y="149"/>
                      </a:lnTo>
                      <a:lnTo>
                        <a:pt x="516" y="149"/>
                      </a:lnTo>
                      <a:lnTo>
                        <a:pt x="516" y="149"/>
                      </a:lnTo>
                      <a:lnTo>
                        <a:pt x="517" y="150"/>
                      </a:lnTo>
                      <a:lnTo>
                        <a:pt x="518" y="150"/>
                      </a:lnTo>
                      <a:lnTo>
                        <a:pt x="519" y="151"/>
                      </a:lnTo>
                      <a:lnTo>
                        <a:pt x="519" y="151"/>
                      </a:lnTo>
                      <a:lnTo>
                        <a:pt x="520" y="151"/>
                      </a:lnTo>
                      <a:lnTo>
                        <a:pt x="521" y="151"/>
                      </a:lnTo>
                      <a:lnTo>
                        <a:pt x="522" y="152"/>
                      </a:lnTo>
                      <a:lnTo>
                        <a:pt x="522" y="152"/>
                      </a:lnTo>
                      <a:lnTo>
                        <a:pt x="523" y="152"/>
                      </a:lnTo>
                      <a:lnTo>
                        <a:pt x="524" y="152"/>
                      </a:lnTo>
                      <a:lnTo>
                        <a:pt x="525" y="152"/>
                      </a:lnTo>
                      <a:lnTo>
                        <a:pt x="526" y="153"/>
                      </a:lnTo>
                      <a:lnTo>
                        <a:pt x="527" y="153"/>
                      </a:lnTo>
                      <a:lnTo>
                        <a:pt x="527" y="153"/>
                      </a:lnTo>
                      <a:lnTo>
                        <a:pt x="528" y="153"/>
                      </a:lnTo>
                      <a:lnTo>
                        <a:pt x="529" y="153"/>
                      </a:lnTo>
                      <a:lnTo>
                        <a:pt x="530" y="153"/>
                      </a:lnTo>
                      <a:lnTo>
                        <a:pt x="530" y="153"/>
                      </a:lnTo>
                      <a:lnTo>
                        <a:pt x="531" y="154"/>
                      </a:lnTo>
                      <a:lnTo>
                        <a:pt x="532" y="154"/>
                      </a:lnTo>
                      <a:lnTo>
                        <a:pt x="533" y="154"/>
                      </a:lnTo>
                      <a:lnTo>
                        <a:pt x="534" y="154"/>
                      </a:lnTo>
                      <a:lnTo>
                        <a:pt x="534" y="154"/>
                      </a:lnTo>
                      <a:lnTo>
                        <a:pt x="535" y="154"/>
                      </a:lnTo>
                      <a:lnTo>
                        <a:pt x="536" y="154"/>
                      </a:lnTo>
                      <a:lnTo>
                        <a:pt x="537" y="154"/>
                      </a:lnTo>
                      <a:lnTo>
                        <a:pt x="538" y="154"/>
                      </a:lnTo>
                      <a:lnTo>
                        <a:pt x="539" y="154"/>
                      </a:lnTo>
                      <a:lnTo>
                        <a:pt x="539" y="154"/>
                      </a:lnTo>
                      <a:lnTo>
                        <a:pt x="540" y="154"/>
                      </a:lnTo>
                      <a:lnTo>
                        <a:pt x="541" y="154"/>
                      </a:lnTo>
                      <a:lnTo>
                        <a:pt x="542" y="154"/>
                      </a:lnTo>
                      <a:lnTo>
                        <a:pt x="542" y="154"/>
                      </a:lnTo>
                      <a:lnTo>
                        <a:pt x="543" y="154"/>
                      </a:lnTo>
                      <a:lnTo>
                        <a:pt x="544" y="154"/>
                      </a:lnTo>
                      <a:lnTo>
                        <a:pt x="545" y="154"/>
                      </a:lnTo>
                      <a:lnTo>
                        <a:pt x="546" y="154"/>
                      </a:lnTo>
                      <a:lnTo>
                        <a:pt x="546" y="154"/>
                      </a:lnTo>
                      <a:lnTo>
                        <a:pt x="547" y="154"/>
                      </a:lnTo>
                      <a:lnTo>
                        <a:pt x="548" y="154"/>
                      </a:lnTo>
                      <a:lnTo>
                        <a:pt x="549" y="153"/>
                      </a:lnTo>
                      <a:lnTo>
                        <a:pt x="550" y="154"/>
                      </a:lnTo>
                      <a:lnTo>
                        <a:pt x="550" y="154"/>
                      </a:lnTo>
                      <a:lnTo>
                        <a:pt x="551" y="153"/>
                      </a:lnTo>
                      <a:lnTo>
                        <a:pt x="552" y="154"/>
                      </a:lnTo>
                      <a:lnTo>
                        <a:pt x="553" y="154"/>
                      </a:lnTo>
                      <a:lnTo>
                        <a:pt x="554" y="154"/>
                      </a:lnTo>
                      <a:lnTo>
                        <a:pt x="554" y="154"/>
                      </a:lnTo>
                      <a:lnTo>
                        <a:pt x="555" y="154"/>
                      </a:lnTo>
                      <a:lnTo>
                        <a:pt x="556" y="154"/>
                      </a:lnTo>
                      <a:lnTo>
                        <a:pt x="557" y="154"/>
                      </a:lnTo>
                      <a:lnTo>
                        <a:pt x="558" y="154"/>
                      </a:lnTo>
                      <a:lnTo>
                        <a:pt x="558" y="154"/>
                      </a:lnTo>
                      <a:lnTo>
                        <a:pt x="559" y="154"/>
                      </a:lnTo>
                      <a:lnTo>
                        <a:pt x="560" y="154"/>
                      </a:lnTo>
                      <a:lnTo>
                        <a:pt x="561" y="154"/>
                      </a:lnTo>
                      <a:lnTo>
                        <a:pt x="562" y="154"/>
                      </a:lnTo>
                      <a:lnTo>
                        <a:pt x="562" y="154"/>
                      </a:lnTo>
                      <a:lnTo>
                        <a:pt x="563" y="154"/>
                      </a:lnTo>
                      <a:lnTo>
                        <a:pt x="564" y="154"/>
                      </a:lnTo>
                      <a:lnTo>
                        <a:pt x="565" y="154"/>
                      </a:lnTo>
                      <a:lnTo>
                        <a:pt x="565" y="154"/>
                      </a:lnTo>
                      <a:lnTo>
                        <a:pt x="566" y="154"/>
                      </a:lnTo>
                      <a:lnTo>
                        <a:pt x="567" y="154"/>
                      </a:lnTo>
                      <a:lnTo>
                        <a:pt x="568" y="153"/>
                      </a:lnTo>
                      <a:lnTo>
                        <a:pt x="569" y="153"/>
                      </a:lnTo>
                      <a:lnTo>
                        <a:pt x="570" y="153"/>
                      </a:lnTo>
                      <a:lnTo>
                        <a:pt x="570" y="153"/>
                      </a:lnTo>
                      <a:lnTo>
                        <a:pt x="571" y="153"/>
                      </a:lnTo>
                      <a:lnTo>
                        <a:pt x="572" y="152"/>
                      </a:lnTo>
                      <a:lnTo>
                        <a:pt x="573" y="152"/>
                      </a:lnTo>
                      <a:lnTo>
                        <a:pt x="574" y="152"/>
                      </a:lnTo>
                      <a:lnTo>
                        <a:pt x="574" y="152"/>
                      </a:lnTo>
                      <a:lnTo>
                        <a:pt x="575" y="152"/>
                      </a:lnTo>
                      <a:lnTo>
                        <a:pt x="576" y="152"/>
                      </a:lnTo>
                      <a:lnTo>
                        <a:pt x="577" y="151"/>
                      </a:lnTo>
                      <a:lnTo>
                        <a:pt x="577" y="152"/>
                      </a:lnTo>
                      <a:lnTo>
                        <a:pt x="578" y="152"/>
                      </a:lnTo>
                      <a:lnTo>
                        <a:pt x="579" y="151"/>
                      </a:lnTo>
                      <a:lnTo>
                        <a:pt x="580" y="152"/>
                      </a:lnTo>
                      <a:lnTo>
                        <a:pt x="581" y="151"/>
                      </a:lnTo>
                      <a:lnTo>
                        <a:pt x="582" y="151"/>
                      </a:lnTo>
                      <a:lnTo>
                        <a:pt x="582" y="152"/>
                      </a:lnTo>
                      <a:lnTo>
                        <a:pt x="583" y="152"/>
                      </a:lnTo>
                      <a:lnTo>
                        <a:pt x="584" y="152"/>
                      </a:lnTo>
                      <a:lnTo>
                        <a:pt x="585" y="152"/>
                      </a:lnTo>
                      <a:lnTo>
                        <a:pt x="585" y="152"/>
                      </a:lnTo>
                      <a:lnTo>
                        <a:pt x="586" y="152"/>
                      </a:lnTo>
                      <a:lnTo>
                        <a:pt x="587" y="152"/>
                      </a:lnTo>
                      <a:lnTo>
                        <a:pt x="588" y="153"/>
                      </a:lnTo>
                      <a:lnTo>
                        <a:pt x="589" y="153"/>
                      </a:lnTo>
                      <a:lnTo>
                        <a:pt x="589" y="153"/>
                      </a:lnTo>
                      <a:lnTo>
                        <a:pt x="590" y="154"/>
                      </a:lnTo>
                      <a:lnTo>
                        <a:pt x="591" y="154"/>
                      </a:lnTo>
                      <a:lnTo>
                        <a:pt x="592" y="154"/>
                      </a:lnTo>
                      <a:lnTo>
                        <a:pt x="593" y="154"/>
                      </a:lnTo>
                      <a:lnTo>
                        <a:pt x="594" y="154"/>
                      </a:lnTo>
                      <a:lnTo>
                        <a:pt x="594" y="154"/>
                      </a:lnTo>
                      <a:lnTo>
                        <a:pt x="595" y="154"/>
                      </a:lnTo>
                      <a:lnTo>
                        <a:pt x="596" y="154"/>
                      </a:lnTo>
                      <a:lnTo>
                        <a:pt x="597" y="154"/>
                      </a:lnTo>
                      <a:lnTo>
                        <a:pt x="597" y="154"/>
                      </a:lnTo>
                      <a:lnTo>
                        <a:pt x="598" y="154"/>
                      </a:lnTo>
                      <a:lnTo>
                        <a:pt x="599" y="154"/>
                      </a:lnTo>
                      <a:lnTo>
                        <a:pt x="600" y="154"/>
                      </a:lnTo>
                      <a:lnTo>
                        <a:pt x="600" y="154"/>
                      </a:lnTo>
                      <a:lnTo>
                        <a:pt x="601" y="154"/>
                      </a:lnTo>
                      <a:lnTo>
                        <a:pt x="602" y="154"/>
                      </a:lnTo>
                      <a:lnTo>
                        <a:pt x="603" y="154"/>
                      </a:lnTo>
                      <a:lnTo>
                        <a:pt x="604" y="154"/>
                      </a:lnTo>
                      <a:lnTo>
                        <a:pt x="605" y="153"/>
                      </a:lnTo>
                      <a:lnTo>
                        <a:pt x="605" y="153"/>
                      </a:lnTo>
                      <a:lnTo>
                        <a:pt x="606" y="152"/>
                      </a:lnTo>
                      <a:lnTo>
                        <a:pt x="607" y="152"/>
                      </a:lnTo>
                      <a:lnTo>
                        <a:pt x="608" y="152"/>
                      </a:lnTo>
                      <a:lnTo>
                        <a:pt x="609" y="152"/>
                      </a:lnTo>
                      <a:lnTo>
                        <a:pt x="609" y="151"/>
                      </a:lnTo>
                      <a:lnTo>
                        <a:pt x="610" y="151"/>
                      </a:lnTo>
                      <a:lnTo>
                        <a:pt x="611" y="151"/>
                      </a:lnTo>
                      <a:lnTo>
                        <a:pt x="612" y="150"/>
                      </a:lnTo>
                      <a:lnTo>
                        <a:pt x="612" y="150"/>
                      </a:lnTo>
                      <a:lnTo>
                        <a:pt x="613" y="150"/>
                      </a:lnTo>
                      <a:lnTo>
                        <a:pt x="614" y="149"/>
                      </a:lnTo>
                      <a:lnTo>
                        <a:pt x="615" y="149"/>
                      </a:lnTo>
                      <a:lnTo>
                        <a:pt x="616" y="149"/>
                      </a:lnTo>
                      <a:lnTo>
                        <a:pt x="617" y="149"/>
                      </a:lnTo>
                      <a:lnTo>
                        <a:pt x="617" y="149"/>
                      </a:lnTo>
                      <a:lnTo>
                        <a:pt x="618" y="149"/>
                      </a:lnTo>
                      <a:lnTo>
                        <a:pt x="619" y="149"/>
                      </a:lnTo>
                      <a:lnTo>
                        <a:pt x="620" y="149"/>
                      </a:lnTo>
                      <a:lnTo>
                        <a:pt x="620" y="149"/>
                      </a:lnTo>
                      <a:lnTo>
                        <a:pt x="621" y="149"/>
                      </a:lnTo>
                      <a:lnTo>
                        <a:pt x="622" y="150"/>
                      </a:lnTo>
                      <a:lnTo>
                        <a:pt x="623" y="150"/>
                      </a:lnTo>
                      <a:lnTo>
                        <a:pt x="623" y="150"/>
                      </a:lnTo>
                      <a:lnTo>
                        <a:pt x="624" y="151"/>
                      </a:lnTo>
                      <a:lnTo>
                        <a:pt x="625" y="151"/>
                      </a:lnTo>
                      <a:lnTo>
                        <a:pt x="626" y="151"/>
                      </a:lnTo>
                      <a:lnTo>
                        <a:pt x="627" y="151"/>
                      </a:lnTo>
                      <a:lnTo>
                        <a:pt x="628" y="151"/>
                      </a:lnTo>
                      <a:lnTo>
                        <a:pt x="628" y="152"/>
                      </a:lnTo>
                      <a:lnTo>
                        <a:pt x="629" y="152"/>
                      </a:lnTo>
                      <a:lnTo>
                        <a:pt x="630" y="152"/>
                      </a:lnTo>
                      <a:lnTo>
                        <a:pt x="631" y="152"/>
                      </a:lnTo>
                      <a:lnTo>
                        <a:pt x="632" y="153"/>
                      </a:lnTo>
                      <a:lnTo>
                        <a:pt x="632" y="153"/>
                      </a:lnTo>
                      <a:lnTo>
                        <a:pt x="633" y="153"/>
                      </a:lnTo>
                      <a:lnTo>
                        <a:pt x="634" y="153"/>
                      </a:lnTo>
                      <a:lnTo>
                        <a:pt x="635" y="154"/>
                      </a:lnTo>
                      <a:lnTo>
                        <a:pt x="635" y="154"/>
                      </a:lnTo>
                      <a:lnTo>
                        <a:pt x="636" y="154"/>
                      </a:lnTo>
                      <a:lnTo>
                        <a:pt x="637" y="154"/>
                      </a:lnTo>
                      <a:lnTo>
                        <a:pt x="638" y="154"/>
                      </a:lnTo>
                      <a:lnTo>
                        <a:pt x="639" y="154"/>
                      </a:lnTo>
                      <a:lnTo>
                        <a:pt x="640" y="154"/>
                      </a:lnTo>
                      <a:lnTo>
                        <a:pt x="640" y="154"/>
                      </a:lnTo>
                      <a:lnTo>
                        <a:pt x="641" y="154"/>
                      </a:lnTo>
                      <a:lnTo>
                        <a:pt x="642" y="153"/>
                      </a:lnTo>
                      <a:lnTo>
                        <a:pt x="643" y="153"/>
                      </a:lnTo>
                      <a:lnTo>
                        <a:pt x="643" y="152"/>
                      </a:lnTo>
                      <a:lnTo>
                        <a:pt x="644" y="152"/>
                      </a:lnTo>
                      <a:lnTo>
                        <a:pt x="645" y="152"/>
                      </a:lnTo>
                      <a:lnTo>
                        <a:pt x="646" y="151"/>
                      </a:lnTo>
                      <a:lnTo>
                        <a:pt x="647" y="150"/>
                      </a:lnTo>
                      <a:lnTo>
                        <a:pt x="648" y="149"/>
                      </a:lnTo>
                      <a:lnTo>
                        <a:pt x="648" y="149"/>
                      </a:lnTo>
                      <a:lnTo>
                        <a:pt x="649" y="147"/>
                      </a:lnTo>
                      <a:lnTo>
                        <a:pt x="650" y="147"/>
                      </a:lnTo>
                      <a:lnTo>
                        <a:pt x="651" y="145"/>
                      </a:lnTo>
                      <a:lnTo>
                        <a:pt x="652" y="144"/>
                      </a:lnTo>
                      <a:lnTo>
                        <a:pt x="652" y="143"/>
                      </a:lnTo>
                      <a:lnTo>
                        <a:pt x="653" y="142"/>
                      </a:lnTo>
                      <a:lnTo>
                        <a:pt x="654" y="141"/>
                      </a:lnTo>
                      <a:lnTo>
                        <a:pt x="655" y="140"/>
                      </a:lnTo>
                      <a:lnTo>
                        <a:pt x="655" y="139"/>
                      </a:lnTo>
                      <a:lnTo>
                        <a:pt x="656" y="138"/>
                      </a:lnTo>
                      <a:lnTo>
                        <a:pt x="657" y="137"/>
                      </a:lnTo>
                      <a:lnTo>
                        <a:pt x="658" y="137"/>
                      </a:lnTo>
                      <a:lnTo>
                        <a:pt x="659" y="137"/>
                      </a:lnTo>
                      <a:lnTo>
                        <a:pt x="660" y="136"/>
                      </a:lnTo>
                      <a:lnTo>
                        <a:pt x="660" y="136"/>
                      </a:lnTo>
                      <a:lnTo>
                        <a:pt x="661" y="136"/>
                      </a:lnTo>
                      <a:lnTo>
                        <a:pt x="662" y="136"/>
                      </a:lnTo>
                      <a:lnTo>
                        <a:pt x="663" y="136"/>
                      </a:lnTo>
                      <a:lnTo>
                        <a:pt x="663" y="137"/>
                      </a:lnTo>
                      <a:lnTo>
                        <a:pt x="664" y="137"/>
                      </a:lnTo>
                      <a:lnTo>
                        <a:pt x="665" y="138"/>
                      </a:lnTo>
                      <a:lnTo>
                        <a:pt x="666" y="139"/>
                      </a:lnTo>
                      <a:lnTo>
                        <a:pt x="667" y="139"/>
                      </a:lnTo>
                      <a:lnTo>
                        <a:pt x="667" y="140"/>
                      </a:lnTo>
                      <a:lnTo>
                        <a:pt x="668" y="141"/>
                      </a:lnTo>
                      <a:lnTo>
                        <a:pt x="669" y="142"/>
                      </a:lnTo>
                      <a:lnTo>
                        <a:pt x="670" y="143"/>
                      </a:lnTo>
                      <a:lnTo>
                        <a:pt x="671" y="144"/>
                      </a:lnTo>
                      <a:lnTo>
                        <a:pt x="672" y="144"/>
                      </a:lnTo>
                      <a:lnTo>
                        <a:pt x="672" y="145"/>
                      </a:lnTo>
                      <a:lnTo>
                        <a:pt x="673" y="145"/>
                      </a:lnTo>
                      <a:lnTo>
                        <a:pt x="674" y="146"/>
                      </a:lnTo>
                      <a:lnTo>
                        <a:pt x="675" y="146"/>
                      </a:lnTo>
                      <a:lnTo>
                        <a:pt x="675" y="146"/>
                      </a:lnTo>
                      <a:lnTo>
                        <a:pt x="676" y="146"/>
                      </a:lnTo>
                      <a:lnTo>
                        <a:pt x="677" y="146"/>
                      </a:lnTo>
                      <a:lnTo>
                        <a:pt x="678" y="146"/>
                      </a:lnTo>
                      <a:lnTo>
                        <a:pt x="678" y="146"/>
                      </a:lnTo>
                      <a:lnTo>
                        <a:pt x="679" y="145"/>
                      </a:lnTo>
                      <a:lnTo>
                        <a:pt x="680" y="145"/>
                      </a:lnTo>
                      <a:lnTo>
                        <a:pt x="681" y="144"/>
                      </a:lnTo>
                      <a:lnTo>
                        <a:pt x="682" y="144"/>
                      </a:lnTo>
                      <a:lnTo>
                        <a:pt x="683" y="143"/>
                      </a:lnTo>
                      <a:lnTo>
                        <a:pt x="683" y="142"/>
                      </a:lnTo>
                      <a:lnTo>
                        <a:pt x="684" y="142"/>
                      </a:lnTo>
                      <a:lnTo>
                        <a:pt x="685" y="141"/>
                      </a:lnTo>
                      <a:lnTo>
                        <a:pt x="686" y="140"/>
                      </a:lnTo>
                      <a:lnTo>
                        <a:pt x="687" y="139"/>
                      </a:lnTo>
                      <a:lnTo>
                        <a:pt x="687" y="139"/>
                      </a:lnTo>
                      <a:lnTo>
                        <a:pt x="688" y="138"/>
                      </a:lnTo>
                      <a:lnTo>
                        <a:pt x="689" y="138"/>
                      </a:lnTo>
                      <a:lnTo>
                        <a:pt x="690" y="137"/>
                      </a:lnTo>
                      <a:lnTo>
                        <a:pt x="690" y="137"/>
                      </a:lnTo>
                      <a:lnTo>
                        <a:pt x="691" y="137"/>
                      </a:lnTo>
                      <a:lnTo>
                        <a:pt x="692" y="137"/>
                      </a:lnTo>
                      <a:lnTo>
                        <a:pt x="693" y="137"/>
                      </a:lnTo>
                      <a:lnTo>
                        <a:pt x="694" y="138"/>
                      </a:lnTo>
                      <a:lnTo>
                        <a:pt x="695" y="138"/>
                      </a:lnTo>
                      <a:lnTo>
                        <a:pt x="695" y="138"/>
                      </a:lnTo>
                      <a:lnTo>
                        <a:pt x="696" y="139"/>
                      </a:lnTo>
                      <a:lnTo>
                        <a:pt x="697" y="140"/>
                      </a:lnTo>
                      <a:lnTo>
                        <a:pt x="698" y="141"/>
                      </a:lnTo>
                      <a:lnTo>
                        <a:pt x="698" y="142"/>
                      </a:lnTo>
                      <a:lnTo>
                        <a:pt x="699" y="142"/>
                      </a:lnTo>
                      <a:lnTo>
                        <a:pt x="700" y="143"/>
                      </a:lnTo>
                      <a:lnTo>
                        <a:pt x="701" y="144"/>
                      </a:lnTo>
                      <a:lnTo>
                        <a:pt x="702" y="145"/>
                      </a:lnTo>
                      <a:lnTo>
                        <a:pt x="702" y="146"/>
                      </a:lnTo>
                      <a:lnTo>
                        <a:pt x="703" y="146"/>
                      </a:lnTo>
                      <a:lnTo>
                        <a:pt x="704" y="147"/>
                      </a:lnTo>
                      <a:lnTo>
                        <a:pt x="705" y="147"/>
                      </a:lnTo>
                      <a:lnTo>
                        <a:pt x="706" y="148"/>
                      </a:lnTo>
                      <a:lnTo>
                        <a:pt x="707" y="149"/>
                      </a:lnTo>
                      <a:lnTo>
                        <a:pt x="707" y="149"/>
                      </a:lnTo>
                      <a:lnTo>
                        <a:pt x="708" y="149"/>
                      </a:lnTo>
                      <a:lnTo>
                        <a:pt x="709" y="149"/>
                      </a:lnTo>
                      <a:lnTo>
                        <a:pt x="710" y="149"/>
                      </a:lnTo>
                      <a:lnTo>
                        <a:pt x="710" y="149"/>
                      </a:lnTo>
                      <a:lnTo>
                        <a:pt x="711" y="150"/>
                      </a:lnTo>
                      <a:lnTo>
                        <a:pt x="712" y="150"/>
                      </a:lnTo>
                      <a:lnTo>
                        <a:pt x="713" y="149"/>
                      </a:lnTo>
                      <a:lnTo>
                        <a:pt x="713" y="150"/>
                      </a:lnTo>
                      <a:lnTo>
                        <a:pt x="714" y="150"/>
                      </a:lnTo>
                      <a:lnTo>
                        <a:pt x="715" y="149"/>
                      </a:lnTo>
                      <a:lnTo>
                        <a:pt x="716" y="149"/>
                      </a:lnTo>
                      <a:lnTo>
                        <a:pt x="717" y="149"/>
                      </a:lnTo>
                      <a:lnTo>
                        <a:pt x="718" y="149"/>
                      </a:lnTo>
                      <a:lnTo>
                        <a:pt x="718" y="149"/>
                      </a:lnTo>
                      <a:lnTo>
                        <a:pt x="719" y="149"/>
                      </a:lnTo>
                      <a:lnTo>
                        <a:pt x="720" y="149"/>
                      </a:lnTo>
                      <a:lnTo>
                        <a:pt x="721" y="149"/>
                      </a:lnTo>
                      <a:lnTo>
                        <a:pt x="721" y="149"/>
                      </a:lnTo>
                      <a:lnTo>
                        <a:pt x="722" y="149"/>
                      </a:lnTo>
                      <a:lnTo>
                        <a:pt x="723" y="150"/>
                      </a:lnTo>
                      <a:lnTo>
                        <a:pt x="724" y="150"/>
                      </a:lnTo>
                      <a:lnTo>
                        <a:pt x="725" y="150"/>
                      </a:lnTo>
                      <a:lnTo>
                        <a:pt x="726" y="150"/>
                      </a:lnTo>
                      <a:lnTo>
                        <a:pt x="726" y="150"/>
                      </a:lnTo>
                      <a:lnTo>
                        <a:pt x="727" y="151"/>
                      </a:lnTo>
                      <a:lnTo>
                        <a:pt x="728" y="151"/>
                      </a:lnTo>
                      <a:lnTo>
                        <a:pt x="729" y="151"/>
                      </a:lnTo>
                      <a:lnTo>
                        <a:pt x="730" y="151"/>
                      </a:lnTo>
                      <a:lnTo>
                        <a:pt x="730" y="152"/>
                      </a:lnTo>
                      <a:lnTo>
                        <a:pt x="731" y="152"/>
                      </a:lnTo>
                      <a:lnTo>
                        <a:pt x="732" y="152"/>
                      </a:lnTo>
                      <a:lnTo>
                        <a:pt x="733" y="152"/>
                      </a:lnTo>
                      <a:lnTo>
                        <a:pt x="733" y="152"/>
                      </a:lnTo>
                      <a:lnTo>
                        <a:pt x="734" y="152"/>
                      </a:lnTo>
                      <a:lnTo>
                        <a:pt x="735" y="152"/>
                      </a:lnTo>
                      <a:lnTo>
                        <a:pt x="736" y="152"/>
                      </a:lnTo>
                      <a:lnTo>
                        <a:pt x="737" y="152"/>
                      </a:lnTo>
                      <a:lnTo>
                        <a:pt x="738" y="152"/>
                      </a:lnTo>
                      <a:lnTo>
                        <a:pt x="738" y="151"/>
                      </a:lnTo>
                      <a:lnTo>
                        <a:pt x="739" y="151"/>
                      </a:lnTo>
                      <a:lnTo>
                        <a:pt x="740" y="151"/>
                      </a:lnTo>
                      <a:lnTo>
                        <a:pt x="741" y="151"/>
                      </a:lnTo>
                      <a:lnTo>
                        <a:pt x="741" y="150"/>
                      </a:lnTo>
                      <a:lnTo>
                        <a:pt x="742" y="150"/>
                      </a:lnTo>
                      <a:lnTo>
                        <a:pt x="743" y="149"/>
                      </a:lnTo>
                      <a:lnTo>
                        <a:pt x="744" y="149"/>
                      </a:lnTo>
                      <a:lnTo>
                        <a:pt x="745" y="149"/>
                      </a:lnTo>
                      <a:lnTo>
                        <a:pt x="745" y="149"/>
                      </a:lnTo>
                      <a:lnTo>
                        <a:pt x="746" y="149"/>
                      </a:lnTo>
                      <a:lnTo>
                        <a:pt x="747" y="149"/>
                      </a:lnTo>
                      <a:lnTo>
                        <a:pt x="748" y="149"/>
                      </a:lnTo>
                      <a:lnTo>
                        <a:pt x="749" y="149"/>
                      </a:lnTo>
                      <a:lnTo>
                        <a:pt x="750" y="149"/>
                      </a:lnTo>
                      <a:lnTo>
                        <a:pt x="750" y="149"/>
                      </a:lnTo>
                      <a:lnTo>
                        <a:pt x="751" y="149"/>
                      </a:lnTo>
                      <a:lnTo>
                        <a:pt x="752" y="149"/>
                      </a:lnTo>
                      <a:lnTo>
                        <a:pt x="753" y="149"/>
                      </a:lnTo>
                      <a:lnTo>
                        <a:pt x="753" y="149"/>
                      </a:lnTo>
                      <a:lnTo>
                        <a:pt x="754" y="150"/>
                      </a:lnTo>
                      <a:lnTo>
                        <a:pt x="755" y="150"/>
                      </a:lnTo>
                      <a:lnTo>
                        <a:pt x="756" y="151"/>
                      </a:lnTo>
                      <a:lnTo>
                        <a:pt x="756" y="151"/>
                      </a:lnTo>
                      <a:lnTo>
                        <a:pt x="757" y="151"/>
                      </a:lnTo>
                      <a:lnTo>
                        <a:pt x="758" y="152"/>
                      </a:lnTo>
                      <a:lnTo>
                        <a:pt x="759" y="152"/>
                      </a:lnTo>
                      <a:lnTo>
                        <a:pt x="760" y="152"/>
                      </a:lnTo>
                      <a:lnTo>
                        <a:pt x="761" y="153"/>
                      </a:lnTo>
                      <a:lnTo>
                        <a:pt x="761" y="153"/>
                      </a:lnTo>
                      <a:lnTo>
                        <a:pt x="762" y="153"/>
                      </a:lnTo>
                      <a:lnTo>
                        <a:pt x="763" y="153"/>
                      </a:lnTo>
                      <a:lnTo>
                        <a:pt x="764" y="154"/>
                      </a:lnTo>
                      <a:lnTo>
                        <a:pt x="765" y="153"/>
                      </a:lnTo>
                      <a:lnTo>
                        <a:pt x="765" y="153"/>
                      </a:lnTo>
                      <a:lnTo>
                        <a:pt x="766" y="154"/>
                      </a:lnTo>
                      <a:lnTo>
                        <a:pt x="767" y="153"/>
                      </a:lnTo>
                      <a:lnTo>
                        <a:pt x="768" y="153"/>
                      </a:lnTo>
                      <a:lnTo>
                        <a:pt x="768" y="153"/>
                      </a:lnTo>
                      <a:lnTo>
                        <a:pt x="769" y="153"/>
                      </a:lnTo>
                      <a:lnTo>
                        <a:pt x="770" y="153"/>
                      </a:lnTo>
                      <a:lnTo>
                        <a:pt x="771" y="152"/>
                      </a:lnTo>
                      <a:lnTo>
                        <a:pt x="772" y="152"/>
                      </a:lnTo>
                      <a:lnTo>
                        <a:pt x="773" y="152"/>
                      </a:lnTo>
                      <a:lnTo>
                        <a:pt x="773" y="151"/>
                      </a:lnTo>
                      <a:lnTo>
                        <a:pt x="774" y="151"/>
                      </a:lnTo>
                      <a:lnTo>
                        <a:pt x="775" y="151"/>
                      </a:lnTo>
                      <a:lnTo>
                        <a:pt x="776" y="151"/>
                      </a:lnTo>
                      <a:lnTo>
                        <a:pt x="776" y="150"/>
                      </a:lnTo>
                      <a:lnTo>
                        <a:pt x="777" y="149"/>
                      </a:lnTo>
                      <a:lnTo>
                        <a:pt x="778" y="149"/>
                      </a:lnTo>
                      <a:lnTo>
                        <a:pt x="779" y="149"/>
                      </a:lnTo>
                      <a:lnTo>
                        <a:pt x="780" y="149"/>
                      </a:lnTo>
                      <a:lnTo>
                        <a:pt x="780" y="148"/>
                      </a:lnTo>
                      <a:lnTo>
                        <a:pt x="781" y="148"/>
                      </a:lnTo>
                      <a:lnTo>
                        <a:pt x="782" y="148"/>
                      </a:lnTo>
                      <a:lnTo>
                        <a:pt x="783" y="148"/>
                      </a:lnTo>
                      <a:lnTo>
                        <a:pt x="784" y="147"/>
                      </a:lnTo>
                      <a:lnTo>
                        <a:pt x="785" y="148"/>
                      </a:lnTo>
                      <a:lnTo>
                        <a:pt x="785" y="148"/>
                      </a:lnTo>
                      <a:lnTo>
                        <a:pt x="786" y="147"/>
                      </a:lnTo>
                      <a:lnTo>
                        <a:pt x="787" y="147"/>
                      </a:lnTo>
                      <a:lnTo>
                        <a:pt x="788" y="147"/>
                      </a:lnTo>
                      <a:lnTo>
                        <a:pt x="788" y="147"/>
                      </a:lnTo>
                      <a:lnTo>
                        <a:pt x="789" y="147"/>
                      </a:lnTo>
                      <a:lnTo>
                        <a:pt x="790" y="147"/>
                      </a:lnTo>
                      <a:lnTo>
                        <a:pt x="791" y="147"/>
                      </a:lnTo>
                      <a:lnTo>
                        <a:pt x="791" y="146"/>
                      </a:lnTo>
                      <a:lnTo>
                        <a:pt x="792" y="147"/>
                      </a:lnTo>
                      <a:lnTo>
                        <a:pt x="793" y="146"/>
                      </a:lnTo>
                      <a:lnTo>
                        <a:pt x="794" y="145"/>
                      </a:lnTo>
                      <a:lnTo>
                        <a:pt x="795" y="144"/>
                      </a:lnTo>
                      <a:lnTo>
                        <a:pt x="796" y="144"/>
                      </a:lnTo>
                      <a:lnTo>
                        <a:pt x="796" y="142"/>
                      </a:lnTo>
                      <a:lnTo>
                        <a:pt x="797" y="140"/>
                      </a:lnTo>
                      <a:lnTo>
                        <a:pt x="798" y="138"/>
                      </a:lnTo>
                      <a:lnTo>
                        <a:pt x="799" y="135"/>
                      </a:lnTo>
                      <a:lnTo>
                        <a:pt x="800" y="131"/>
                      </a:lnTo>
                      <a:lnTo>
                        <a:pt x="800" y="126"/>
                      </a:lnTo>
                      <a:lnTo>
                        <a:pt x="801" y="121"/>
                      </a:lnTo>
                      <a:lnTo>
                        <a:pt x="802" y="115"/>
                      </a:lnTo>
                      <a:lnTo>
                        <a:pt x="803" y="107"/>
                      </a:lnTo>
                      <a:lnTo>
                        <a:pt x="803" y="99"/>
                      </a:lnTo>
                      <a:lnTo>
                        <a:pt x="804" y="90"/>
                      </a:lnTo>
                      <a:lnTo>
                        <a:pt x="805" y="80"/>
                      </a:lnTo>
                      <a:lnTo>
                        <a:pt x="806" y="71"/>
                      </a:lnTo>
                      <a:lnTo>
                        <a:pt x="807" y="60"/>
                      </a:lnTo>
                      <a:lnTo>
                        <a:pt x="808" y="51"/>
                      </a:lnTo>
                      <a:lnTo>
                        <a:pt x="808" y="42"/>
                      </a:lnTo>
                      <a:lnTo>
                        <a:pt x="809" y="33"/>
                      </a:lnTo>
                      <a:lnTo>
                        <a:pt x="810" y="24"/>
                      </a:lnTo>
                      <a:lnTo>
                        <a:pt x="811" y="18"/>
                      </a:lnTo>
                      <a:lnTo>
                        <a:pt x="811" y="10"/>
                      </a:lnTo>
                      <a:lnTo>
                        <a:pt x="812" y="6"/>
                      </a:lnTo>
                      <a:lnTo>
                        <a:pt x="813" y="1"/>
                      </a:lnTo>
                      <a:lnTo>
                        <a:pt x="814" y="0"/>
                      </a:lnTo>
                    </a:path>
                  </a:pathLst>
                </a:custGeom>
                <a:noFill/>
                <a:ln w="0" cap="flat">
                  <a:solidFill>
                    <a:srgbClr val="800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331" name="Freeform 140">
                  <a:extLst>
                    <a:ext uri="{FF2B5EF4-FFF2-40B4-BE49-F238E27FC236}">
                      <a16:creationId xmlns:a16="http://schemas.microsoft.com/office/drawing/2014/main" id="{E1A6BD29-4D84-4492-983D-ACE12DD0C2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2" y="3779"/>
                  <a:ext cx="814" cy="157"/>
                </a:xfrm>
                <a:custGeom>
                  <a:avLst/>
                  <a:gdLst>
                    <a:gd name="T0" fmla="*/ 13 w 814"/>
                    <a:gd name="T1" fmla="*/ 85 h 157"/>
                    <a:gd name="T2" fmla="*/ 26 w 814"/>
                    <a:gd name="T3" fmla="*/ 82 h 157"/>
                    <a:gd name="T4" fmla="*/ 40 w 814"/>
                    <a:gd name="T5" fmla="*/ 76 h 157"/>
                    <a:gd name="T6" fmla="*/ 53 w 814"/>
                    <a:gd name="T7" fmla="*/ 135 h 157"/>
                    <a:gd name="T8" fmla="*/ 67 w 814"/>
                    <a:gd name="T9" fmla="*/ 146 h 157"/>
                    <a:gd name="T10" fmla="*/ 80 w 814"/>
                    <a:gd name="T11" fmla="*/ 117 h 157"/>
                    <a:gd name="T12" fmla="*/ 94 w 814"/>
                    <a:gd name="T13" fmla="*/ 33 h 157"/>
                    <a:gd name="T14" fmla="*/ 107 w 814"/>
                    <a:gd name="T15" fmla="*/ 114 h 157"/>
                    <a:gd name="T16" fmla="*/ 121 w 814"/>
                    <a:gd name="T17" fmla="*/ 138 h 157"/>
                    <a:gd name="T18" fmla="*/ 134 w 814"/>
                    <a:gd name="T19" fmla="*/ 136 h 157"/>
                    <a:gd name="T20" fmla="*/ 148 w 814"/>
                    <a:gd name="T21" fmla="*/ 141 h 157"/>
                    <a:gd name="T22" fmla="*/ 162 w 814"/>
                    <a:gd name="T23" fmla="*/ 147 h 157"/>
                    <a:gd name="T24" fmla="*/ 175 w 814"/>
                    <a:gd name="T25" fmla="*/ 149 h 157"/>
                    <a:gd name="T26" fmla="*/ 188 w 814"/>
                    <a:gd name="T27" fmla="*/ 153 h 157"/>
                    <a:gd name="T28" fmla="*/ 202 w 814"/>
                    <a:gd name="T29" fmla="*/ 152 h 157"/>
                    <a:gd name="T30" fmla="*/ 216 w 814"/>
                    <a:gd name="T31" fmla="*/ 153 h 157"/>
                    <a:gd name="T32" fmla="*/ 229 w 814"/>
                    <a:gd name="T33" fmla="*/ 155 h 157"/>
                    <a:gd name="T34" fmla="*/ 243 w 814"/>
                    <a:gd name="T35" fmla="*/ 155 h 157"/>
                    <a:gd name="T36" fmla="*/ 256 w 814"/>
                    <a:gd name="T37" fmla="*/ 153 h 157"/>
                    <a:gd name="T38" fmla="*/ 270 w 814"/>
                    <a:gd name="T39" fmla="*/ 154 h 157"/>
                    <a:gd name="T40" fmla="*/ 283 w 814"/>
                    <a:gd name="T41" fmla="*/ 156 h 157"/>
                    <a:gd name="T42" fmla="*/ 297 w 814"/>
                    <a:gd name="T43" fmla="*/ 156 h 157"/>
                    <a:gd name="T44" fmla="*/ 310 w 814"/>
                    <a:gd name="T45" fmla="*/ 151 h 157"/>
                    <a:gd name="T46" fmla="*/ 324 w 814"/>
                    <a:gd name="T47" fmla="*/ 149 h 157"/>
                    <a:gd name="T48" fmla="*/ 337 w 814"/>
                    <a:gd name="T49" fmla="*/ 150 h 157"/>
                    <a:gd name="T50" fmla="*/ 351 w 814"/>
                    <a:gd name="T51" fmla="*/ 151 h 157"/>
                    <a:gd name="T52" fmla="*/ 364 w 814"/>
                    <a:gd name="T53" fmla="*/ 149 h 157"/>
                    <a:gd name="T54" fmla="*/ 378 w 814"/>
                    <a:gd name="T55" fmla="*/ 146 h 157"/>
                    <a:gd name="T56" fmla="*/ 391 w 814"/>
                    <a:gd name="T57" fmla="*/ 150 h 157"/>
                    <a:gd name="T58" fmla="*/ 405 w 814"/>
                    <a:gd name="T59" fmla="*/ 154 h 157"/>
                    <a:gd name="T60" fmla="*/ 419 w 814"/>
                    <a:gd name="T61" fmla="*/ 154 h 157"/>
                    <a:gd name="T62" fmla="*/ 432 w 814"/>
                    <a:gd name="T63" fmla="*/ 154 h 157"/>
                    <a:gd name="T64" fmla="*/ 446 w 814"/>
                    <a:gd name="T65" fmla="*/ 155 h 157"/>
                    <a:gd name="T66" fmla="*/ 459 w 814"/>
                    <a:gd name="T67" fmla="*/ 155 h 157"/>
                    <a:gd name="T68" fmla="*/ 473 w 814"/>
                    <a:gd name="T69" fmla="*/ 149 h 157"/>
                    <a:gd name="T70" fmla="*/ 486 w 814"/>
                    <a:gd name="T71" fmla="*/ 136 h 157"/>
                    <a:gd name="T72" fmla="*/ 500 w 814"/>
                    <a:gd name="T73" fmla="*/ 140 h 157"/>
                    <a:gd name="T74" fmla="*/ 513 w 814"/>
                    <a:gd name="T75" fmla="*/ 149 h 157"/>
                    <a:gd name="T76" fmla="*/ 527 w 814"/>
                    <a:gd name="T77" fmla="*/ 153 h 157"/>
                    <a:gd name="T78" fmla="*/ 540 w 814"/>
                    <a:gd name="T79" fmla="*/ 154 h 157"/>
                    <a:gd name="T80" fmla="*/ 554 w 814"/>
                    <a:gd name="T81" fmla="*/ 156 h 157"/>
                    <a:gd name="T82" fmla="*/ 567 w 814"/>
                    <a:gd name="T83" fmla="*/ 154 h 157"/>
                    <a:gd name="T84" fmla="*/ 581 w 814"/>
                    <a:gd name="T85" fmla="*/ 153 h 157"/>
                    <a:gd name="T86" fmla="*/ 595 w 814"/>
                    <a:gd name="T87" fmla="*/ 152 h 157"/>
                    <a:gd name="T88" fmla="*/ 608 w 814"/>
                    <a:gd name="T89" fmla="*/ 153 h 157"/>
                    <a:gd name="T90" fmla="*/ 622 w 814"/>
                    <a:gd name="T91" fmla="*/ 153 h 157"/>
                    <a:gd name="T92" fmla="*/ 635 w 814"/>
                    <a:gd name="T93" fmla="*/ 154 h 157"/>
                    <a:gd name="T94" fmla="*/ 649 w 814"/>
                    <a:gd name="T95" fmla="*/ 148 h 157"/>
                    <a:gd name="T96" fmla="*/ 662 w 814"/>
                    <a:gd name="T97" fmla="*/ 139 h 157"/>
                    <a:gd name="T98" fmla="*/ 676 w 814"/>
                    <a:gd name="T99" fmla="*/ 147 h 157"/>
                    <a:gd name="T100" fmla="*/ 689 w 814"/>
                    <a:gd name="T101" fmla="*/ 149 h 157"/>
                    <a:gd name="T102" fmla="*/ 703 w 814"/>
                    <a:gd name="T103" fmla="*/ 153 h 157"/>
                    <a:gd name="T104" fmla="*/ 716 w 814"/>
                    <a:gd name="T105" fmla="*/ 155 h 157"/>
                    <a:gd name="T106" fmla="*/ 730 w 814"/>
                    <a:gd name="T107" fmla="*/ 155 h 157"/>
                    <a:gd name="T108" fmla="*/ 743 w 814"/>
                    <a:gd name="T109" fmla="*/ 153 h 157"/>
                    <a:gd name="T110" fmla="*/ 757 w 814"/>
                    <a:gd name="T111" fmla="*/ 151 h 157"/>
                    <a:gd name="T112" fmla="*/ 770 w 814"/>
                    <a:gd name="T113" fmla="*/ 148 h 157"/>
                    <a:gd name="T114" fmla="*/ 784 w 814"/>
                    <a:gd name="T115" fmla="*/ 139 h 157"/>
                    <a:gd name="T116" fmla="*/ 798 w 814"/>
                    <a:gd name="T117" fmla="*/ 132 h 157"/>
                    <a:gd name="T118" fmla="*/ 811 w 814"/>
                    <a:gd name="T119" fmla="*/ 148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14" h="157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3"/>
                      </a:lnTo>
                      <a:lnTo>
                        <a:pt x="3" y="7"/>
                      </a:lnTo>
                      <a:lnTo>
                        <a:pt x="4" y="11"/>
                      </a:lnTo>
                      <a:lnTo>
                        <a:pt x="5" y="17"/>
                      </a:lnTo>
                      <a:lnTo>
                        <a:pt x="5" y="25"/>
                      </a:lnTo>
                      <a:lnTo>
                        <a:pt x="6" y="31"/>
                      </a:lnTo>
                      <a:lnTo>
                        <a:pt x="7" y="37"/>
                      </a:lnTo>
                      <a:lnTo>
                        <a:pt x="8" y="45"/>
                      </a:lnTo>
                      <a:lnTo>
                        <a:pt x="9" y="54"/>
                      </a:lnTo>
                      <a:lnTo>
                        <a:pt x="9" y="59"/>
                      </a:lnTo>
                      <a:lnTo>
                        <a:pt x="10" y="66"/>
                      </a:lnTo>
                      <a:lnTo>
                        <a:pt x="11" y="73"/>
                      </a:lnTo>
                      <a:lnTo>
                        <a:pt x="12" y="78"/>
                      </a:lnTo>
                      <a:lnTo>
                        <a:pt x="13" y="85"/>
                      </a:lnTo>
                      <a:lnTo>
                        <a:pt x="14" y="90"/>
                      </a:lnTo>
                      <a:lnTo>
                        <a:pt x="14" y="94"/>
                      </a:lnTo>
                      <a:lnTo>
                        <a:pt x="15" y="98"/>
                      </a:lnTo>
                      <a:lnTo>
                        <a:pt x="16" y="100"/>
                      </a:lnTo>
                      <a:lnTo>
                        <a:pt x="17" y="102"/>
                      </a:lnTo>
                      <a:lnTo>
                        <a:pt x="17" y="103"/>
                      </a:lnTo>
                      <a:lnTo>
                        <a:pt x="18" y="104"/>
                      </a:lnTo>
                      <a:lnTo>
                        <a:pt x="19" y="105"/>
                      </a:lnTo>
                      <a:lnTo>
                        <a:pt x="20" y="104"/>
                      </a:lnTo>
                      <a:lnTo>
                        <a:pt x="20" y="103"/>
                      </a:lnTo>
                      <a:lnTo>
                        <a:pt x="21" y="101"/>
                      </a:lnTo>
                      <a:lnTo>
                        <a:pt x="22" y="98"/>
                      </a:lnTo>
                      <a:lnTo>
                        <a:pt x="23" y="96"/>
                      </a:lnTo>
                      <a:lnTo>
                        <a:pt x="24" y="93"/>
                      </a:lnTo>
                      <a:lnTo>
                        <a:pt x="25" y="90"/>
                      </a:lnTo>
                      <a:lnTo>
                        <a:pt x="25" y="86"/>
                      </a:lnTo>
                      <a:lnTo>
                        <a:pt x="26" y="82"/>
                      </a:lnTo>
                      <a:lnTo>
                        <a:pt x="27" y="79"/>
                      </a:lnTo>
                      <a:lnTo>
                        <a:pt x="28" y="73"/>
                      </a:lnTo>
                      <a:lnTo>
                        <a:pt x="29" y="70"/>
                      </a:lnTo>
                      <a:lnTo>
                        <a:pt x="29" y="66"/>
                      </a:lnTo>
                      <a:lnTo>
                        <a:pt x="30" y="63"/>
                      </a:lnTo>
                      <a:lnTo>
                        <a:pt x="31" y="61"/>
                      </a:lnTo>
                      <a:lnTo>
                        <a:pt x="32" y="59"/>
                      </a:lnTo>
                      <a:lnTo>
                        <a:pt x="32" y="57"/>
                      </a:lnTo>
                      <a:lnTo>
                        <a:pt x="33" y="57"/>
                      </a:lnTo>
                      <a:lnTo>
                        <a:pt x="34" y="57"/>
                      </a:lnTo>
                      <a:lnTo>
                        <a:pt x="35" y="58"/>
                      </a:lnTo>
                      <a:lnTo>
                        <a:pt x="36" y="59"/>
                      </a:lnTo>
                      <a:lnTo>
                        <a:pt x="37" y="61"/>
                      </a:lnTo>
                      <a:lnTo>
                        <a:pt x="37" y="65"/>
                      </a:lnTo>
                      <a:lnTo>
                        <a:pt x="38" y="68"/>
                      </a:lnTo>
                      <a:lnTo>
                        <a:pt x="39" y="73"/>
                      </a:lnTo>
                      <a:lnTo>
                        <a:pt x="40" y="76"/>
                      </a:lnTo>
                      <a:lnTo>
                        <a:pt x="40" y="81"/>
                      </a:lnTo>
                      <a:lnTo>
                        <a:pt x="41" y="86"/>
                      </a:lnTo>
                      <a:lnTo>
                        <a:pt x="42" y="91"/>
                      </a:lnTo>
                      <a:lnTo>
                        <a:pt x="43" y="95"/>
                      </a:lnTo>
                      <a:lnTo>
                        <a:pt x="44" y="100"/>
                      </a:lnTo>
                      <a:lnTo>
                        <a:pt x="44" y="104"/>
                      </a:lnTo>
                      <a:lnTo>
                        <a:pt x="45" y="108"/>
                      </a:lnTo>
                      <a:lnTo>
                        <a:pt x="46" y="112"/>
                      </a:lnTo>
                      <a:lnTo>
                        <a:pt x="47" y="116"/>
                      </a:lnTo>
                      <a:lnTo>
                        <a:pt x="48" y="119"/>
                      </a:lnTo>
                      <a:lnTo>
                        <a:pt x="49" y="122"/>
                      </a:lnTo>
                      <a:lnTo>
                        <a:pt x="49" y="125"/>
                      </a:lnTo>
                      <a:lnTo>
                        <a:pt x="50" y="128"/>
                      </a:lnTo>
                      <a:lnTo>
                        <a:pt x="51" y="130"/>
                      </a:lnTo>
                      <a:lnTo>
                        <a:pt x="52" y="132"/>
                      </a:lnTo>
                      <a:lnTo>
                        <a:pt x="52" y="133"/>
                      </a:lnTo>
                      <a:lnTo>
                        <a:pt x="53" y="135"/>
                      </a:lnTo>
                      <a:lnTo>
                        <a:pt x="54" y="137"/>
                      </a:lnTo>
                      <a:lnTo>
                        <a:pt x="55" y="138"/>
                      </a:lnTo>
                      <a:lnTo>
                        <a:pt x="55" y="139"/>
                      </a:lnTo>
                      <a:lnTo>
                        <a:pt x="56" y="140"/>
                      </a:lnTo>
                      <a:lnTo>
                        <a:pt x="57" y="140"/>
                      </a:lnTo>
                      <a:lnTo>
                        <a:pt x="58" y="141"/>
                      </a:lnTo>
                      <a:lnTo>
                        <a:pt x="59" y="142"/>
                      </a:lnTo>
                      <a:lnTo>
                        <a:pt x="60" y="142"/>
                      </a:lnTo>
                      <a:lnTo>
                        <a:pt x="60" y="143"/>
                      </a:lnTo>
                      <a:lnTo>
                        <a:pt x="61" y="143"/>
                      </a:lnTo>
                      <a:lnTo>
                        <a:pt x="62" y="144"/>
                      </a:lnTo>
                      <a:lnTo>
                        <a:pt x="63" y="144"/>
                      </a:lnTo>
                      <a:lnTo>
                        <a:pt x="64" y="145"/>
                      </a:lnTo>
                      <a:lnTo>
                        <a:pt x="64" y="145"/>
                      </a:lnTo>
                      <a:lnTo>
                        <a:pt x="65" y="145"/>
                      </a:lnTo>
                      <a:lnTo>
                        <a:pt x="66" y="146"/>
                      </a:lnTo>
                      <a:lnTo>
                        <a:pt x="67" y="146"/>
                      </a:lnTo>
                      <a:lnTo>
                        <a:pt x="67" y="146"/>
                      </a:lnTo>
                      <a:lnTo>
                        <a:pt x="68" y="145"/>
                      </a:lnTo>
                      <a:lnTo>
                        <a:pt x="69" y="146"/>
                      </a:lnTo>
                      <a:lnTo>
                        <a:pt x="70" y="145"/>
                      </a:lnTo>
                      <a:lnTo>
                        <a:pt x="71" y="145"/>
                      </a:lnTo>
                      <a:lnTo>
                        <a:pt x="72" y="145"/>
                      </a:lnTo>
                      <a:lnTo>
                        <a:pt x="72" y="144"/>
                      </a:lnTo>
                      <a:lnTo>
                        <a:pt x="73" y="143"/>
                      </a:lnTo>
                      <a:lnTo>
                        <a:pt x="74" y="142"/>
                      </a:lnTo>
                      <a:lnTo>
                        <a:pt x="75" y="142"/>
                      </a:lnTo>
                      <a:lnTo>
                        <a:pt x="75" y="139"/>
                      </a:lnTo>
                      <a:lnTo>
                        <a:pt x="76" y="137"/>
                      </a:lnTo>
                      <a:lnTo>
                        <a:pt x="77" y="135"/>
                      </a:lnTo>
                      <a:lnTo>
                        <a:pt x="78" y="131"/>
                      </a:lnTo>
                      <a:lnTo>
                        <a:pt x="79" y="127"/>
                      </a:lnTo>
                      <a:lnTo>
                        <a:pt x="79" y="122"/>
                      </a:lnTo>
                      <a:lnTo>
                        <a:pt x="80" y="117"/>
                      </a:lnTo>
                      <a:lnTo>
                        <a:pt x="81" y="112"/>
                      </a:lnTo>
                      <a:lnTo>
                        <a:pt x="82" y="104"/>
                      </a:lnTo>
                      <a:lnTo>
                        <a:pt x="83" y="98"/>
                      </a:lnTo>
                      <a:lnTo>
                        <a:pt x="84" y="90"/>
                      </a:lnTo>
                      <a:lnTo>
                        <a:pt x="84" y="83"/>
                      </a:lnTo>
                      <a:lnTo>
                        <a:pt x="85" y="75"/>
                      </a:lnTo>
                      <a:lnTo>
                        <a:pt x="86" y="70"/>
                      </a:lnTo>
                      <a:lnTo>
                        <a:pt x="87" y="62"/>
                      </a:lnTo>
                      <a:lnTo>
                        <a:pt x="87" y="56"/>
                      </a:lnTo>
                      <a:lnTo>
                        <a:pt x="88" y="51"/>
                      </a:lnTo>
                      <a:lnTo>
                        <a:pt x="89" y="46"/>
                      </a:lnTo>
                      <a:lnTo>
                        <a:pt x="90" y="42"/>
                      </a:lnTo>
                      <a:lnTo>
                        <a:pt x="91" y="40"/>
                      </a:lnTo>
                      <a:lnTo>
                        <a:pt x="92" y="37"/>
                      </a:lnTo>
                      <a:lnTo>
                        <a:pt x="92" y="35"/>
                      </a:lnTo>
                      <a:lnTo>
                        <a:pt x="93" y="34"/>
                      </a:lnTo>
                      <a:lnTo>
                        <a:pt x="94" y="33"/>
                      </a:lnTo>
                      <a:lnTo>
                        <a:pt x="95" y="35"/>
                      </a:lnTo>
                      <a:lnTo>
                        <a:pt x="95" y="37"/>
                      </a:lnTo>
                      <a:lnTo>
                        <a:pt x="96" y="39"/>
                      </a:lnTo>
                      <a:lnTo>
                        <a:pt x="97" y="44"/>
                      </a:lnTo>
                      <a:lnTo>
                        <a:pt x="98" y="48"/>
                      </a:lnTo>
                      <a:lnTo>
                        <a:pt x="98" y="53"/>
                      </a:lnTo>
                      <a:lnTo>
                        <a:pt x="99" y="58"/>
                      </a:lnTo>
                      <a:lnTo>
                        <a:pt x="100" y="64"/>
                      </a:lnTo>
                      <a:lnTo>
                        <a:pt x="101" y="70"/>
                      </a:lnTo>
                      <a:lnTo>
                        <a:pt x="102" y="75"/>
                      </a:lnTo>
                      <a:lnTo>
                        <a:pt x="103" y="81"/>
                      </a:lnTo>
                      <a:lnTo>
                        <a:pt x="103" y="87"/>
                      </a:lnTo>
                      <a:lnTo>
                        <a:pt x="104" y="93"/>
                      </a:lnTo>
                      <a:lnTo>
                        <a:pt x="105" y="99"/>
                      </a:lnTo>
                      <a:lnTo>
                        <a:pt x="106" y="105"/>
                      </a:lnTo>
                      <a:lnTo>
                        <a:pt x="107" y="109"/>
                      </a:lnTo>
                      <a:lnTo>
                        <a:pt x="107" y="114"/>
                      </a:lnTo>
                      <a:lnTo>
                        <a:pt x="108" y="118"/>
                      </a:lnTo>
                      <a:lnTo>
                        <a:pt x="109" y="122"/>
                      </a:lnTo>
                      <a:lnTo>
                        <a:pt x="110" y="125"/>
                      </a:lnTo>
                      <a:lnTo>
                        <a:pt x="110" y="127"/>
                      </a:lnTo>
                      <a:lnTo>
                        <a:pt x="111" y="130"/>
                      </a:lnTo>
                      <a:lnTo>
                        <a:pt x="112" y="131"/>
                      </a:lnTo>
                      <a:lnTo>
                        <a:pt x="113" y="133"/>
                      </a:lnTo>
                      <a:lnTo>
                        <a:pt x="114" y="135"/>
                      </a:lnTo>
                      <a:lnTo>
                        <a:pt x="115" y="135"/>
                      </a:lnTo>
                      <a:lnTo>
                        <a:pt x="115" y="136"/>
                      </a:lnTo>
                      <a:lnTo>
                        <a:pt x="116" y="137"/>
                      </a:lnTo>
                      <a:lnTo>
                        <a:pt x="117" y="137"/>
                      </a:lnTo>
                      <a:lnTo>
                        <a:pt x="118" y="138"/>
                      </a:lnTo>
                      <a:lnTo>
                        <a:pt x="118" y="138"/>
                      </a:lnTo>
                      <a:lnTo>
                        <a:pt x="119" y="138"/>
                      </a:lnTo>
                      <a:lnTo>
                        <a:pt x="120" y="138"/>
                      </a:lnTo>
                      <a:lnTo>
                        <a:pt x="121" y="138"/>
                      </a:lnTo>
                      <a:lnTo>
                        <a:pt x="122" y="137"/>
                      </a:lnTo>
                      <a:lnTo>
                        <a:pt x="122" y="137"/>
                      </a:lnTo>
                      <a:lnTo>
                        <a:pt x="123" y="137"/>
                      </a:lnTo>
                      <a:lnTo>
                        <a:pt x="124" y="136"/>
                      </a:lnTo>
                      <a:lnTo>
                        <a:pt x="125" y="136"/>
                      </a:lnTo>
                      <a:lnTo>
                        <a:pt x="126" y="135"/>
                      </a:lnTo>
                      <a:lnTo>
                        <a:pt x="127" y="135"/>
                      </a:lnTo>
                      <a:lnTo>
                        <a:pt x="127" y="136"/>
                      </a:lnTo>
                      <a:lnTo>
                        <a:pt x="128" y="135"/>
                      </a:lnTo>
                      <a:lnTo>
                        <a:pt x="129" y="135"/>
                      </a:lnTo>
                      <a:lnTo>
                        <a:pt x="130" y="135"/>
                      </a:lnTo>
                      <a:lnTo>
                        <a:pt x="130" y="135"/>
                      </a:lnTo>
                      <a:lnTo>
                        <a:pt x="131" y="135"/>
                      </a:lnTo>
                      <a:lnTo>
                        <a:pt x="132" y="135"/>
                      </a:lnTo>
                      <a:lnTo>
                        <a:pt x="133" y="135"/>
                      </a:lnTo>
                      <a:lnTo>
                        <a:pt x="133" y="135"/>
                      </a:lnTo>
                      <a:lnTo>
                        <a:pt x="134" y="136"/>
                      </a:lnTo>
                      <a:lnTo>
                        <a:pt x="135" y="136"/>
                      </a:lnTo>
                      <a:lnTo>
                        <a:pt x="136" y="137"/>
                      </a:lnTo>
                      <a:lnTo>
                        <a:pt x="137" y="137"/>
                      </a:lnTo>
                      <a:lnTo>
                        <a:pt x="138" y="138"/>
                      </a:lnTo>
                      <a:lnTo>
                        <a:pt x="138" y="138"/>
                      </a:lnTo>
                      <a:lnTo>
                        <a:pt x="139" y="138"/>
                      </a:lnTo>
                      <a:lnTo>
                        <a:pt x="140" y="138"/>
                      </a:lnTo>
                      <a:lnTo>
                        <a:pt x="141" y="139"/>
                      </a:lnTo>
                      <a:lnTo>
                        <a:pt x="142" y="139"/>
                      </a:lnTo>
                      <a:lnTo>
                        <a:pt x="142" y="139"/>
                      </a:lnTo>
                      <a:lnTo>
                        <a:pt x="143" y="140"/>
                      </a:lnTo>
                      <a:lnTo>
                        <a:pt x="144" y="140"/>
                      </a:lnTo>
                      <a:lnTo>
                        <a:pt x="145" y="141"/>
                      </a:lnTo>
                      <a:lnTo>
                        <a:pt x="145" y="140"/>
                      </a:lnTo>
                      <a:lnTo>
                        <a:pt x="146" y="141"/>
                      </a:lnTo>
                      <a:lnTo>
                        <a:pt x="147" y="141"/>
                      </a:lnTo>
                      <a:lnTo>
                        <a:pt x="148" y="141"/>
                      </a:lnTo>
                      <a:lnTo>
                        <a:pt x="149" y="142"/>
                      </a:lnTo>
                      <a:lnTo>
                        <a:pt x="150" y="142"/>
                      </a:lnTo>
                      <a:lnTo>
                        <a:pt x="150" y="143"/>
                      </a:lnTo>
                      <a:lnTo>
                        <a:pt x="151" y="143"/>
                      </a:lnTo>
                      <a:lnTo>
                        <a:pt x="152" y="143"/>
                      </a:lnTo>
                      <a:lnTo>
                        <a:pt x="153" y="143"/>
                      </a:lnTo>
                      <a:lnTo>
                        <a:pt x="153" y="144"/>
                      </a:lnTo>
                      <a:lnTo>
                        <a:pt x="154" y="144"/>
                      </a:lnTo>
                      <a:lnTo>
                        <a:pt x="155" y="144"/>
                      </a:lnTo>
                      <a:lnTo>
                        <a:pt x="156" y="144"/>
                      </a:lnTo>
                      <a:lnTo>
                        <a:pt x="157" y="145"/>
                      </a:lnTo>
                      <a:lnTo>
                        <a:pt x="157" y="145"/>
                      </a:lnTo>
                      <a:lnTo>
                        <a:pt x="158" y="145"/>
                      </a:lnTo>
                      <a:lnTo>
                        <a:pt x="159" y="145"/>
                      </a:lnTo>
                      <a:lnTo>
                        <a:pt x="160" y="146"/>
                      </a:lnTo>
                      <a:lnTo>
                        <a:pt x="161" y="146"/>
                      </a:lnTo>
                      <a:lnTo>
                        <a:pt x="162" y="147"/>
                      </a:lnTo>
                      <a:lnTo>
                        <a:pt x="162" y="147"/>
                      </a:lnTo>
                      <a:lnTo>
                        <a:pt x="163" y="147"/>
                      </a:lnTo>
                      <a:lnTo>
                        <a:pt x="164" y="147"/>
                      </a:lnTo>
                      <a:lnTo>
                        <a:pt x="165" y="147"/>
                      </a:lnTo>
                      <a:lnTo>
                        <a:pt x="165" y="147"/>
                      </a:lnTo>
                      <a:lnTo>
                        <a:pt x="166" y="148"/>
                      </a:lnTo>
                      <a:lnTo>
                        <a:pt x="167" y="148"/>
                      </a:lnTo>
                      <a:lnTo>
                        <a:pt x="168" y="148"/>
                      </a:lnTo>
                      <a:lnTo>
                        <a:pt x="169" y="148"/>
                      </a:lnTo>
                      <a:lnTo>
                        <a:pt x="169" y="148"/>
                      </a:lnTo>
                      <a:lnTo>
                        <a:pt x="170" y="148"/>
                      </a:lnTo>
                      <a:lnTo>
                        <a:pt x="171" y="148"/>
                      </a:lnTo>
                      <a:lnTo>
                        <a:pt x="172" y="149"/>
                      </a:lnTo>
                      <a:lnTo>
                        <a:pt x="173" y="149"/>
                      </a:lnTo>
                      <a:lnTo>
                        <a:pt x="173" y="149"/>
                      </a:lnTo>
                      <a:lnTo>
                        <a:pt x="174" y="149"/>
                      </a:lnTo>
                      <a:lnTo>
                        <a:pt x="175" y="149"/>
                      </a:lnTo>
                      <a:lnTo>
                        <a:pt x="176" y="149"/>
                      </a:lnTo>
                      <a:lnTo>
                        <a:pt x="177" y="150"/>
                      </a:lnTo>
                      <a:lnTo>
                        <a:pt x="177" y="150"/>
                      </a:lnTo>
                      <a:lnTo>
                        <a:pt x="178" y="150"/>
                      </a:lnTo>
                      <a:lnTo>
                        <a:pt x="179" y="150"/>
                      </a:lnTo>
                      <a:lnTo>
                        <a:pt x="180" y="151"/>
                      </a:lnTo>
                      <a:lnTo>
                        <a:pt x="181" y="151"/>
                      </a:lnTo>
                      <a:lnTo>
                        <a:pt x="181" y="151"/>
                      </a:lnTo>
                      <a:lnTo>
                        <a:pt x="182" y="152"/>
                      </a:lnTo>
                      <a:lnTo>
                        <a:pt x="183" y="152"/>
                      </a:lnTo>
                      <a:lnTo>
                        <a:pt x="184" y="152"/>
                      </a:lnTo>
                      <a:lnTo>
                        <a:pt x="185" y="152"/>
                      </a:lnTo>
                      <a:lnTo>
                        <a:pt x="185" y="152"/>
                      </a:lnTo>
                      <a:lnTo>
                        <a:pt x="186" y="152"/>
                      </a:lnTo>
                      <a:lnTo>
                        <a:pt x="187" y="152"/>
                      </a:lnTo>
                      <a:lnTo>
                        <a:pt x="188" y="152"/>
                      </a:lnTo>
                      <a:lnTo>
                        <a:pt x="188" y="153"/>
                      </a:lnTo>
                      <a:lnTo>
                        <a:pt x="189" y="152"/>
                      </a:lnTo>
                      <a:lnTo>
                        <a:pt x="190" y="152"/>
                      </a:lnTo>
                      <a:lnTo>
                        <a:pt x="191" y="152"/>
                      </a:lnTo>
                      <a:lnTo>
                        <a:pt x="192" y="152"/>
                      </a:lnTo>
                      <a:lnTo>
                        <a:pt x="193" y="152"/>
                      </a:lnTo>
                      <a:lnTo>
                        <a:pt x="193" y="152"/>
                      </a:lnTo>
                      <a:lnTo>
                        <a:pt x="194" y="152"/>
                      </a:lnTo>
                      <a:lnTo>
                        <a:pt x="195" y="152"/>
                      </a:lnTo>
                      <a:lnTo>
                        <a:pt x="196" y="152"/>
                      </a:lnTo>
                      <a:lnTo>
                        <a:pt x="196" y="152"/>
                      </a:lnTo>
                      <a:lnTo>
                        <a:pt x="197" y="152"/>
                      </a:lnTo>
                      <a:lnTo>
                        <a:pt x="198" y="152"/>
                      </a:lnTo>
                      <a:lnTo>
                        <a:pt x="199" y="152"/>
                      </a:lnTo>
                      <a:lnTo>
                        <a:pt x="200" y="152"/>
                      </a:lnTo>
                      <a:lnTo>
                        <a:pt x="200" y="152"/>
                      </a:lnTo>
                      <a:lnTo>
                        <a:pt x="201" y="152"/>
                      </a:lnTo>
                      <a:lnTo>
                        <a:pt x="202" y="152"/>
                      </a:lnTo>
                      <a:lnTo>
                        <a:pt x="203" y="152"/>
                      </a:lnTo>
                      <a:lnTo>
                        <a:pt x="204" y="152"/>
                      </a:lnTo>
                      <a:lnTo>
                        <a:pt x="205" y="152"/>
                      </a:lnTo>
                      <a:lnTo>
                        <a:pt x="205" y="152"/>
                      </a:lnTo>
                      <a:lnTo>
                        <a:pt x="206" y="152"/>
                      </a:lnTo>
                      <a:lnTo>
                        <a:pt x="207" y="152"/>
                      </a:lnTo>
                      <a:lnTo>
                        <a:pt x="208" y="152"/>
                      </a:lnTo>
                      <a:lnTo>
                        <a:pt x="208" y="152"/>
                      </a:lnTo>
                      <a:lnTo>
                        <a:pt x="209" y="152"/>
                      </a:lnTo>
                      <a:lnTo>
                        <a:pt x="210" y="152"/>
                      </a:lnTo>
                      <a:lnTo>
                        <a:pt x="211" y="153"/>
                      </a:lnTo>
                      <a:lnTo>
                        <a:pt x="211" y="153"/>
                      </a:lnTo>
                      <a:lnTo>
                        <a:pt x="212" y="153"/>
                      </a:lnTo>
                      <a:lnTo>
                        <a:pt x="213" y="153"/>
                      </a:lnTo>
                      <a:lnTo>
                        <a:pt x="214" y="153"/>
                      </a:lnTo>
                      <a:lnTo>
                        <a:pt x="215" y="153"/>
                      </a:lnTo>
                      <a:lnTo>
                        <a:pt x="216" y="153"/>
                      </a:lnTo>
                      <a:lnTo>
                        <a:pt x="216" y="154"/>
                      </a:lnTo>
                      <a:lnTo>
                        <a:pt x="217" y="154"/>
                      </a:lnTo>
                      <a:lnTo>
                        <a:pt x="218" y="154"/>
                      </a:lnTo>
                      <a:lnTo>
                        <a:pt x="219" y="155"/>
                      </a:lnTo>
                      <a:lnTo>
                        <a:pt x="220" y="154"/>
                      </a:lnTo>
                      <a:lnTo>
                        <a:pt x="220" y="155"/>
                      </a:lnTo>
                      <a:lnTo>
                        <a:pt x="221" y="155"/>
                      </a:lnTo>
                      <a:lnTo>
                        <a:pt x="222" y="155"/>
                      </a:lnTo>
                      <a:lnTo>
                        <a:pt x="223" y="155"/>
                      </a:lnTo>
                      <a:lnTo>
                        <a:pt x="223" y="155"/>
                      </a:lnTo>
                      <a:lnTo>
                        <a:pt x="224" y="155"/>
                      </a:lnTo>
                      <a:lnTo>
                        <a:pt x="225" y="155"/>
                      </a:lnTo>
                      <a:lnTo>
                        <a:pt x="226" y="155"/>
                      </a:lnTo>
                      <a:lnTo>
                        <a:pt x="227" y="155"/>
                      </a:lnTo>
                      <a:lnTo>
                        <a:pt x="228" y="155"/>
                      </a:lnTo>
                      <a:lnTo>
                        <a:pt x="228" y="155"/>
                      </a:lnTo>
                      <a:lnTo>
                        <a:pt x="229" y="155"/>
                      </a:lnTo>
                      <a:lnTo>
                        <a:pt x="230" y="155"/>
                      </a:lnTo>
                      <a:lnTo>
                        <a:pt x="231" y="155"/>
                      </a:lnTo>
                      <a:lnTo>
                        <a:pt x="231" y="156"/>
                      </a:lnTo>
                      <a:lnTo>
                        <a:pt x="232" y="155"/>
                      </a:lnTo>
                      <a:lnTo>
                        <a:pt x="233" y="156"/>
                      </a:lnTo>
                      <a:lnTo>
                        <a:pt x="234" y="156"/>
                      </a:lnTo>
                      <a:lnTo>
                        <a:pt x="235" y="155"/>
                      </a:lnTo>
                      <a:lnTo>
                        <a:pt x="235" y="155"/>
                      </a:lnTo>
                      <a:lnTo>
                        <a:pt x="236" y="155"/>
                      </a:lnTo>
                      <a:lnTo>
                        <a:pt x="237" y="155"/>
                      </a:lnTo>
                      <a:lnTo>
                        <a:pt x="238" y="155"/>
                      </a:lnTo>
                      <a:lnTo>
                        <a:pt x="239" y="155"/>
                      </a:lnTo>
                      <a:lnTo>
                        <a:pt x="240" y="155"/>
                      </a:lnTo>
                      <a:lnTo>
                        <a:pt x="240" y="155"/>
                      </a:lnTo>
                      <a:lnTo>
                        <a:pt x="241" y="155"/>
                      </a:lnTo>
                      <a:lnTo>
                        <a:pt x="242" y="155"/>
                      </a:lnTo>
                      <a:lnTo>
                        <a:pt x="243" y="155"/>
                      </a:lnTo>
                      <a:lnTo>
                        <a:pt x="243" y="154"/>
                      </a:lnTo>
                      <a:lnTo>
                        <a:pt x="244" y="154"/>
                      </a:lnTo>
                      <a:lnTo>
                        <a:pt x="245" y="154"/>
                      </a:lnTo>
                      <a:lnTo>
                        <a:pt x="246" y="154"/>
                      </a:lnTo>
                      <a:lnTo>
                        <a:pt x="247" y="154"/>
                      </a:lnTo>
                      <a:lnTo>
                        <a:pt x="247" y="154"/>
                      </a:lnTo>
                      <a:lnTo>
                        <a:pt x="248" y="154"/>
                      </a:lnTo>
                      <a:lnTo>
                        <a:pt x="249" y="153"/>
                      </a:lnTo>
                      <a:lnTo>
                        <a:pt x="250" y="154"/>
                      </a:lnTo>
                      <a:lnTo>
                        <a:pt x="251" y="153"/>
                      </a:lnTo>
                      <a:lnTo>
                        <a:pt x="251" y="153"/>
                      </a:lnTo>
                      <a:lnTo>
                        <a:pt x="252" y="153"/>
                      </a:lnTo>
                      <a:lnTo>
                        <a:pt x="253" y="153"/>
                      </a:lnTo>
                      <a:lnTo>
                        <a:pt x="254" y="153"/>
                      </a:lnTo>
                      <a:lnTo>
                        <a:pt x="255" y="153"/>
                      </a:lnTo>
                      <a:lnTo>
                        <a:pt x="255" y="153"/>
                      </a:lnTo>
                      <a:lnTo>
                        <a:pt x="256" y="153"/>
                      </a:lnTo>
                      <a:lnTo>
                        <a:pt x="257" y="153"/>
                      </a:lnTo>
                      <a:lnTo>
                        <a:pt x="258" y="153"/>
                      </a:lnTo>
                      <a:lnTo>
                        <a:pt x="259" y="153"/>
                      </a:lnTo>
                      <a:lnTo>
                        <a:pt x="259" y="153"/>
                      </a:lnTo>
                      <a:lnTo>
                        <a:pt x="260" y="153"/>
                      </a:lnTo>
                      <a:lnTo>
                        <a:pt x="261" y="153"/>
                      </a:lnTo>
                      <a:lnTo>
                        <a:pt x="262" y="153"/>
                      </a:lnTo>
                      <a:lnTo>
                        <a:pt x="263" y="153"/>
                      </a:lnTo>
                      <a:lnTo>
                        <a:pt x="263" y="153"/>
                      </a:lnTo>
                      <a:lnTo>
                        <a:pt x="264" y="153"/>
                      </a:lnTo>
                      <a:lnTo>
                        <a:pt x="265" y="153"/>
                      </a:lnTo>
                      <a:lnTo>
                        <a:pt x="266" y="153"/>
                      </a:lnTo>
                      <a:lnTo>
                        <a:pt x="266" y="154"/>
                      </a:lnTo>
                      <a:lnTo>
                        <a:pt x="267" y="154"/>
                      </a:lnTo>
                      <a:lnTo>
                        <a:pt x="268" y="154"/>
                      </a:lnTo>
                      <a:lnTo>
                        <a:pt x="269" y="154"/>
                      </a:lnTo>
                      <a:lnTo>
                        <a:pt x="270" y="154"/>
                      </a:lnTo>
                      <a:lnTo>
                        <a:pt x="271" y="154"/>
                      </a:lnTo>
                      <a:lnTo>
                        <a:pt x="271" y="154"/>
                      </a:lnTo>
                      <a:lnTo>
                        <a:pt x="272" y="154"/>
                      </a:lnTo>
                      <a:lnTo>
                        <a:pt x="273" y="155"/>
                      </a:lnTo>
                      <a:lnTo>
                        <a:pt x="274" y="155"/>
                      </a:lnTo>
                      <a:lnTo>
                        <a:pt x="274" y="155"/>
                      </a:lnTo>
                      <a:lnTo>
                        <a:pt x="275" y="155"/>
                      </a:lnTo>
                      <a:lnTo>
                        <a:pt x="276" y="155"/>
                      </a:lnTo>
                      <a:lnTo>
                        <a:pt x="277" y="155"/>
                      </a:lnTo>
                      <a:lnTo>
                        <a:pt x="278" y="155"/>
                      </a:lnTo>
                      <a:lnTo>
                        <a:pt x="278" y="155"/>
                      </a:lnTo>
                      <a:lnTo>
                        <a:pt x="279" y="156"/>
                      </a:lnTo>
                      <a:lnTo>
                        <a:pt x="280" y="156"/>
                      </a:lnTo>
                      <a:lnTo>
                        <a:pt x="281" y="156"/>
                      </a:lnTo>
                      <a:lnTo>
                        <a:pt x="282" y="156"/>
                      </a:lnTo>
                      <a:lnTo>
                        <a:pt x="283" y="156"/>
                      </a:lnTo>
                      <a:lnTo>
                        <a:pt x="283" y="156"/>
                      </a:lnTo>
                      <a:lnTo>
                        <a:pt x="284" y="156"/>
                      </a:lnTo>
                      <a:lnTo>
                        <a:pt x="285" y="156"/>
                      </a:lnTo>
                      <a:lnTo>
                        <a:pt x="286" y="157"/>
                      </a:lnTo>
                      <a:lnTo>
                        <a:pt x="286" y="156"/>
                      </a:lnTo>
                      <a:lnTo>
                        <a:pt x="287" y="157"/>
                      </a:lnTo>
                      <a:lnTo>
                        <a:pt x="288" y="157"/>
                      </a:lnTo>
                      <a:lnTo>
                        <a:pt x="289" y="157"/>
                      </a:lnTo>
                      <a:lnTo>
                        <a:pt x="289" y="156"/>
                      </a:lnTo>
                      <a:lnTo>
                        <a:pt x="290" y="157"/>
                      </a:lnTo>
                      <a:lnTo>
                        <a:pt x="291" y="157"/>
                      </a:lnTo>
                      <a:lnTo>
                        <a:pt x="292" y="157"/>
                      </a:lnTo>
                      <a:lnTo>
                        <a:pt x="293" y="157"/>
                      </a:lnTo>
                      <a:lnTo>
                        <a:pt x="294" y="157"/>
                      </a:lnTo>
                      <a:lnTo>
                        <a:pt x="294" y="157"/>
                      </a:lnTo>
                      <a:lnTo>
                        <a:pt x="295" y="157"/>
                      </a:lnTo>
                      <a:lnTo>
                        <a:pt x="296" y="157"/>
                      </a:lnTo>
                      <a:lnTo>
                        <a:pt x="297" y="156"/>
                      </a:lnTo>
                      <a:lnTo>
                        <a:pt x="298" y="156"/>
                      </a:lnTo>
                      <a:lnTo>
                        <a:pt x="298" y="156"/>
                      </a:lnTo>
                      <a:lnTo>
                        <a:pt x="299" y="156"/>
                      </a:lnTo>
                      <a:lnTo>
                        <a:pt x="300" y="156"/>
                      </a:lnTo>
                      <a:lnTo>
                        <a:pt x="301" y="156"/>
                      </a:lnTo>
                      <a:lnTo>
                        <a:pt x="301" y="155"/>
                      </a:lnTo>
                      <a:lnTo>
                        <a:pt x="302" y="155"/>
                      </a:lnTo>
                      <a:lnTo>
                        <a:pt x="303" y="155"/>
                      </a:lnTo>
                      <a:lnTo>
                        <a:pt x="304" y="155"/>
                      </a:lnTo>
                      <a:lnTo>
                        <a:pt x="305" y="154"/>
                      </a:lnTo>
                      <a:lnTo>
                        <a:pt x="306" y="154"/>
                      </a:lnTo>
                      <a:lnTo>
                        <a:pt x="306" y="153"/>
                      </a:lnTo>
                      <a:lnTo>
                        <a:pt x="307" y="153"/>
                      </a:lnTo>
                      <a:lnTo>
                        <a:pt x="308" y="153"/>
                      </a:lnTo>
                      <a:lnTo>
                        <a:pt x="309" y="152"/>
                      </a:lnTo>
                      <a:lnTo>
                        <a:pt x="309" y="152"/>
                      </a:lnTo>
                      <a:lnTo>
                        <a:pt x="310" y="151"/>
                      </a:lnTo>
                      <a:lnTo>
                        <a:pt x="311" y="151"/>
                      </a:lnTo>
                      <a:lnTo>
                        <a:pt x="312" y="150"/>
                      </a:lnTo>
                      <a:lnTo>
                        <a:pt x="313" y="150"/>
                      </a:lnTo>
                      <a:lnTo>
                        <a:pt x="313" y="150"/>
                      </a:lnTo>
                      <a:lnTo>
                        <a:pt x="314" y="149"/>
                      </a:lnTo>
                      <a:lnTo>
                        <a:pt x="315" y="149"/>
                      </a:lnTo>
                      <a:lnTo>
                        <a:pt x="316" y="148"/>
                      </a:lnTo>
                      <a:lnTo>
                        <a:pt x="317" y="148"/>
                      </a:lnTo>
                      <a:lnTo>
                        <a:pt x="318" y="148"/>
                      </a:lnTo>
                      <a:lnTo>
                        <a:pt x="318" y="148"/>
                      </a:lnTo>
                      <a:lnTo>
                        <a:pt x="319" y="148"/>
                      </a:lnTo>
                      <a:lnTo>
                        <a:pt x="320" y="148"/>
                      </a:lnTo>
                      <a:lnTo>
                        <a:pt x="321" y="148"/>
                      </a:lnTo>
                      <a:lnTo>
                        <a:pt x="321" y="148"/>
                      </a:lnTo>
                      <a:lnTo>
                        <a:pt x="322" y="148"/>
                      </a:lnTo>
                      <a:lnTo>
                        <a:pt x="323" y="148"/>
                      </a:lnTo>
                      <a:lnTo>
                        <a:pt x="324" y="149"/>
                      </a:lnTo>
                      <a:lnTo>
                        <a:pt x="325" y="149"/>
                      </a:lnTo>
                      <a:lnTo>
                        <a:pt x="325" y="149"/>
                      </a:lnTo>
                      <a:lnTo>
                        <a:pt x="326" y="149"/>
                      </a:lnTo>
                      <a:lnTo>
                        <a:pt x="327" y="149"/>
                      </a:lnTo>
                      <a:lnTo>
                        <a:pt x="328" y="149"/>
                      </a:lnTo>
                      <a:lnTo>
                        <a:pt x="329" y="149"/>
                      </a:lnTo>
                      <a:lnTo>
                        <a:pt x="329" y="150"/>
                      </a:lnTo>
                      <a:lnTo>
                        <a:pt x="330" y="150"/>
                      </a:lnTo>
                      <a:lnTo>
                        <a:pt x="331" y="150"/>
                      </a:lnTo>
                      <a:lnTo>
                        <a:pt x="332" y="150"/>
                      </a:lnTo>
                      <a:lnTo>
                        <a:pt x="333" y="150"/>
                      </a:lnTo>
                      <a:lnTo>
                        <a:pt x="333" y="150"/>
                      </a:lnTo>
                      <a:lnTo>
                        <a:pt x="334" y="150"/>
                      </a:lnTo>
                      <a:lnTo>
                        <a:pt x="335" y="150"/>
                      </a:lnTo>
                      <a:lnTo>
                        <a:pt x="336" y="150"/>
                      </a:lnTo>
                      <a:lnTo>
                        <a:pt x="337" y="150"/>
                      </a:lnTo>
                      <a:lnTo>
                        <a:pt x="337" y="150"/>
                      </a:lnTo>
                      <a:lnTo>
                        <a:pt x="338" y="150"/>
                      </a:lnTo>
                      <a:lnTo>
                        <a:pt x="339" y="150"/>
                      </a:lnTo>
                      <a:lnTo>
                        <a:pt x="340" y="150"/>
                      </a:lnTo>
                      <a:lnTo>
                        <a:pt x="341" y="150"/>
                      </a:lnTo>
                      <a:lnTo>
                        <a:pt x="341" y="150"/>
                      </a:lnTo>
                      <a:lnTo>
                        <a:pt x="342" y="150"/>
                      </a:lnTo>
                      <a:lnTo>
                        <a:pt x="343" y="150"/>
                      </a:lnTo>
                      <a:lnTo>
                        <a:pt x="344" y="150"/>
                      </a:lnTo>
                      <a:lnTo>
                        <a:pt x="344" y="150"/>
                      </a:lnTo>
                      <a:lnTo>
                        <a:pt x="345" y="150"/>
                      </a:lnTo>
                      <a:lnTo>
                        <a:pt x="346" y="150"/>
                      </a:lnTo>
                      <a:lnTo>
                        <a:pt x="347" y="151"/>
                      </a:lnTo>
                      <a:lnTo>
                        <a:pt x="348" y="151"/>
                      </a:lnTo>
                      <a:lnTo>
                        <a:pt x="349" y="151"/>
                      </a:lnTo>
                      <a:lnTo>
                        <a:pt x="349" y="151"/>
                      </a:lnTo>
                      <a:lnTo>
                        <a:pt x="350" y="151"/>
                      </a:lnTo>
                      <a:lnTo>
                        <a:pt x="351" y="151"/>
                      </a:lnTo>
                      <a:lnTo>
                        <a:pt x="352" y="151"/>
                      </a:lnTo>
                      <a:lnTo>
                        <a:pt x="353" y="151"/>
                      </a:lnTo>
                      <a:lnTo>
                        <a:pt x="353" y="151"/>
                      </a:lnTo>
                      <a:lnTo>
                        <a:pt x="354" y="151"/>
                      </a:lnTo>
                      <a:lnTo>
                        <a:pt x="355" y="151"/>
                      </a:lnTo>
                      <a:lnTo>
                        <a:pt x="356" y="151"/>
                      </a:lnTo>
                      <a:lnTo>
                        <a:pt x="356" y="151"/>
                      </a:lnTo>
                      <a:lnTo>
                        <a:pt x="357" y="151"/>
                      </a:lnTo>
                      <a:lnTo>
                        <a:pt x="358" y="150"/>
                      </a:lnTo>
                      <a:lnTo>
                        <a:pt x="359" y="150"/>
                      </a:lnTo>
                      <a:lnTo>
                        <a:pt x="360" y="150"/>
                      </a:lnTo>
                      <a:lnTo>
                        <a:pt x="361" y="150"/>
                      </a:lnTo>
                      <a:lnTo>
                        <a:pt x="361" y="150"/>
                      </a:lnTo>
                      <a:lnTo>
                        <a:pt x="362" y="150"/>
                      </a:lnTo>
                      <a:lnTo>
                        <a:pt x="363" y="149"/>
                      </a:lnTo>
                      <a:lnTo>
                        <a:pt x="364" y="149"/>
                      </a:lnTo>
                      <a:lnTo>
                        <a:pt x="364" y="149"/>
                      </a:lnTo>
                      <a:lnTo>
                        <a:pt x="365" y="149"/>
                      </a:lnTo>
                      <a:lnTo>
                        <a:pt x="366" y="148"/>
                      </a:lnTo>
                      <a:lnTo>
                        <a:pt x="367" y="148"/>
                      </a:lnTo>
                      <a:lnTo>
                        <a:pt x="368" y="148"/>
                      </a:lnTo>
                      <a:lnTo>
                        <a:pt x="368" y="148"/>
                      </a:lnTo>
                      <a:lnTo>
                        <a:pt x="369" y="147"/>
                      </a:lnTo>
                      <a:lnTo>
                        <a:pt x="370" y="147"/>
                      </a:lnTo>
                      <a:lnTo>
                        <a:pt x="371" y="147"/>
                      </a:lnTo>
                      <a:lnTo>
                        <a:pt x="372" y="147"/>
                      </a:lnTo>
                      <a:lnTo>
                        <a:pt x="372" y="147"/>
                      </a:lnTo>
                      <a:lnTo>
                        <a:pt x="373" y="147"/>
                      </a:lnTo>
                      <a:lnTo>
                        <a:pt x="374" y="147"/>
                      </a:lnTo>
                      <a:lnTo>
                        <a:pt x="375" y="146"/>
                      </a:lnTo>
                      <a:lnTo>
                        <a:pt x="376" y="146"/>
                      </a:lnTo>
                      <a:lnTo>
                        <a:pt x="376" y="146"/>
                      </a:lnTo>
                      <a:lnTo>
                        <a:pt x="377" y="146"/>
                      </a:lnTo>
                      <a:lnTo>
                        <a:pt x="378" y="146"/>
                      </a:lnTo>
                      <a:lnTo>
                        <a:pt x="379" y="146"/>
                      </a:lnTo>
                      <a:lnTo>
                        <a:pt x="379" y="146"/>
                      </a:lnTo>
                      <a:lnTo>
                        <a:pt x="380" y="146"/>
                      </a:lnTo>
                      <a:lnTo>
                        <a:pt x="381" y="146"/>
                      </a:lnTo>
                      <a:lnTo>
                        <a:pt x="382" y="146"/>
                      </a:lnTo>
                      <a:lnTo>
                        <a:pt x="383" y="147"/>
                      </a:lnTo>
                      <a:lnTo>
                        <a:pt x="384" y="147"/>
                      </a:lnTo>
                      <a:lnTo>
                        <a:pt x="384" y="147"/>
                      </a:lnTo>
                      <a:lnTo>
                        <a:pt x="385" y="147"/>
                      </a:lnTo>
                      <a:lnTo>
                        <a:pt x="386" y="148"/>
                      </a:lnTo>
                      <a:lnTo>
                        <a:pt x="387" y="147"/>
                      </a:lnTo>
                      <a:lnTo>
                        <a:pt x="387" y="148"/>
                      </a:lnTo>
                      <a:lnTo>
                        <a:pt x="388" y="148"/>
                      </a:lnTo>
                      <a:lnTo>
                        <a:pt x="389" y="148"/>
                      </a:lnTo>
                      <a:lnTo>
                        <a:pt x="390" y="149"/>
                      </a:lnTo>
                      <a:lnTo>
                        <a:pt x="391" y="149"/>
                      </a:lnTo>
                      <a:lnTo>
                        <a:pt x="391" y="150"/>
                      </a:lnTo>
                      <a:lnTo>
                        <a:pt x="392" y="150"/>
                      </a:lnTo>
                      <a:lnTo>
                        <a:pt x="393" y="151"/>
                      </a:lnTo>
                      <a:lnTo>
                        <a:pt x="394" y="151"/>
                      </a:lnTo>
                      <a:lnTo>
                        <a:pt x="395" y="151"/>
                      </a:lnTo>
                      <a:lnTo>
                        <a:pt x="396" y="152"/>
                      </a:lnTo>
                      <a:lnTo>
                        <a:pt x="396" y="152"/>
                      </a:lnTo>
                      <a:lnTo>
                        <a:pt x="397" y="152"/>
                      </a:lnTo>
                      <a:lnTo>
                        <a:pt x="398" y="152"/>
                      </a:lnTo>
                      <a:lnTo>
                        <a:pt x="399" y="153"/>
                      </a:lnTo>
                      <a:lnTo>
                        <a:pt x="399" y="153"/>
                      </a:lnTo>
                      <a:lnTo>
                        <a:pt x="400" y="153"/>
                      </a:lnTo>
                      <a:lnTo>
                        <a:pt x="401" y="153"/>
                      </a:lnTo>
                      <a:lnTo>
                        <a:pt x="402" y="154"/>
                      </a:lnTo>
                      <a:lnTo>
                        <a:pt x="403" y="154"/>
                      </a:lnTo>
                      <a:lnTo>
                        <a:pt x="403" y="154"/>
                      </a:lnTo>
                      <a:lnTo>
                        <a:pt x="404" y="154"/>
                      </a:lnTo>
                      <a:lnTo>
                        <a:pt x="405" y="154"/>
                      </a:lnTo>
                      <a:lnTo>
                        <a:pt x="406" y="155"/>
                      </a:lnTo>
                      <a:lnTo>
                        <a:pt x="407" y="155"/>
                      </a:lnTo>
                      <a:lnTo>
                        <a:pt x="407" y="155"/>
                      </a:lnTo>
                      <a:lnTo>
                        <a:pt x="408" y="155"/>
                      </a:lnTo>
                      <a:lnTo>
                        <a:pt x="409" y="155"/>
                      </a:lnTo>
                      <a:lnTo>
                        <a:pt x="410" y="155"/>
                      </a:lnTo>
                      <a:lnTo>
                        <a:pt x="411" y="155"/>
                      </a:lnTo>
                      <a:lnTo>
                        <a:pt x="411" y="155"/>
                      </a:lnTo>
                      <a:lnTo>
                        <a:pt x="412" y="155"/>
                      </a:lnTo>
                      <a:lnTo>
                        <a:pt x="413" y="155"/>
                      </a:lnTo>
                      <a:lnTo>
                        <a:pt x="414" y="155"/>
                      </a:lnTo>
                      <a:lnTo>
                        <a:pt x="415" y="155"/>
                      </a:lnTo>
                      <a:lnTo>
                        <a:pt x="415" y="155"/>
                      </a:lnTo>
                      <a:lnTo>
                        <a:pt x="416" y="155"/>
                      </a:lnTo>
                      <a:lnTo>
                        <a:pt x="417" y="155"/>
                      </a:lnTo>
                      <a:lnTo>
                        <a:pt x="418" y="154"/>
                      </a:lnTo>
                      <a:lnTo>
                        <a:pt x="419" y="154"/>
                      </a:lnTo>
                      <a:lnTo>
                        <a:pt x="419" y="154"/>
                      </a:lnTo>
                      <a:lnTo>
                        <a:pt x="420" y="154"/>
                      </a:lnTo>
                      <a:lnTo>
                        <a:pt x="421" y="154"/>
                      </a:lnTo>
                      <a:lnTo>
                        <a:pt x="422" y="154"/>
                      </a:lnTo>
                      <a:lnTo>
                        <a:pt x="422" y="154"/>
                      </a:lnTo>
                      <a:lnTo>
                        <a:pt x="423" y="154"/>
                      </a:lnTo>
                      <a:lnTo>
                        <a:pt x="424" y="153"/>
                      </a:lnTo>
                      <a:lnTo>
                        <a:pt x="425" y="153"/>
                      </a:lnTo>
                      <a:lnTo>
                        <a:pt x="426" y="153"/>
                      </a:lnTo>
                      <a:lnTo>
                        <a:pt x="427" y="153"/>
                      </a:lnTo>
                      <a:lnTo>
                        <a:pt x="427" y="154"/>
                      </a:lnTo>
                      <a:lnTo>
                        <a:pt x="428" y="154"/>
                      </a:lnTo>
                      <a:lnTo>
                        <a:pt x="429" y="154"/>
                      </a:lnTo>
                      <a:lnTo>
                        <a:pt x="430" y="154"/>
                      </a:lnTo>
                      <a:lnTo>
                        <a:pt x="431" y="154"/>
                      </a:lnTo>
                      <a:lnTo>
                        <a:pt x="431" y="154"/>
                      </a:lnTo>
                      <a:lnTo>
                        <a:pt x="432" y="154"/>
                      </a:lnTo>
                      <a:lnTo>
                        <a:pt x="433" y="154"/>
                      </a:lnTo>
                      <a:lnTo>
                        <a:pt x="434" y="154"/>
                      </a:lnTo>
                      <a:lnTo>
                        <a:pt x="434" y="154"/>
                      </a:lnTo>
                      <a:lnTo>
                        <a:pt x="435" y="155"/>
                      </a:lnTo>
                      <a:lnTo>
                        <a:pt x="436" y="155"/>
                      </a:lnTo>
                      <a:lnTo>
                        <a:pt x="437" y="155"/>
                      </a:lnTo>
                      <a:lnTo>
                        <a:pt x="438" y="155"/>
                      </a:lnTo>
                      <a:lnTo>
                        <a:pt x="439" y="155"/>
                      </a:lnTo>
                      <a:lnTo>
                        <a:pt x="439" y="155"/>
                      </a:lnTo>
                      <a:lnTo>
                        <a:pt x="440" y="155"/>
                      </a:lnTo>
                      <a:lnTo>
                        <a:pt x="441" y="155"/>
                      </a:lnTo>
                      <a:lnTo>
                        <a:pt x="442" y="155"/>
                      </a:lnTo>
                      <a:lnTo>
                        <a:pt x="442" y="155"/>
                      </a:lnTo>
                      <a:lnTo>
                        <a:pt x="443" y="155"/>
                      </a:lnTo>
                      <a:lnTo>
                        <a:pt x="444" y="155"/>
                      </a:lnTo>
                      <a:lnTo>
                        <a:pt x="445" y="155"/>
                      </a:lnTo>
                      <a:lnTo>
                        <a:pt x="446" y="155"/>
                      </a:lnTo>
                      <a:lnTo>
                        <a:pt x="446" y="156"/>
                      </a:lnTo>
                      <a:lnTo>
                        <a:pt x="447" y="155"/>
                      </a:lnTo>
                      <a:lnTo>
                        <a:pt x="448" y="155"/>
                      </a:lnTo>
                      <a:lnTo>
                        <a:pt x="449" y="155"/>
                      </a:lnTo>
                      <a:lnTo>
                        <a:pt x="450" y="156"/>
                      </a:lnTo>
                      <a:lnTo>
                        <a:pt x="451" y="156"/>
                      </a:lnTo>
                      <a:lnTo>
                        <a:pt x="451" y="155"/>
                      </a:lnTo>
                      <a:lnTo>
                        <a:pt x="452" y="156"/>
                      </a:lnTo>
                      <a:lnTo>
                        <a:pt x="453" y="156"/>
                      </a:lnTo>
                      <a:lnTo>
                        <a:pt x="454" y="156"/>
                      </a:lnTo>
                      <a:lnTo>
                        <a:pt x="454" y="156"/>
                      </a:lnTo>
                      <a:lnTo>
                        <a:pt x="455" y="155"/>
                      </a:lnTo>
                      <a:lnTo>
                        <a:pt x="456" y="156"/>
                      </a:lnTo>
                      <a:lnTo>
                        <a:pt x="457" y="155"/>
                      </a:lnTo>
                      <a:lnTo>
                        <a:pt x="457" y="155"/>
                      </a:lnTo>
                      <a:lnTo>
                        <a:pt x="458" y="155"/>
                      </a:lnTo>
                      <a:lnTo>
                        <a:pt x="459" y="155"/>
                      </a:lnTo>
                      <a:lnTo>
                        <a:pt x="460" y="155"/>
                      </a:lnTo>
                      <a:lnTo>
                        <a:pt x="461" y="155"/>
                      </a:lnTo>
                      <a:lnTo>
                        <a:pt x="462" y="155"/>
                      </a:lnTo>
                      <a:lnTo>
                        <a:pt x="462" y="155"/>
                      </a:lnTo>
                      <a:lnTo>
                        <a:pt x="463" y="154"/>
                      </a:lnTo>
                      <a:lnTo>
                        <a:pt x="464" y="154"/>
                      </a:lnTo>
                      <a:lnTo>
                        <a:pt x="465" y="154"/>
                      </a:lnTo>
                      <a:lnTo>
                        <a:pt x="465" y="153"/>
                      </a:lnTo>
                      <a:lnTo>
                        <a:pt x="466" y="153"/>
                      </a:lnTo>
                      <a:lnTo>
                        <a:pt x="467" y="153"/>
                      </a:lnTo>
                      <a:lnTo>
                        <a:pt x="468" y="152"/>
                      </a:lnTo>
                      <a:lnTo>
                        <a:pt x="469" y="152"/>
                      </a:lnTo>
                      <a:lnTo>
                        <a:pt x="469" y="152"/>
                      </a:lnTo>
                      <a:lnTo>
                        <a:pt x="470" y="151"/>
                      </a:lnTo>
                      <a:lnTo>
                        <a:pt x="471" y="150"/>
                      </a:lnTo>
                      <a:lnTo>
                        <a:pt x="472" y="150"/>
                      </a:lnTo>
                      <a:lnTo>
                        <a:pt x="473" y="149"/>
                      </a:lnTo>
                      <a:lnTo>
                        <a:pt x="474" y="148"/>
                      </a:lnTo>
                      <a:lnTo>
                        <a:pt x="474" y="148"/>
                      </a:lnTo>
                      <a:lnTo>
                        <a:pt x="475" y="147"/>
                      </a:lnTo>
                      <a:lnTo>
                        <a:pt x="476" y="146"/>
                      </a:lnTo>
                      <a:lnTo>
                        <a:pt x="477" y="145"/>
                      </a:lnTo>
                      <a:lnTo>
                        <a:pt x="477" y="144"/>
                      </a:lnTo>
                      <a:lnTo>
                        <a:pt x="478" y="143"/>
                      </a:lnTo>
                      <a:lnTo>
                        <a:pt x="479" y="142"/>
                      </a:lnTo>
                      <a:lnTo>
                        <a:pt x="480" y="142"/>
                      </a:lnTo>
                      <a:lnTo>
                        <a:pt x="481" y="140"/>
                      </a:lnTo>
                      <a:lnTo>
                        <a:pt x="481" y="140"/>
                      </a:lnTo>
                      <a:lnTo>
                        <a:pt x="482" y="139"/>
                      </a:lnTo>
                      <a:lnTo>
                        <a:pt x="483" y="138"/>
                      </a:lnTo>
                      <a:lnTo>
                        <a:pt x="484" y="137"/>
                      </a:lnTo>
                      <a:lnTo>
                        <a:pt x="485" y="137"/>
                      </a:lnTo>
                      <a:lnTo>
                        <a:pt x="485" y="136"/>
                      </a:lnTo>
                      <a:lnTo>
                        <a:pt x="486" y="136"/>
                      </a:lnTo>
                      <a:lnTo>
                        <a:pt x="487" y="135"/>
                      </a:lnTo>
                      <a:lnTo>
                        <a:pt x="488" y="135"/>
                      </a:lnTo>
                      <a:lnTo>
                        <a:pt x="489" y="135"/>
                      </a:lnTo>
                      <a:lnTo>
                        <a:pt x="489" y="135"/>
                      </a:lnTo>
                      <a:lnTo>
                        <a:pt x="490" y="135"/>
                      </a:lnTo>
                      <a:lnTo>
                        <a:pt x="491" y="135"/>
                      </a:lnTo>
                      <a:lnTo>
                        <a:pt x="492" y="136"/>
                      </a:lnTo>
                      <a:lnTo>
                        <a:pt x="493" y="136"/>
                      </a:lnTo>
                      <a:lnTo>
                        <a:pt x="493" y="136"/>
                      </a:lnTo>
                      <a:lnTo>
                        <a:pt x="494" y="137"/>
                      </a:lnTo>
                      <a:lnTo>
                        <a:pt x="495" y="137"/>
                      </a:lnTo>
                      <a:lnTo>
                        <a:pt x="496" y="138"/>
                      </a:lnTo>
                      <a:lnTo>
                        <a:pt x="497" y="138"/>
                      </a:lnTo>
                      <a:lnTo>
                        <a:pt x="497" y="138"/>
                      </a:lnTo>
                      <a:lnTo>
                        <a:pt x="498" y="138"/>
                      </a:lnTo>
                      <a:lnTo>
                        <a:pt x="499" y="139"/>
                      </a:lnTo>
                      <a:lnTo>
                        <a:pt x="500" y="140"/>
                      </a:lnTo>
                      <a:lnTo>
                        <a:pt x="500" y="141"/>
                      </a:lnTo>
                      <a:lnTo>
                        <a:pt x="501" y="142"/>
                      </a:lnTo>
                      <a:lnTo>
                        <a:pt x="502" y="142"/>
                      </a:lnTo>
                      <a:lnTo>
                        <a:pt x="503" y="143"/>
                      </a:lnTo>
                      <a:lnTo>
                        <a:pt x="504" y="143"/>
                      </a:lnTo>
                      <a:lnTo>
                        <a:pt x="505" y="144"/>
                      </a:lnTo>
                      <a:lnTo>
                        <a:pt x="505" y="145"/>
                      </a:lnTo>
                      <a:lnTo>
                        <a:pt x="506" y="145"/>
                      </a:lnTo>
                      <a:lnTo>
                        <a:pt x="507" y="146"/>
                      </a:lnTo>
                      <a:lnTo>
                        <a:pt x="508" y="146"/>
                      </a:lnTo>
                      <a:lnTo>
                        <a:pt x="509" y="147"/>
                      </a:lnTo>
                      <a:lnTo>
                        <a:pt x="509" y="147"/>
                      </a:lnTo>
                      <a:lnTo>
                        <a:pt x="510" y="148"/>
                      </a:lnTo>
                      <a:lnTo>
                        <a:pt x="511" y="148"/>
                      </a:lnTo>
                      <a:lnTo>
                        <a:pt x="512" y="148"/>
                      </a:lnTo>
                      <a:lnTo>
                        <a:pt x="512" y="149"/>
                      </a:lnTo>
                      <a:lnTo>
                        <a:pt x="513" y="149"/>
                      </a:lnTo>
                      <a:lnTo>
                        <a:pt x="514" y="149"/>
                      </a:lnTo>
                      <a:lnTo>
                        <a:pt x="515" y="150"/>
                      </a:lnTo>
                      <a:lnTo>
                        <a:pt x="516" y="150"/>
                      </a:lnTo>
                      <a:lnTo>
                        <a:pt x="517" y="151"/>
                      </a:lnTo>
                      <a:lnTo>
                        <a:pt x="517" y="151"/>
                      </a:lnTo>
                      <a:lnTo>
                        <a:pt x="518" y="151"/>
                      </a:lnTo>
                      <a:lnTo>
                        <a:pt x="519" y="152"/>
                      </a:lnTo>
                      <a:lnTo>
                        <a:pt x="520" y="152"/>
                      </a:lnTo>
                      <a:lnTo>
                        <a:pt x="520" y="152"/>
                      </a:lnTo>
                      <a:lnTo>
                        <a:pt x="521" y="152"/>
                      </a:lnTo>
                      <a:lnTo>
                        <a:pt x="522" y="152"/>
                      </a:lnTo>
                      <a:lnTo>
                        <a:pt x="523" y="152"/>
                      </a:lnTo>
                      <a:lnTo>
                        <a:pt x="524" y="153"/>
                      </a:lnTo>
                      <a:lnTo>
                        <a:pt x="524" y="153"/>
                      </a:lnTo>
                      <a:lnTo>
                        <a:pt x="525" y="153"/>
                      </a:lnTo>
                      <a:lnTo>
                        <a:pt x="526" y="153"/>
                      </a:lnTo>
                      <a:lnTo>
                        <a:pt x="527" y="153"/>
                      </a:lnTo>
                      <a:lnTo>
                        <a:pt x="528" y="153"/>
                      </a:lnTo>
                      <a:lnTo>
                        <a:pt x="529" y="153"/>
                      </a:lnTo>
                      <a:lnTo>
                        <a:pt x="529" y="153"/>
                      </a:lnTo>
                      <a:lnTo>
                        <a:pt x="530" y="153"/>
                      </a:lnTo>
                      <a:lnTo>
                        <a:pt x="531" y="153"/>
                      </a:lnTo>
                      <a:lnTo>
                        <a:pt x="532" y="153"/>
                      </a:lnTo>
                      <a:lnTo>
                        <a:pt x="532" y="153"/>
                      </a:lnTo>
                      <a:lnTo>
                        <a:pt x="533" y="153"/>
                      </a:lnTo>
                      <a:lnTo>
                        <a:pt x="534" y="153"/>
                      </a:lnTo>
                      <a:lnTo>
                        <a:pt x="535" y="153"/>
                      </a:lnTo>
                      <a:lnTo>
                        <a:pt x="535" y="153"/>
                      </a:lnTo>
                      <a:lnTo>
                        <a:pt x="536" y="154"/>
                      </a:lnTo>
                      <a:lnTo>
                        <a:pt x="537" y="154"/>
                      </a:lnTo>
                      <a:lnTo>
                        <a:pt x="538" y="154"/>
                      </a:lnTo>
                      <a:lnTo>
                        <a:pt x="539" y="154"/>
                      </a:lnTo>
                      <a:lnTo>
                        <a:pt x="540" y="154"/>
                      </a:lnTo>
                      <a:lnTo>
                        <a:pt x="540" y="154"/>
                      </a:lnTo>
                      <a:lnTo>
                        <a:pt x="541" y="154"/>
                      </a:lnTo>
                      <a:lnTo>
                        <a:pt x="542" y="155"/>
                      </a:lnTo>
                      <a:lnTo>
                        <a:pt x="543" y="155"/>
                      </a:lnTo>
                      <a:lnTo>
                        <a:pt x="544" y="155"/>
                      </a:lnTo>
                      <a:lnTo>
                        <a:pt x="544" y="155"/>
                      </a:lnTo>
                      <a:lnTo>
                        <a:pt x="545" y="155"/>
                      </a:lnTo>
                      <a:lnTo>
                        <a:pt x="546" y="155"/>
                      </a:lnTo>
                      <a:lnTo>
                        <a:pt x="547" y="155"/>
                      </a:lnTo>
                      <a:lnTo>
                        <a:pt x="547" y="155"/>
                      </a:lnTo>
                      <a:lnTo>
                        <a:pt x="548" y="155"/>
                      </a:lnTo>
                      <a:lnTo>
                        <a:pt x="549" y="156"/>
                      </a:lnTo>
                      <a:lnTo>
                        <a:pt x="550" y="156"/>
                      </a:lnTo>
                      <a:lnTo>
                        <a:pt x="551" y="156"/>
                      </a:lnTo>
                      <a:lnTo>
                        <a:pt x="552" y="156"/>
                      </a:lnTo>
                      <a:lnTo>
                        <a:pt x="552" y="156"/>
                      </a:lnTo>
                      <a:lnTo>
                        <a:pt x="553" y="156"/>
                      </a:lnTo>
                      <a:lnTo>
                        <a:pt x="554" y="156"/>
                      </a:lnTo>
                      <a:lnTo>
                        <a:pt x="555" y="156"/>
                      </a:lnTo>
                      <a:lnTo>
                        <a:pt x="555" y="156"/>
                      </a:lnTo>
                      <a:lnTo>
                        <a:pt x="556" y="156"/>
                      </a:lnTo>
                      <a:lnTo>
                        <a:pt x="557" y="155"/>
                      </a:lnTo>
                      <a:lnTo>
                        <a:pt x="558" y="155"/>
                      </a:lnTo>
                      <a:lnTo>
                        <a:pt x="559" y="155"/>
                      </a:lnTo>
                      <a:lnTo>
                        <a:pt x="559" y="155"/>
                      </a:lnTo>
                      <a:lnTo>
                        <a:pt x="560" y="155"/>
                      </a:lnTo>
                      <a:lnTo>
                        <a:pt x="561" y="155"/>
                      </a:lnTo>
                      <a:lnTo>
                        <a:pt x="562" y="155"/>
                      </a:lnTo>
                      <a:lnTo>
                        <a:pt x="563" y="155"/>
                      </a:lnTo>
                      <a:lnTo>
                        <a:pt x="563" y="155"/>
                      </a:lnTo>
                      <a:lnTo>
                        <a:pt x="564" y="155"/>
                      </a:lnTo>
                      <a:lnTo>
                        <a:pt x="565" y="155"/>
                      </a:lnTo>
                      <a:lnTo>
                        <a:pt x="566" y="154"/>
                      </a:lnTo>
                      <a:lnTo>
                        <a:pt x="567" y="155"/>
                      </a:lnTo>
                      <a:lnTo>
                        <a:pt x="567" y="154"/>
                      </a:lnTo>
                      <a:lnTo>
                        <a:pt x="568" y="154"/>
                      </a:lnTo>
                      <a:lnTo>
                        <a:pt x="569" y="154"/>
                      </a:lnTo>
                      <a:lnTo>
                        <a:pt x="570" y="154"/>
                      </a:lnTo>
                      <a:lnTo>
                        <a:pt x="571" y="154"/>
                      </a:lnTo>
                      <a:lnTo>
                        <a:pt x="571" y="154"/>
                      </a:lnTo>
                      <a:lnTo>
                        <a:pt x="572" y="154"/>
                      </a:lnTo>
                      <a:lnTo>
                        <a:pt x="573" y="154"/>
                      </a:lnTo>
                      <a:lnTo>
                        <a:pt x="574" y="154"/>
                      </a:lnTo>
                      <a:lnTo>
                        <a:pt x="575" y="154"/>
                      </a:lnTo>
                      <a:lnTo>
                        <a:pt x="575" y="154"/>
                      </a:lnTo>
                      <a:lnTo>
                        <a:pt x="576" y="154"/>
                      </a:lnTo>
                      <a:lnTo>
                        <a:pt x="577" y="154"/>
                      </a:lnTo>
                      <a:lnTo>
                        <a:pt x="578" y="153"/>
                      </a:lnTo>
                      <a:lnTo>
                        <a:pt x="578" y="153"/>
                      </a:lnTo>
                      <a:lnTo>
                        <a:pt x="579" y="153"/>
                      </a:lnTo>
                      <a:lnTo>
                        <a:pt x="580" y="153"/>
                      </a:lnTo>
                      <a:lnTo>
                        <a:pt x="581" y="153"/>
                      </a:lnTo>
                      <a:lnTo>
                        <a:pt x="582" y="153"/>
                      </a:lnTo>
                      <a:lnTo>
                        <a:pt x="583" y="153"/>
                      </a:lnTo>
                      <a:lnTo>
                        <a:pt x="583" y="153"/>
                      </a:lnTo>
                      <a:lnTo>
                        <a:pt x="584" y="153"/>
                      </a:lnTo>
                      <a:lnTo>
                        <a:pt x="585" y="153"/>
                      </a:lnTo>
                      <a:lnTo>
                        <a:pt x="586" y="153"/>
                      </a:lnTo>
                      <a:lnTo>
                        <a:pt x="587" y="152"/>
                      </a:lnTo>
                      <a:lnTo>
                        <a:pt x="587" y="152"/>
                      </a:lnTo>
                      <a:lnTo>
                        <a:pt x="588" y="152"/>
                      </a:lnTo>
                      <a:lnTo>
                        <a:pt x="589" y="152"/>
                      </a:lnTo>
                      <a:lnTo>
                        <a:pt x="590" y="152"/>
                      </a:lnTo>
                      <a:lnTo>
                        <a:pt x="590" y="152"/>
                      </a:lnTo>
                      <a:lnTo>
                        <a:pt x="591" y="152"/>
                      </a:lnTo>
                      <a:lnTo>
                        <a:pt x="592" y="152"/>
                      </a:lnTo>
                      <a:lnTo>
                        <a:pt x="593" y="152"/>
                      </a:lnTo>
                      <a:lnTo>
                        <a:pt x="594" y="152"/>
                      </a:lnTo>
                      <a:lnTo>
                        <a:pt x="595" y="152"/>
                      </a:lnTo>
                      <a:lnTo>
                        <a:pt x="595" y="152"/>
                      </a:lnTo>
                      <a:lnTo>
                        <a:pt x="596" y="152"/>
                      </a:lnTo>
                      <a:lnTo>
                        <a:pt x="597" y="152"/>
                      </a:lnTo>
                      <a:lnTo>
                        <a:pt x="598" y="152"/>
                      </a:lnTo>
                      <a:lnTo>
                        <a:pt x="598" y="152"/>
                      </a:lnTo>
                      <a:lnTo>
                        <a:pt x="599" y="152"/>
                      </a:lnTo>
                      <a:lnTo>
                        <a:pt x="600" y="152"/>
                      </a:lnTo>
                      <a:lnTo>
                        <a:pt x="601" y="152"/>
                      </a:lnTo>
                      <a:lnTo>
                        <a:pt x="602" y="152"/>
                      </a:lnTo>
                      <a:lnTo>
                        <a:pt x="602" y="153"/>
                      </a:lnTo>
                      <a:lnTo>
                        <a:pt x="603" y="153"/>
                      </a:lnTo>
                      <a:lnTo>
                        <a:pt x="604" y="153"/>
                      </a:lnTo>
                      <a:lnTo>
                        <a:pt x="605" y="153"/>
                      </a:lnTo>
                      <a:lnTo>
                        <a:pt x="606" y="153"/>
                      </a:lnTo>
                      <a:lnTo>
                        <a:pt x="607" y="153"/>
                      </a:lnTo>
                      <a:lnTo>
                        <a:pt x="607" y="153"/>
                      </a:lnTo>
                      <a:lnTo>
                        <a:pt x="608" y="153"/>
                      </a:lnTo>
                      <a:lnTo>
                        <a:pt x="609" y="153"/>
                      </a:lnTo>
                      <a:lnTo>
                        <a:pt x="610" y="153"/>
                      </a:lnTo>
                      <a:lnTo>
                        <a:pt x="610" y="153"/>
                      </a:lnTo>
                      <a:lnTo>
                        <a:pt x="611" y="154"/>
                      </a:lnTo>
                      <a:lnTo>
                        <a:pt x="612" y="153"/>
                      </a:lnTo>
                      <a:lnTo>
                        <a:pt x="613" y="153"/>
                      </a:lnTo>
                      <a:lnTo>
                        <a:pt x="613" y="153"/>
                      </a:lnTo>
                      <a:lnTo>
                        <a:pt x="614" y="153"/>
                      </a:lnTo>
                      <a:lnTo>
                        <a:pt x="615" y="153"/>
                      </a:lnTo>
                      <a:lnTo>
                        <a:pt x="616" y="153"/>
                      </a:lnTo>
                      <a:lnTo>
                        <a:pt x="617" y="153"/>
                      </a:lnTo>
                      <a:lnTo>
                        <a:pt x="618" y="153"/>
                      </a:lnTo>
                      <a:lnTo>
                        <a:pt x="618" y="153"/>
                      </a:lnTo>
                      <a:lnTo>
                        <a:pt x="619" y="153"/>
                      </a:lnTo>
                      <a:lnTo>
                        <a:pt x="620" y="153"/>
                      </a:lnTo>
                      <a:lnTo>
                        <a:pt x="621" y="153"/>
                      </a:lnTo>
                      <a:lnTo>
                        <a:pt x="622" y="153"/>
                      </a:lnTo>
                      <a:lnTo>
                        <a:pt x="622" y="153"/>
                      </a:lnTo>
                      <a:lnTo>
                        <a:pt x="623" y="153"/>
                      </a:lnTo>
                      <a:lnTo>
                        <a:pt x="624" y="153"/>
                      </a:lnTo>
                      <a:lnTo>
                        <a:pt x="625" y="153"/>
                      </a:lnTo>
                      <a:lnTo>
                        <a:pt x="625" y="153"/>
                      </a:lnTo>
                      <a:lnTo>
                        <a:pt x="626" y="153"/>
                      </a:lnTo>
                      <a:lnTo>
                        <a:pt x="627" y="154"/>
                      </a:lnTo>
                      <a:lnTo>
                        <a:pt x="628" y="154"/>
                      </a:lnTo>
                      <a:lnTo>
                        <a:pt x="629" y="154"/>
                      </a:lnTo>
                      <a:lnTo>
                        <a:pt x="630" y="154"/>
                      </a:lnTo>
                      <a:lnTo>
                        <a:pt x="630" y="154"/>
                      </a:lnTo>
                      <a:lnTo>
                        <a:pt x="631" y="154"/>
                      </a:lnTo>
                      <a:lnTo>
                        <a:pt x="632" y="154"/>
                      </a:lnTo>
                      <a:lnTo>
                        <a:pt x="633" y="154"/>
                      </a:lnTo>
                      <a:lnTo>
                        <a:pt x="633" y="154"/>
                      </a:lnTo>
                      <a:lnTo>
                        <a:pt x="634" y="154"/>
                      </a:lnTo>
                      <a:lnTo>
                        <a:pt x="635" y="154"/>
                      </a:lnTo>
                      <a:lnTo>
                        <a:pt x="636" y="154"/>
                      </a:lnTo>
                      <a:lnTo>
                        <a:pt x="637" y="154"/>
                      </a:lnTo>
                      <a:lnTo>
                        <a:pt x="637" y="154"/>
                      </a:lnTo>
                      <a:lnTo>
                        <a:pt x="638" y="153"/>
                      </a:lnTo>
                      <a:lnTo>
                        <a:pt x="639" y="153"/>
                      </a:lnTo>
                      <a:lnTo>
                        <a:pt x="640" y="153"/>
                      </a:lnTo>
                      <a:lnTo>
                        <a:pt x="641" y="153"/>
                      </a:lnTo>
                      <a:lnTo>
                        <a:pt x="642" y="153"/>
                      </a:lnTo>
                      <a:lnTo>
                        <a:pt x="642" y="152"/>
                      </a:lnTo>
                      <a:lnTo>
                        <a:pt x="643" y="152"/>
                      </a:lnTo>
                      <a:lnTo>
                        <a:pt x="644" y="152"/>
                      </a:lnTo>
                      <a:lnTo>
                        <a:pt x="645" y="151"/>
                      </a:lnTo>
                      <a:lnTo>
                        <a:pt x="645" y="151"/>
                      </a:lnTo>
                      <a:lnTo>
                        <a:pt x="646" y="150"/>
                      </a:lnTo>
                      <a:lnTo>
                        <a:pt x="647" y="150"/>
                      </a:lnTo>
                      <a:lnTo>
                        <a:pt x="648" y="149"/>
                      </a:lnTo>
                      <a:lnTo>
                        <a:pt x="649" y="148"/>
                      </a:lnTo>
                      <a:lnTo>
                        <a:pt x="649" y="147"/>
                      </a:lnTo>
                      <a:lnTo>
                        <a:pt x="650" y="147"/>
                      </a:lnTo>
                      <a:lnTo>
                        <a:pt x="651" y="146"/>
                      </a:lnTo>
                      <a:lnTo>
                        <a:pt x="652" y="145"/>
                      </a:lnTo>
                      <a:lnTo>
                        <a:pt x="653" y="144"/>
                      </a:lnTo>
                      <a:lnTo>
                        <a:pt x="653" y="143"/>
                      </a:lnTo>
                      <a:lnTo>
                        <a:pt x="654" y="143"/>
                      </a:lnTo>
                      <a:lnTo>
                        <a:pt x="655" y="142"/>
                      </a:lnTo>
                      <a:lnTo>
                        <a:pt x="656" y="142"/>
                      </a:lnTo>
                      <a:lnTo>
                        <a:pt x="656" y="141"/>
                      </a:lnTo>
                      <a:lnTo>
                        <a:pt x="657" y="140"/>
                      </a:lnTo>
                      <a:lnTo>
                        <a:pt x="658" y="140"/>
                      </a:lnTo>
                      <a:lnTo>
                        <a:pt x="659" y="140"/>
                      </a:lnTo>
                      <a:lnTo>
                        <a:pt x="660" y="140"/>
                      </a:lnTo>
                      <a:lnTo>
                        <a:pt x="661" y="140"/>
                      </a:lnTo>
                      <a:lnTo>
                        <a:pt x="661" y="139"/>
                      </a:lnTo>
                      <a:lnTo>
                        <a:pt x="662" y="139"/>
                      </a:lnTo>
                      <a:lnTo>
                        <a:pt x="663" y="140"/>
                      </a:lnTo>
                      <a:lnTo>
                        <a:pt x="664" y="140"/>
                      </a:lnTo>
                      <a:lnTo>
                        <a:pt x="665" y="140"/>
                      </a:lnTo>
                      <a:lnTo>
                        <a:pt x="665" y="141"/>
                      </a:lnTo>
                      <a:lnTo>
                        <a:pt x="666" y="142"/>
                      </a:lnTo>
                      <a:lnTo>
                        <a:pt x="667" y="142"/>
                      </a:lnTo>
                      <a:lnTo>
                        <a:pt x="668" y="142"/>
                      </a:lnTo>
                      <a:lnTo>
                        <a:pt x="668" y="143"/>
                      </a:lnTo>
                      <a:lnTo>
                        <a:pt x="669" y="144"/>
                      </a:lnTo>
                      <a:lnTo>
                        <a:pt x="670" y="144"/>
                      </a:lnTo>
                      <a:lnTo>
                        <a:pt x="671" y="145"/>
                      </a:lnTo>
                      <a:lnTo>
                        <a:pt x="672" y="145"/>
                      </a:lnTo>
                      <a:lnTo>
                        <a:pt x="673" y="146"/>
                      </a:lnTo>
                      <a:lnTo>
                        <a:pt x="673" y="146"/>
                      </a:lnTo>
                      <a:lnTo>
                        <a:pt x="674" y="147"/>
                      </a:lnTo>
                      <a:lnTo>
                        <a:pt x="675" y="147"/>
                      </a:lnTo>
                      <a:lnTo>
                        <a:pt x="676" y="147"/>
                      </a:lnTo>
                      <a:lnTo>
                        <a:pt x="676" y="147"/>
                      </a:lnTo>
                      <a:lnTo>
                        <a:pt x="677" y="148"/>
                      </a:lnTo>
                      <a:lnTo>
                        <a:pt x="678" y="148"/>
                      </a:lnTo>
                      <a:lnTo>
                        <a:pt x="679" y="148"/>
                      </a:lnTo>
                      <a:lnTo>
                        <a:pt x="680" y="148"/>
                      </a:lnTo>
                      <a:lnTo>
                        <a:pt x="680" y="148"/>
                      </a:lnTo>
                      <a:lnTo>
                        <a:pt x="681" y="148"/>
                      </a:lnTo>
                      <a:lnTo>
                        <a:pt x="682" y="148"/>
                      </a:lnTo>
                      <a:lnTo>
                        <a:pt x="683" y="148"/>
                      </a:lnTo>
                      <a:lnTo>
                        <a:pt x="684" y="148"/>
                      </a:lnTo>
                      <a:lnTo>
                        <a:pt x="685" y="148"/>
                      </a:lnTo>
                      <a:lnTo>
                        <a:pt x="685" y="148"/>
                      </a:lnTo>
                      <a:lnTo>
                        <a:pt x="686" y="149"/>
                      </a:lnTo>
                      <a:lnTo>
                        <a:pt x="687" y="149"/>
                      </a:lnTo>
                      <a:lnTo>
                        <a:pt x="688" y="149"/>
                      </a:lnTo>
                      <a:lnTo>
                        <a:pt x="688" y="149"/>
                      </a:lnTo>
                      <a:lnTo>
                        <a:pt x="689" y="149"/>
                      </a:lnTo>
                      <a:lnTo>
                        <a:pt x="690" y="150"/>
                      </a:lnTo>
                      <a:lnTo>
                        <a:pt x="691" y="150"/>
                      </a:lnTo>
                      <a:lnTo>
                        <a:pt x="691" y="150"/>
                      </a:lnTo>
                      <a:lnTo>
                        <a:pt x="692" y="150"/>
                      </a:lnTo>
                      <a:lnTo>
                        <a:pt x="693" y="150"/>
                      </a:lnTo>
                      <a:lnTo>
                        <a:pt x="694" y="151"/>
                      </a:lnTo>
                      <a:lnTo>
                        <a:pt x="695" y="151"/>
                      </a:lnTo>
                      <a:lnTo>
                        <a:pt x="696" y="151"/>
                      </a:lnTo>
                      <a:lnTo>
                        <a:pt x="696" y="152"/>
                      </a:lnTo>
                      <a:lnTo>
                        <a:pt x="697" y="152"/>
                      </a:lnTo>
                      <a:lnTo>
                        <a:pt x="698" y="152"/>
                      </a:lnTo>
                      <a:lnTo>
                        <a:pt x="699" y="152"/>
                      </a:lnTo>
                      <a:lnTo>
                        <a:pt x="700" y="152"/>
                      </a:lnTo>
                      <a:lnTo>
                        <a:pt x="700" y="152"/>
                      </a:lnTo>
                      <a:lnTo>
                        <a:pt x="701" y="152"/>
                      </a:lnTo>
                      <a:lnTo>
                        <a:pt x="702" y="153"/>
                      </a:lnTo>
                      <a:lnTo>
                        <a:pt x="703" y="153"/>
                      </a:lnTo>
                      <a:lnTo>
                        <a:pt x="703" y="153"/>
                      </a:lnTo>
                      <a:lnTo>
                        <a:pt x="704" y="153"/>
                      </a:lnTo>
                      <a:lnTo>
                        <a:pt x="705" y="153"/>
                      </a:lnTo>
                      <a:lnTo>
                        <a:pt x="706" y="153"/>
                      </a:lnTo>
                      <a:lnTo>
                        <a:pt x="707" y="153"/>
                      </a:lnTo>
                      <a:lnTo>
                        <a:pt x="708" y="153"/>
                      </a:lnTo>
                      <a:lnTo>
                        <a:pt x="708" y="153"/>
                      </a:lnTo>
                      <a:lnTo>
                        <a:pt x="709" y="153"/>
                      </a:lnTo>
                      <a:lnTo>
                        <a:pt x="710" y="154"/>
                      </a:lnTo>
                      <a:lnTo>
                        <a:pt x="711" y="154"/>
                      </a:lnTo>
                      <a:lnTo>
                        <a:pt x="711" y="154"/>
                      </a:lnTo>
                      <a:lnTo>
                        <a:pt x="712" y="154"/>
                      </a:lnTo>
                      <a:lnTo>
                        <a:pt x="713" y="154"/>
                      </a:lnTo>
                      <a:lnTo>
                        <a:pt x="714" y="154"/>
                      </a:lnTo>
                      <a:lnTo>
                        <a:pt x="715" y="155"/>
                      </a:lnTo>
                      <a:lnTo>
                        <a:pt x="715" y="155"/>
                      </a:lnTo>
                      <a:lnTo>
                        <a:pt x="716" y="155"/>
                      </a:lnTo>
                      <a:lnTo>
                        <a:pt x="717" y="155"/>
                      </a:lnTo>
                      <a:lnTo>
                        <a:pt x="718" y="155"/>
                      </a:lnTo>
                      <a:lnTo>
                        <a:pt x="719" y="155"/>
                      </a:lnTo>
                      <a:lnTo>
                        <a:pt x="720" y="155"/>
                      </a:lnTo>
                      <a:lnTo>
                        <a:pt x="720" y="155"/>
                      </a:lnTo>
                      <a:lnTo>
                        <a:pt x="721" y="155"/>
                      </a:lnTo>
                      <a:lnTo>
                        <a:pt x="722" y="155"/>
                      </a:lnTo>
                      <a:lnTo>
                        <a:pt x="723" y="155"/>
                      </a:lnTo>
                      <a:lnTo>
                        <a:pt x="723" y="155"/>
                      </a:lnTo>
                      <a:lnTo>
                        <a:pt x="724" y="155"/>
                      </a:lnTo>
                      <a:lnTo>
                        <a:pt x="725" y="155"/>
                      </a:lnTo>
                      <a:lnTo>
                        <a:pt x="726" y="155"/>
                      </a:lnTo>
                      <a:lnTo>
                        <a:pt x="727" y="155"/>
                      </a:lnTo>
                      <a:lnTo>
                        <a:pt x="727" y="156"/>
                      </a:lnTo>
                      <a:lnTo>
                        <a:pt x="728" y="155"/>
                      </a:lnTo>
                      <a:lnTo>
                        <a:pt x="729" y="155"/>
                      </a:lnTo>
                      <a:lnTo>
                        <a:pt x="730" y="155"/>
                      </a:lnTo>
                      <a:lnTo>
                        <a:pt x="731" y="155"/>
                      </a:lnTo>
                      <a:lnTo>
                        <a:pt x="731" y="155"/>
                      </a:lnTo>
                      <a:lnTo>
                        <a:pt x="732" y="155"/>
                      </a:lnTo>
                      <a:lnTo>
                        <a:pt x="733" y="155"/>
                      </a:lnTo>
                      <a:lnTo>
                        <a:pt x="734" y="155"/>
                      </a:lnTo>
                      <a:lnTo>
                        <a:pt x="735" y="155"/>
                      </a:lnTo>
                      <a:lnTo>
                        <a:pt x="735" y="155"/>
                      </a:lnTo>
                      <a:lnTo>
                        <a:pt x="736" y="154"/>
                      </a:lnTo>
                      <a:lnTo>
                        <a:pt x="737" y="154"/>
                      </a:lnTo>
                      <a:lnTo>
                        <a:pt x="738" y="154"/>
                      </a:lnTo>
                      <a:lnTo>
                        <a:pt x="739" y="154"/>
                      </a:lnTo>
                      <a:lnTo>
                        <a:pt x="739" y="154"/>
                      </a:lnTo>
                      <a:lnTo>
                        <a:pt x="740" y="154"/>
                      </a:lnTo>
                      <a:lnTo>
                        <a:pt x="741" y="153"/>
                      </a:lnTo>
                      <a:lnTo>
                        <a:pt x="742" y="154"/>
                      </a:lnTo>
                      <a:lnTo>
                        <a:pt x="743" y="153"/>
                      </a:lnTo>
                      <a:lnTo>
                        <a:pt x="743" y="153"/>
                      </a:lnTo>
                      <a:lnTo>
                        <a:pt x="744" y="153"/>
                      </a:lnTo>
                      <a:lnTo>
                        <a:pt x="745" y="153"/>
                      </a:lnTo>
                      <a:lnTo>
                        <a:pt x="746" y="153"/>
                      </a:lnTo>
                      <a:lnTo>
                        <a:pt x="746" y="153"/>
                      </a:lnTo>
                      <a:lnTo>
                        <a:pt x="747" y="153"/>
                      </a:lnTo>
                      <a:lnTo>
                        <a:pt x="748" y="153"/>
                      </a:lnTo>
                      <a:lnTo>
                        <a:pt x="749" y="153"/>
                      </a:lnTo>
                      <a:lnTo>
                        <a:pt x="750" y="153"/>
                      </a:lnTo>
                      <a:lnTo>
                        <a:pt x="751" y="153"/>
                      </a:lnTo>
                      <a:lnTo>
                        <a:pt x="751" y="153"/>
                      </a:lnTo>
                      <a:lnTo>
                        <a:pt x="752" y="153"/>
                      </a:lnTo>
                      <a:lnTo>
                        <a:pt x="753" y="152"/>
                      </a:lnTo>
                      <a:lnTo>
                        <a:pt x="754" y="152"/>
                      </a:lnTo>
                      <a:lnTo>
                        <a:pt x="754" y="152"/>
                      </a:lnTo>
                      <a:lnTo>
                        <a:pt x="755" y="152"/>
                      </a:lnTo>
                      <a:lnTo>
                        <a:pt x="756" y="152"/>
                      </a:lnTo>
                      <a:lnTo>
                        <a:pt x="757" y="151"/>
                      </a:lnTo>
                      <a:lnTo>
                        <a:pt x="758" y="151"/>
                      </a:lnTo>
                      <a:lnTo>
                        <a:pt x="758" y="151"/>
                      </a:lnTo>
                      <a:lnTo>
                        <a:pt x="759" y="150"/>
                      </a:lnTo>
                      <a:lnTo>
                        <a:pt x="760" y="150"/>
                      </a:lnTo>
                      <a:lnTo>
                        <a:pt x="761" y="150"/>
                      </a:lnTo>
                      <a:lnTo>
                        <a:pt x="762" y="150"/>
                      </a:lnTo>
                      <a:lnTo>
                        <a:pt x="763" y="150"/>
                      </a:lnTo>
                      <a:lnTo>
                        <a:pt x="763" y="150"/>
                      </a:lnTo>
                      <a:lnTo>
                        <a:pt x="764" y="149"/>
                      </a:lnTo>
                      <a:lnTo>
                        <a:pt x="765" y="149"/>
                      </a:lnTo>
                      <a:lnTo>
                        <a:pt x="766" y="149"/>
                      </a:lnTo>
                      <a:lnTo>
                        <a:pt x="766" y="148"/>
                      </a:lnTo>
                      <a:lnTo>
                        <a:pt x="767" y="148"/>
                      </a:lnTo>
                      <a:lnTo>
                        <a:pt x="768" y="148"/>
                      </a:lnTo>
                      <a:lnTo>
                        <a:pt x="769" y="148"/>
                      </a:lnTo>
                      <a:lnTo>
                        <a:pt x="769" y="148"/>
                      </a:lnTo>
                      <a:lnTo>
                        <a:pt x="770" y="148"/>
                      </a:lnTo>
                      <a:lnTo>
                        <a:pt x="771" y="148"/>
                      </a:lnTo>
                      <a:lnTo>
                        <a:pt x="772" y="147"/>
                      </a:lnTo>
                      <a:lnTo>
                        <a:pt x="773" y="148"/>
                      </a:lnTo>
                      <a:lnTo>
                        <a:pt x="774" y="147"/>
                      </a:lnTo>
                      <a:lnTo>
                        <a:pt x="774" y="147"/>
                      </a:lnTo>
                      <a:lnTo>
                        <a:pt x="775" y="147"/>
                      </a:lnTo>
                      <a:lnTo>
                        <a:pt x="776" y="147"/>
                      </a:lnTo>
                      <a:lnTo>
                        <a:pt x="777" y="146"/>
                      </a:lnTo>
                      <a:lnTo>
                        <a:pt x="778" y="146"/>
                      </a:lnTo>
                      <a:lnTo>
                        <a:pt x="778" y="145"/>
                      </a:lnTo>
                      <a:lnTo>
                        <a:pt x="779" y="144"/>
                      </a:lnTo>
                      <a:lnTo>
                        <a:pt x="780" y="144"/>
                      </a:lnTo>
                      <a:lnTo>
                        <a:pt x="781" y="143"/>
                      </a:lnTo>
                      <a:lnTo>
                        <a:pt x="781" y="142"/>
                      </a:lnTo>
                      <a:lnTo>
                        <a:pt x="782" y="141"/>
                      </a:lnTo>
                      <a:lnTo>
                        <a:pt x="783" y="140"/>
                      </a:lnTo>
                      <a:lnTo>
                        <a:pt x="784" y="139"/>
                      </a:lnTo>
                      <a:lnTo>
                        <a:pt x="785" y="138"/>
                      </a:lnTo>
                      <a:lnTo>
                        <a:pt x="786" y="137"/>
                      </a:lnTo>
                      <a:lnTo>
                        <a:pt x="786" y="135"/>
                      </a:lnTo>
                      <a:lnTo>
                        <a:pt x="787" y="135"/>
                      </a:lnTo>
                      <a:lnTo>
                        <a:pt x="788" y="133"/>
                      </a:lnTo>
                      <a:lnTo>
                        <a:pt x="789" y="133"/>
                      </a:lnTo>
                      <a:lnTo>
                        <a:pt x="789" y="132"/>
                      </a:lnTo>
                      <a:lnTo>
                        <a:pt x="790" y="131"/>
                      </a:lnTo>
                      <a:lnTo>
                        <a:pt x="791" y="131"/>
                      </a:lnTo>
                      <a:lnTo>
                        <a:pt x="792" y="130"/>
                      </a:lnTo>
                      <a:lnTo>
                        <a:pt x="793" y="130"/>
                      </a:lnTo>
                      <a:lnTo>
                        <a:pt x="793" y="129"/>
                      </a:lnTo>
                      <a:lnTo>
                        <a:pt x="794" y="129"/>
                      </a:lnTo>
                      <a:lnTo>
                        <a:pt x="795" y="129"/>
                      </a:lnTo>
                      <a:lnTo>
                        <a:pt x="796" y="130"/>
                      </a:lnTo>
                      <a:lnTo>
                        <a:pt x="797" y="131"/>
                      </a:lnTo>
                      <a:lnTo>
                        <a:pt x="798" y="132"/>
                      </a:lnTo>
                      <a:lnTo>
                        <a:pt x="798" y="132"/>
                      </a:lnTo>
                      <a:lnTo>
                        <a:pt x="799" y="134"/>
                      </a:lnTo>
                      <a:lnTo>
                        <a:pt x="800" y="135"/>
                      </a:lnTo>
                      <a:lnTo>
                        <a:pt x="801" y="135"/>
                      </a:lnTo>
                      <a:lnTo>
                        <a:pt x="801" y="137"/>
                      </a:lnTo>
                      <a:lnTo>
                        <a:pt x="802" y="138"/>
                      </a:lnTo>
                      <a:lnTo>
                        <a:pt x="803" y="139"/>
                      </a:lnTo>
                      <a:lnTo>
                        <a:pt x="804" y="140"/>
                      </a:lnTo>
                      <a:lnTo>
                        <a:pt x="805" y="141"/>
                      </a:lnTo>
                      <a:lnTo>
                        <a:pt x="805" y="142"/>
                      </a:lnTo>
                      <a:lnTo>
                        <a:pt x="806" y="143"/>
                      </a:lnTo>
                      <a:lnTo>
                        <a:pt x="807" y="145"/>
                      </a:lnTo>
                      <a:lnTo>
                        <a:pt x="808" y="145"/>
                      </a:lnTo>
                      <a:lnTo>
                        <a:pt x="809" y="146"/>
                      </a:lnTo>
                      <a:lnTo>
                        <a:pt x="809" y="147"/>
                      </a:lnTo>
                      <a:lnTo>
                        <a:pt x="810" y="147"/>
                      </a:lnTo>
                      <a:lnTo>
                        <a:pt x="811" y="148"/>
                      </a:lnTo>
                      <a:lnTo>
                        <a:pt x="812" y="149"/>
                      </a:lnTo>
                      <a:lnTo>
                        <a:pt x="813" y="148"/>
                      </a:lnTo>
                      <a:lnTo>
                        <a:pt x="813" y="149"/>
                      </a:lnTo>
                      <a:lnTo>
                        <a:pt x="814" y="149"/>
                      </a:lnTo>
                    </a:path>
                  </a:pathLst>
                </a:custGeom>
                <a:noFill/>
                <a:ln w="0" cap="flat">
                  <a:solidFill>
                    <a:srgbClr val="800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332" name="Freeform 141">
                  <a:extLst>
                    <a:ext uri="{FF2B5EF4-FFF2-40B4-BE49-F238E27FC236}">
                      <a16:creationId xmlns:a16="http://schemas.microsoft.com/office/drawing/2014/main" id="{82E6B7A2-2207-4A4D-A05F-B1DC3ED790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6" y="3659"/>
                  <a:ext cx="814" cy="276"/>
                </a:xfrm>
                <a:custGeom>
                  <a:avLst/>
                  <a:gdLst>
                    <a:gd name="T0" fmla="*/ 13 w 814"/>
                    <a:gd name="T1" fmla="*/ 262 h 276"/>
                    <a:gd name="T2" fmla="*/ 27 w 814"/>
                    <a:gd name="T3" fmla="*/ 229 h 276"/>
                    <a:gd name="T4" fmla="*/ 40 w 814"/>
                    <a:gd name="T5" fmla="*/ 126 h 276"/>
                    <a:gd name="T6" fmla="*/ 53 w 814"/>
                    <a:gd name="T7" fmla="*/ 207 h 276"/>
                    <a:gd name="T8" fmla="*/ 67 w 814"/>
                    <a:gd name="T9" fmla="*/ 255 h 276"/>
                    <a:gd name="T10" fmla="*/ 81 w 814"/>
                    <a:gd name="T11" fmla="*/ 263 h 276"/>
                    <a:gd name="T12" fmla="*/ 94 w 814"/>
                    <a:gd name="T13" fmla="*/ 248 h 276"/>
                    <a:gd name="T14" fmla="*/ 108 w 814"/>
                    <a:gd name="T15" fmla="*/ 252 h 276"/>
                    <a:gd name="T16" fmla="*/ 121 w 814"/>
                    <a:gd name="T17" fmla="*/ 263 h 276"/>
                    <a:gd name="T18" fmla="*/ 135 w 814"/>
                    <a:gd name="T19" fmla="*/ 264 h 276"/>
                    <a:gd name="T20" fmla="*/ 148 w 814"/>
                    <a:gd name="T21" fmla="*/ 269 h 276"/>
                    <a:gd name="T22" fmla="*/ 162 w 814"/>
                    <a:gd name="T23" fmla="*/ 271 h 276"/>
                    <a:gd name="T24" fmla="*/ 175 w 814"/>
                    <a:gd name="T25" fmla="*/ 267 h 276"/>
                    <a:gd name="T26" fmla="*/ 189 w 814"/>
                    <a:gd name="T27" fmla="*/ 271 h 276"/>
                    <a:gd name="T28" fmla="*/ 202 w 814"/>
                    <a:gd name="T29" fmla="*/ 273 h 276"/>
                    <a:gd name="T30" fmla="*/ 216 w 814"/>
                    <a:gd name="T31" fmla="*/ 274 h 276"/>
                    <a:gd name="T32" fmla="*/ 229 w 814"/>
                    <a:gd name="T33" fmla="*/ 274 h 276"/>
                    <a:gd name="T34" fmla="*/ 243 w 814"/>
                    <a:gd name="T35" fmla="*/ 271 h 276"/>
                    <a:gd name="T36" fmla="*/ 256 w 814"/>
                    <a:gd name="T37" fmla="*/ 268 h 276"/>
                    <a:gd name="T38" fmla="*/ 270 w 814"/>
                    <a:gd name="T39" fmla="*/ 273 h 276"/>
                    <a:gd name="T40" fmla="*/ 284 w 814"/>
                    <a:gd name="T41" fmla="*/ 275 h 276"/>
                    <a:gd name="T42" fmla="*/ 297 w 814"/>
                    <a:gd name="T43" fmla="*/ 272 h 276"/>
                    <a:gd name="T44" fmla="*/ 311 w 814"/>
                    <a:gd name="T45" fmla="*/ 272 h 276"/>
                    <a:gd name="T46" fmla="*/ 324 w 814"/>
                    <a:gd name="T47" fmla="*/ 274 h 276"/>
                    <a:gd name="T48" fmla="*/ 338 w 814"/>
                    <a:gd name="T49" fmla="*/ 275 h 276"/>
                    <a:gd name="T50" fmla="*/ 351 w 814"/>
                    <a:gd name="T51" fmla="*/ 274 h 276"/>
                    <a:gd name="T52" fmla="*/ 365 w 814"/>
                    <a:gd name="T53" fmla="*/ 275 h 276"/>
                    <a:gd name="T54" fmla="*/ 378 w 814"/>
                    <a:gd name="T55" fmla="*/ 275 h 276"/>
                    <a:gd name="T56" fmla="*/ 392 w 814"/>
                    <a:gd name="T57" fmla="*/ 273 h 276"/>
                    <a:gd name="T58" fmla="*/ 405 w 814"/>
                    <a:gd name="T59" fmla="*/ 271 h 276"/>
                    <a:gd name="T60" fmla="*/ 419 w 814"/>
                    <a:gd name="T61" fmla="*/ 270 h 276"/>
                    <a:gd name="T62" fmla="*/ 432 w 814"/>
                    <a:gd name="T63" fmla="*/ 240 h 276"/>
                    <a:gd name="T64" fmla="*/ 446 w 814"/>
                    <a:gd name="T65" fmla="*/ 235 h 276"/>
                    <a:gd name="T66" fmla="*/ 459 w 814"/>
                    <a:gd name="T67" fmla="*/ 263 h 276"/>
                    <a:gd name="T68" fmla="*/ 473 w 814"/>
                    <a:gd name="T69" fmla="*/ 270 h 276"/>
                    <a:gd name="T70" fmla="*/ 487 w 814"/>
                    <a:gd name="T71" fmla="*/ 274 h 276"/>
                    <a:gd name="T72" fmla="*/ 500 w 814"/>
                    <a:gd name="T73" fmla="*/ 273 h 276"/>
                    <a:gd name="T74" fmla="*/ 513 w 814"/>
                    <a:gd name="T75" fmla="*/ 272 h 276"/>
                    <a:gd name="T76" fmla="*/ 527 w 814"/>
                    <a:gd name="T77" fmla="*/ 273 h 276"/>
                    <a:gd name="T78" fmla="*/ 541 w 814"/>
                    <a:gd name="T79" fmla="*/ 270 h 276"/>
                    <a:gd name="T80" fmla="*/ 554 w 814"/>
                    <a:gd name="T81" fmla="*/ 270 h 276"/>
                    <a:gd name="T82" fmla="*/ 568 w 814"/>
                    <a:gd name="T83" fmla="*/ 273 h 276"/>
                    <a:gd name="T84" fmla="*/ 581 w 814"/>
                    <a:gd name="T85" fmla="*/ 275 h 276"/>
                    <a:gd name="T86" fmla="*/ 595 w 814"/>
                    <a:gd name="T87" fmla="*/ 274 h 276"/>
                    <a:gd name="T88" fmla="*/ 608 w 814"/>
                    <a:gd name="T89" fmla="*/ 269 h 276"/>
                    <a:gd name="T90" fmla="*/ 622 w 814"/>
                    <a:gd name="T91" fmla="*/ 270 h 276"/>
                    <a:gd name="T92" fmla="*/ 635 w 814"/>
                    <a:gd name="T93" fmla="*/ 273 h 276"/>
                    <a:gd name="T94" fmla="*/ 649 w 814"/>
                    <a:gd name="T95" fmla="*/ 273 h 276"/>
                    <a:gd name="T96" fmla="*/ 663 w 814"/>
                    <a:gd name="T97" fmla="*/ 273 h 276"/>
                    <a:gd name="T98" fmla="*/ 676 w 814"/>
                    <a:gd name="T99" fmla="*/ 274 h 276"/>
                    <a:gd name="T100" fmla="*/ 690 w 814"/>
                    <a:gd name="T101" fmla="*/ 272 h 276"/>
                    <a:gd name="T102" fmla="*/ 703 w 814"/>
                    <a:gd name="T103" fmla="*/ 274 h 276"/>
                    <a:gd name="T104" fmla="*/ 716 w 814"/>
                    <a:gd name="T105" fmla="*/ 275 h 276"/>
                    <a:gd name="T106" fmla="*/ 730 w 814"/>
                    <a:gd name="T107" fmla="*/ 271 h 276"/>
                    <a:gd name="T108" fmla="*/ 744 w 814"/>
                    <a:gd name="T109" fmla="*/ 163 h 276"/>
                    <a:gd name="T110" fmla="*/ 757 w 814"/>
                    <a:gd name="T111" fmla="*/ 5 h 276"/>
                    <a:gd name="T112" fmla="*/ 771 w 814"/>
                    <a:gd name="T113" fmla="*/ 184 h 276"/>
                    <a:gd name="T114" fmla="*/ 784 w 814"/>
                    <a:gd name="T115" fmla="*/ 248 h 276"/>
                    <a:gd name="T116" fmla="*/ 798 w 814"/>
                    <a:gd name="T117" fmla="*/ 262 h 276"/>
                    <a:gd name="T118" fmla="*/ 811 w 814"/>
                    <a:gd name="T119" fmla="*/ 268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14" h="276">
                      <a:moveTo>
                        <a:pt x="0" y="269"/>
                      </a:moveTo>
                      <a:lnTo>
                        <a:pt x="1" y="270"/>
                      </a:lnTo>
                      <a:lnTo>
                        <a:pt x="2" y="269"/>
                      </a:lnTo>
                      <a:lnTo>
                        <a:pt x="3" y="269"/>
                      </a:lnTo>
                      <a:lnTo>
                        <a:pt x="3" y="269"/>
                      </a:lnTo>
                      <a:lnTo>
                        <a:pt x="4" y="269"/>
                      </a:lnTo>
                      <a:lnTo>
                        <a:pt x="5" y="269"/>
                      </a:lnTo>
                      <a:lnTo>
                        <a:pt x="6" y="268"/>
                      </a:lnTo>
                      <a:lnTo>
                        <a:pt x="7" y="268"/>
                      </a:lnTo>
                      <a:lnTo>
                        <a:pt x="7" y="267"/>
                      </a:lnTo>
                      <a:lnTo>
                        <a:pt x="8" y="267"/>
                      </a:lnTo>
                      <a:lnTo>
                        <a:pt x="9" y="266"/>
                      </a:lnTo>
                      <a:lnTo>
                        <a:pt x="10" y="265"/>
                      </a:lnTo>
                      <a:lnTo>
                        <a:pt x="10" y="265"/>
                      </a:lnTo>
                      <a:lnTo>
                        <a:pt x="11" y="264"/>
                      </a:lnTo>
                      <a:lnTo>
                        <a:pt x="12" y="263"/>
                      </a:lnTo>
                      <a:lnTo>
                        <a:pt x="13" y="262"/>
                      </a:lnTo>
                      <a:lnTo>
                        <a:pt x="14" y="261"/>
                      </a:lnTo>
                      <a:lnTo>
                        <a:pt x="15" y="260"/>
                      </a:lnTo>
                      <a:lnTo>
                        <a:pt x="15" y="259"/>
                      </a:lnTo>
                      <a:lnTo>
                        <a:pt x="16" y="258"/>
                      </a:lnTo>
                      <a:lnTo>
                        <a:pt x="17" y="257"/>
                      </a:lnTo>
                      <a:lnTo>
                        <a:pt x="18" y="255"/>
                      </a:lnTo>
                      <a:lnTo>
                        <a:pt x="19" y="254"/>
                      </a:lnTo>
                      <a:lnTo>
                        <a:pt x="19" y="253"/>
                      </a:lnTo>
                      <a:lnTo>
                        <a:pt x="20" y="251"/>
                      </a:lnTo>
                      <a:lnTo>
                        <a:pt x="21" y="249"/>
                      </a:lnTo>
                      <a:lnTo>
                        <a:pt x="22" y="247"/>
                      </a:lnTo>
                      <a:lnTo>
                        <a:pt x="22" y="245"/>
                      </a:lnTo>
                      <a:lnTo>
                        <a:pt x="23" y="242"/>
                      </a:lnTo>
                      <a:lnTo>
                        <a:pt x="24" y="239"/>
                      </a:lnTo>
                      <a:lnTo>
                        <a:pt x="25" y="236"/>
                      </a:lnTo>
                      <a:lnTo>
                        <a:pt x="26" y="233"/>
                      </a:lnTo>
                      <a:lnTo>
                        <a:pt x="27" y="229"/>
                      </a:lnTo>
                      <a:lnTo>
                        <a:pt x="27" y="223"/>
                      </a:lnTo>
                      <a:lnTo>
                        <a:pt x="28" y="218"/>
                      </a:lnTo>
                      <a:lnTo>
                        <a:pt x="29" y="213"/>
                      </a:lnTo>
                      <a:lnTo>
                        <a:pt x="30" y="207"/>
                      </a:lnTo>
                      <a:lnTo>
                        <a:pt x="30" y="201"/>
                      </a:lnTo>
                      <a:lnTo>
                        <a:pt x="31" y="194"/>
                      </a:lnTo>
                      <a:lnTo>
                        <a:pt x="32" y="187"/>
                      </a:lnTo>
                      <a:lnTo>
                        <a:pt x="33" y="179"/>
                      </a:lnTo>
                      <a:lnTo>
                        <a:pt x="33" y="172"/>
                      </a:lnTo>
                      <a:lnTo>
                        <a:pt x="34" y="165"/>
                      </a:lnTo>
                      <a:lnTo>
                        <a:pt x="35" y="157"/>
                      </a:lnTo>
                      <a:lnTo>
                        <a:pt x="36" y="148"/>
                      </a:lnTo>
                      <a:lnTo>
                        <a:pt x="37" y="143"/>
                      </a:lnTo>
                      <a:lnTo>
                        <a:pt x="38" y="138"/>
                      </a:lnTo>
                      <a:lnTo>
                        <a:pt x="38" y="134"/>
                      </a:lnTo>
                      <a:lnTo>
                        <a:pt x="39" y="128"/>
                      </a:lnTo>
                      <a:lnTo>
                        <a:pt x="40" y="126"/>
                      </a:lnTo>
                      <a:lnTo>
                        <a:pt x="41" y="124"/>
                      </a:lnTo>
                      <a:lnTo>
                        <a:pt x="42" y="125"/>
                      </a:lnTo>
                      <a:lnTo>
                        <a:pt x="42" y="124"/>
                      </a:lnTo>
                      <a:lnTo>
                        <a:pt x="43" y="126"/>
                      </a:lnTo>
                      <a:lnTo>
                        <a:pt x="44" y="130"/>
                      </a:lnTo>
                      <a:lnTo>
                        <a:pt x="45" y="136"/>
                      </a:lnTo>
                      <a:lnTo>
                        <a:pt x="45" y="140"/>
                      </a:lnTo>
                      <a:lnTo>
                        <a:pt x="46" y="146"/>
                      </a:lnTo>
                      <a:lnTo>
                        <a:pt x="47" y="154"/>
                      </a:lnTo>
                      <a:lnTo>
                        <a:pt x="48" y="160"/>
                      </a:lnTo>
                      <a:lnTo>
                        <a:pt x="49" y="167"/>
                      </a:lnTo>
                      <a:lnTo>
                        <a:pt x="50" y="174"/>
                      </a:lnTo>
                      <a:lnTo>
                        <a:pt x="50" y="181"/>
                      </a:lnTo>
                      <a:lnTo>
                        <a:pt x="51" y="188"/>
                      </a:lnTo>
                      <a:lnTo>
                        <a:pt x="52" y="196"/>
                      </a:lnTo>
                      <a:lnTo>
                        <a:pt x="53" y="202"/>
                      </a:lnTo>
                      <a:lnTo>
                        <a:pt x="53" y="207"/>
                      </a:lnTo>
                      <a:lnTo>
                        <a:pt x="54" y="213"/>
                      </a:lnTo>
                      <a:lnTo>
                        <a:pt x="55" y="218"/>
                      </a:lnTo>
                      <a:lnTo>
                        <a:pt x="56" y="222"/>
                      </a:lnTo>
                      <a:lnTo>
                        <a:pt x="57" y="226"/>
                      </a:lnTo>
                      <a:lnTo>
                        <a:pt x="57" y="230"/>
                      </a:lnTo>
                      <a:lnTo>
                        <a:pt x="58" y="233"/>
                      </a:lnTo>
                      <a:lnTo>
                        <a:pt x="59" y="237"/>
                      </a:lnTo>
                      <a:lnTo>
                        <a:pt x="60" y="240"/>
                      </a:lnTo>
                      <a:lnTo>
                        <a:pt x="61" y="242"/>
                      </a:lnTo>
                      <a:lnTo>
                        <a:pt x="62" y="244"/>
                      </a:lnTo>
                      <a:lnTo>
                        <a:pt x="62" y="246"/>
                      </a:lnTo>
                      <a:lnTo>
                        <a:pt x="63" y="248"/>
                      </a:lnTo>
                      <a:lnTo>
                        <a:pt x="64" y="250"/>
                      </a:lnTo>
                      <a:lnTo>
                        <a:pt x="65" y="252"/>
                      </a:lnTo>
                      <a:lnTo>
                        <a:pt x="65" y="253"/>
                      </a:lnTo>
                      <a:lnTo>
                        <a:pt x="66" y="254"/>
                      </a:lnTo>
                      <a:lnTo>
                        <a:pt x="67" y="255"/>
                      </a:lnTo>
                      <a:lnTo>
                        <a:pt x="68" y="257"/>
                      </a:lnTo>
                      <a:lnTo>
                        <a:pt x="69" y="257"/>
                      </a:lnTo>
                      <a:lnTo>
                        <a:pt x="69" y="258"/>
                      </a:lnTo>
                      <a:lnTo>
                        <a:pt x="70" y="260"/>
                      </a:lnTo>
                      <a:lnTo>
                        <a:pt x="71" y="260"/>
                      </a:lnTo>
                      <a:lnTo>
                        <a:pt x="72" y="261"/>
                      </a:lnTo>
                      <a:lnTo>
                        <a:pt x="73" y="261"/>
                      </a:lnTo>
                      <a:lnTo>
                        <a:pt x="73" y="262"/>
                      </a:lnTo>
                      <a:lnTo>
                        <a:pt x="74" y="262"/>
                      </a:lnTo>
                      <a:lnTo>
                        <a:pt x="75" y="263"/>
                      </a:lnTo>
                      <a:lnTo>
                        <a:pt x="76" y="263"/>
                      </a:lnTo>
                      <a:lnTo>
                        <a:pt x="77" y="263"/>
                      </a:lnTo>
                      <a:lnTo>
                        <a:pt x="77" y="263"/>
                      </a:lnTo>
                      <a:lnTo>
                        <a:pt x="78" y="263"/>
                      </a:lnTo>
                      <a:lnTo>
                        <a:pt x="79" y="263"/>
                      </a:lnTo>
                      <a:lnTo>
                        <a:pt x="80" y="263"/>
                      </a:lnTo>
                      <a:lnTo>
                        <a:pt x="81" y="263"/>
                      </a:lnTo>
                      <a:lnTo>
                        <a:pt x="81" y="262"/>
                      </a:lnTo>
                      <a:lnTo>
                        <a:pt x="82" y="262"/>
                      </a:lnTo>
                      <a:lnTo>
                        <a:pt x="83" y="261"/>
                      </a:lnTo>
                      <a:lnTo>
                        <a:pt x="84" y="260"/>
                      </a:lnTo>
                      <a:lnTo>
                        <a:pt x="85" y="259"/>
                      </a:lnTo>
                      <a:lnTo>
                        <a:pt x="85" y="258"/>
                      </a:lnTo>
                      <a:lnTo>
                        <a:pt x="86" y="258"/>
                      </a:lnTo>
                      <a:lnTo>
                        <a:pt x="87" y="257"/>
                      </a:lnTo>
                      <a:lnTo>
                        <a:pt x="88" y="256"/>
                      </a:lnTo>
                      <a:lnTo>
                        <a:pt x="88" y="255"/>
                      </a:lnTo>
                      <a:lnTo>
                        <a:pt x="89" y="253"/>
                      </a:lnTo>
                      <a:lnTo>
                        <a:pt x="90" y="252"/>
                      </a:lnTo>
                      <a:lnTo>
                        <a:pt x="91" y="251"/>
                      </a:lnTo>
                      <a:lnTo>
                        <a:pt x="92" y="250"/>
                      </a:lnTo>
                      <a:lnTo>
                        <a:pt x="93" y="250"/>
                      </a:lnTo>
                      <a:lnTo>
                        <a:pt x="93" y="249"/>
                      </a:lnTo>
                      <a:lnTo>
                        <a:pt x="94" y="248"/>
                      </a:lnTo>
                      <a:lnTo>
                        <a:pt x="95" y="247"/>
                      </a:lnTo>
                      <a:lnTo>
                        <a:pt x="96" y="247"/>
                      </a:lnTo>
                      <a:lnTo>
                        <a:pt x="97" y="247"/>
                      </a:lnTo>
                      <a:lnTo>
                        <a:pt x="97" y="246"/>
                      </a:lnTo>
                      <a:lnTo>
                        <a:pt x="98" y="246"/>
                      </a:lnTo>
                      <a:lnTo>
                        <a:pt x="99" y="246"/>
                      </a:lnTo>
                      <a:lnTo>
                        <a:pt x="100" y="246"/>
                      </a:lnTo>
                      <a:lnTo>
                        <a:pt x="100" y="247"/>
                      </a:lnTo>
                      <a:lnTo>
                        <a:pt x="101" y="247"/>
                      </a:lnTo>
                      <a:lnTo>
                        <a:pt x="102" y="247"/>
                      </a:lnTo>
                      <a:lnTo>
                        <a:pt x="103" y="248"/>
                      </a:lnTo>
                      <a:lnTo>
                        <a:pt x="104" y="248"/>
                      </a:lnTo>
                      <a:lnTo>
                        <a:pt x="105" y="249"/>
                      </a:lnTo>
                      <a:lnTo>
                        <a:pt x="105" y="250"/>
                      </a:lnTo>
                      <a:lnTo>
                        <a:pt x="106" y="250"/>
                      </a:lnTo>
                      <a:lnTo>
                        <a:pt x="107" y="251"/>
                      </a:lnTo>
                      <a:lnTo>
                        <a:pt x="108" y="252"/>
                      </a:lnTo>
                      <a:lnTo>
                        <a:pt x="108" y="253"/>
                      </a:lnTo>
                      <a:lnTo>
                        <a:pt x="109" y="253"/>
                      </a:lnTo>
                      <a:lnTo>
                        <a:pt x="110" y="255"/>
                      </a:lnTo>
                      <a:lnTo>
                        <a:pt x="111" y="256"/>
                      </a:lnTo>
                      <a:lnTo>
                        <a:pt x="112" y="256"/>
                      </a:lnTo>
                      <a:lnTo>
                        <a:pt x="112" y="257"/>
                      </a:lnTo>
                      <a:lnTo>
                        <a:pt x="113" y="258"/>
                      </a:lnTo>
                      <a:lnTo>
                        <a:pt x="114" y="259"/>
                      </a:lnTo>
                      <a:lnTo>
                        <a:pt x="115" y="259"/>
                      </a:lnTo>
                      <a:lnTo>
                        <a:pt x="116" y="260"/>
                      </a:lnTo>
                      <a:lnTo>
                        <a:pt x="117" y="260"/>
                      </a:lnTo>
                      <a:lnTo>
                        <a:pt x="117" y="261"/>
                      </a:lnTo>
                      <a:lnTo>
                        <a:pt x="118" y="262"/>
                      </a:lnTo>
                      <a:lnTo>
                        <a:pt x="119" y="262"/>
                      </a:lnTo>
                      <a:lnTo>
                        <a:pt x="120" y="262"/>
                      </a:lnTo>
                      <a:lnTo>
                        <a:pt x="120" y="263"/>
                      </a:lnTo>
                      <a:lnTo>
                        <a:pt x="121" y="263"/>
                      </a:lnTo>
                      <a:lnTo>
                        <a:pt x="122" y="263"/>
                      </a:lnTo>
                      <a:lnTo>
                        <a:pt x="123" y="263"/>
                      </a:lnTo>
                      <a:lnTo>
                        <a:pt x="123" y="263"/>
                      </a:lnTo>
                      <a:lnTo>
                        <a:pt x="124" y="263"/>
                      </a:lnTo>
                      <a:lnTo>
                        <a:pt x="125" y="263"/>
                      </a:lnTo>
                      <a:lnTo>
                        <a:pt x="126" y="263"/>
                      </a:lnTo>
                      <a:lnTo>
                        <a:pt x="127" y="263"/>
                      </a:lnTo>
                      <a:lnTo>
                        <a:pt x="128" y="263"/>
                      </a:lnTo>
                      <a:lnTo>
                        <a:pt x="128" y="263"/>
                      </a:lnTo>
                      <a:lnTo>
                        <a:pt x="129" y="263"/>
                      </a:lnTo>
                      <a:lnTo>
                        <a:pt x="130" y="263"/>
                      </a:lnTo>
                      <a:lnTo>
                        <a:pt x="131" y="263"/>
                      </a:lnTo>
                      <a:lnTo>
                        <a:pt x="131" y="263"/>
                      </a:lnTo>
                      <a:lnTo>
                        <a:pt x="132" y="263"/>
                      </a:lnTo>
                      <a:lnTo>
                        <a:pt x="133" y="263"/>
                      </a:lnTo>
                      <a:lnTo>
                        <a:pt x="134" y="264"/>
                      </a:lnTo>
                      <a:lnTo>
                        <a:pt x="135" y="264"/>
                      </a:lnTo>
                      <a:lnTo>
                        <a:pt x="135" y="264"/>
                      </a:lnTo>
                      <a:lnTo>
                        <a:pt x="136" y="264"/>
                      </a:lnTo>
                      <a:lnTo>
                        <a:pt x="137" y="264"/>
                      </a:lnTo>
                      <a:lnTo>
                        <a:pt x="138" y="265"/>
                      </a:lnTo>
                      <a:lnTo>
                        <a:pt x="139" y="265"/>
                      </a:lnTo>
                      <a:lnTo>
                        <a:pt x="140" y="265"/>
                      </a:lnTo>
                      <a:lnTo>
                        <a:pt x="140" y="265"/>
                      </a:lnTo>
                      <a:lnTo>
                        <a:pt x="141" y="265"/>
                      </a:lnTo>
                      <a:lnTo>
                        <a:pt x="142" y="266"/>
                      </a:lnTo>
                      <a:lnTo>
                        <a:pt x="143" y="266"/>
                      </a:lnTo>
                      <a:lnTo>
                        <a:pt x="143" y="267"/>
                      </a:lnTo>
                      <a:lnTo>
                        <a:pt x="144" y="267"/>
                      </a:lnTo>
                      <a:lnTo>
                        <a:pt x="145" y="267"/>
                      </a:lnTo>
                      <a:lnTo>
                        <a:pt x="146" y="267"/>
                      </a:lnTo>
                      <a:lnTo>
                        <a:pt x="147" y="268"/>
                      </a:lnTo>
                      <a:lnTo>
                        <a:pt x="147" y="268"/>
                      </a:lnTo>
                      <a:lnTo>
                        <a:pt x="148" y="269"/>
                      </a:lnTo>
                      <a:lnTo>
                        <a:pt x="149" y="269"/>
                      </a:lnTo>
                      <a:lnTo>
                        <a:pt x="150" y="269"/>
                      </a:lnTo>
                      <a:lnTo>
                        <a:pt x="151" y="270"/>
                      </a:lnTo>
                      <a:lnTo>
                        <a:pt x="151" y="270"/>
                      </a:lnTo>
                      <a:lnTo>
                        <a:pt x="152" y="270"/>
                      </a:lnTo>
                      <a:lnTo>
                        <a:pt x="153" y="270"/>
                      </a:lnTo>
                      <a:lnTo>
                        <a:pt x="154" y="271"/>
                      </a:lnTo>
                      <a:lnTo>
                        <a:pt x="155" y="271"/>
                      </a:lnTo>
                      <a:lnTo>
                        <a:pt x="155" y="271"/>
                      </a:lnTo>
                      <a:lnTo>
                        <a:pt x="156" y="271"/>
                      </a:lnTo>
                      <a:lnTo>
                        <a:pt x="157" y="271"/>
                      </a:lnTo>
                      <a:lnTo>
                        <a:pt x="158" y="272"/>
                      </a:lnTo>
                      <a:lnTo>
                        <a:pt x="159" y="271"/>
                      </a:lnTo>
                      <a:lnTo>
                        <a:pt x="159" y="271"/>
                      </a:lnTo>
                      <a:lnTo>
                        <a:pt x="160" y="271"/>
                      </a:lnTo>
                      <a:lnTo>
                        <a:pt x="161" y="271"/>
                      </a:lnTo>
                      <a:lnTo>
                        <a:pt x="162" y="271"/>
                      </a:lnTo>
                      <a:lnTo>
                        <a:pt x="163" y="271"/>
                      </a:lnTo>
                      <a:lnTo>
                        <a:pt x="163" y="271"/>
                      </a:lnTo>
                      <a:lnTo>
                        <a:pt x="164" y="270"/>
                      </a:lnTo>
                      <a:lnTo>
                        <a:pt x="165" y="270"/>
                      </a:lnTo>
                      <a:lnTo>
                        <a:pt x="166" y="270"/>
                      </a:lnTo>
                      <a:lnTo>
                        <a:pt x="166" y="270"/>
                      </a:lnTo>
                      <a:lnTo>
                        <a:pt x="167" y="270"/>
                      </a:lnTo>
                      <a:lnTo>
                        <a:pt x="168" y="269"/>
                      </a:lnTo>
                      <a:lnTo>
                        <a:pt x="169" y="268"/>
                      </a:lnTo>
                      <a:lnTo>
                        <a:pt x="170" y="268"/>
                      </a:lnTo>
                      <a:lnTo>
                        <a:pt x="171" y="268"/>
                      </a:lnTo>
                      <a:lnTo>
                        <a:pt x="171" y="268"/>
                      </a:lnTo>
                      <a:lnTo>
                        <a:pt x="172" y="267"/>
                      </a:lnTo>
                      <a:lnTo>
                        <a:pt x="173" y="267"/>
                      </a:lnTo>
                      <a:lnTo>
                        <a:pt x="174" y="267"/>
                      </a:lnTo>
                      <a:lnTo>
                        <a:pt x="175" y="267"/>
                      </a:lnTo>
                      <a:lnTo>
                        <a:pt x="175" y="267"/>
                      </a:lnTo>
                      <a:lnTo>
                        <a:pt x="176" y="267"/>
                      </a:lnTo>
                      <a:lnTo>
                        <a:pt x="177" y="268"/>
                      </a:lnTo>
                      <a:lnTo>
                        <a:pt x="178" y="267"/>
                      </a:lnTo>
                      <a:lnTo>
                        <a:pt x="178" y="268"/>
                      </a:lnTo>
                      <a:lnTo>
                        <a:pt x="179" y="268"/>
                      </a:lnTo>
                      <a:lnTo>
                        <a:pt x="180" y="268"/>
                      </a:lnTo>
                      <a:lnTo>
                        <a:pt x="181" y="268"/>
                      </a:lnTo>
                      <a:lnTo>
                        <a:pt x="182" y="269"/>
                      </a:lnTo>
                      <a:lnTo>
                        <a:pt x="183" y="269"/>
                      </a:lnTo>
                      <a:lnTo>
                        <a:pt x="183" y="269"/>
                      </a:lnTo>
                      <a:lnTo>
                        <a:pt x="184" y="269"/>
                      </a:lnTo>
                      <a:lnTo>
                        <a:pt x="185" y="270"/>
                      </a:lnTo>
                      <a:lnTo>
                        <a:pt x="186" y="270"/>
                      </a:lnTo>
                      <a:lnTo>
                        <a:pt x="186" y="270"/>
                      </a:lnTo>
                      <a:lnTo>
                        <a:pt x="187" y="271"/>
                      </a:lnTo>
                      <a:lnTo>
                        <a:pt x="188" y="271"/>
                      </a:lnTo>
                      <a:lnTo>
                        <a:pt x="189" y="271"/>
                      </a:lnTo>
                      <a:lnTo>
                        <a:pt x="190" y="271"/>
                      </a:lnTo>
                      <a:lnTo>
                        <a:pt x="190" y="271"/>
                      </a:lnTo>
                      <a:lnTo>
                        <a:pt x="191" y="272"/>
                      </a:lnTo>
                      <a:lnTo>
                        <a:pt x="192" y="272"/>
                      </a:lnTo>
                      <a:lnTo>
                        <a:pt x="193" y="272"/>
                      </a:lnTo>
                      <a:lnTo>
                        <a:pt x="194" y="272"/>
                      </a:lnTo>
                      <a:lnTo>
                        <a:pt x="195" y="272"/>
                      </a:lnTo>
                      <a:lnTo>
                        <a:pt x="195" y="272"/>
                      </a:lnTo>
                      <a:lnTo>
                        <a:pt x="196" y="272"/>
                      </a:lnTo>
                      <a:lnTo>
                        <a:pt x="197" y="272"/>
                      </a:lnTo>
                      <a:lnTo>
                        <a:pt x="198" y="273"/>
                      </a:lnTo>
                      <a:lnTo>
                        <a:pt x="198" y="273"/>
                      </a:lnTo>
                      <a:lnTo>
                        <a:pt x="199" y="273"/>
                      </a:lnTo>
                      <a:lnTo>
                        <a:pt x="200" y="273"/>
                      </a:lnTo>
                      <a:lnTo>
                        <a:pt x="201" y="273"/>
                      </a:lnTo>
                      <a:lnTo>
                        <a:pt x="201" y="273"/>
                      </a:lnTo>
                      <a:lnTo>
                        <a:pt x="202" y="273"/>
                      </a:lnTo>
                      <a:lnTo>
                        <a:pt x="203" y="273"/>
                      </a:lnTo>
                      <a:lnTo>
                        <a:pt x="204" y="273"/>
                      </a:lnTo>
                      <a:lnTo>
                        <a:pt x="205" y="273"/>
                      </a:lnTo>
                      <a:lnTo>
                        <a:pt x="206" y="273"/>
                      </a:lnTo>
                      <a:lnTo>
                        <a:pt x="206" y="273"/>
                      </a:lnTo>
                      <a:lnTo>
                        <a:pt x="207" y="273"/>
                      </a:lnTo>
                      <a:lnTo>
                        <a:pt x="208" y="273"/>
                      </a:lnTo>
                      <a:lnTo>
                        <a:pt x="209" y="274"/>
                      </a:lnTo>
                      <a:lnTo>
                        <a:pt x="210" y="274"/>
                      </a:lnTo>
                      <a:lnTo>
                        <a:pt x="210" y="274"/>
                      </a:lnTo>
                      <a:lnTo>
                        <a:pt x="211" y="274"/>
                      </a:lnTo>
                      <a:lnTo>
                        <a:pt x="212" y="274"/>
                      </a:lnTo>
                      <a:lnTo>
                        <a:pt x="213" y="274"/>
                      </a:lnTo>
                      <a:lnTo>
                        <a:pt x="213" y="274"/>
                      </a:lnTo>
                      <a:lnTo>
                        <a:pt x="214" y="275"/>
                      </a:lnTo>
                      <a:lnTo>
                        <a:pt x="215" y="275"/>
                      </a:lnTo>
                      <a:lnTo>
                        <a:pt x="216" y="274"/>
                      </a:lnTo>
                      <a:lnTo>
                        <a:pt x="217" y="275"/>
                      </a:lnTo>
                      <a:lnTo>
                        <a:pt x="218" y="275"/>
                      </a:lnTo>
                      <a:lnTo>
                        <a:pt x="218" y="275"/>
                      </a:lnTo>
                      <a:lnTo>
                        <a:pt x="219" y="275"/>
                      </a:lnTo>
                      <a:lnTo>
                        <a:pt x="220" y="275"/>
                      </a:lnTo>
                      <a:lnTo>
                        <a:pt x="221" y="275"/>
                      </a:lnTo>
                      <a:lnTo>
                        <a:pt x="221" y="275"/>
                      </a:lnTo>
                      <a:lnTo>
                        <a:pt x="222" y="275"/>
                      </a:lnTo>
                      <a:lnTo>
                        <a:pt x="223" y="275"/>
                      </a:lnTo>
                      <a:lnTo>
                        <a:pt x="224" y="275"/>
                      </a:lnTo>
                      <a:lnTo>
                        <a:pt x="225" y="275"/>
                      </a:lnTo>
                      <a:lnTo>
                        <a:pt x="225" y="275"/>
                      </a:lnTo>
                      <a:lnTo>
                        <a:pt x="226" y="274"/>
                      </a:lnTo>
                      <a:lnTo>
                        <a:pt x="227" y="274"/>
                      </a:lnTo>
                      <a:lnTo>
                        <a:pt x="228" y="274"/>
                      </a:lnTo>
                      <a:lnTo>
                        <a:pt x="229" y="274"/>
                      </a:lnTo>
                      <a:lnTo>
                        <a:pt x="229" y="274"/>
                      </a:lnTo>
                      <a:lnTo>
                        <a:pt x="230" y="274"/>
                      </a:lnTo>
                      <a:lnTo>
                        <a:pt x="231" y="273"/>
                      </a:lnTo>
                      <a:lnTo>
                        <a:pt x="232" y="273"/>
                      </a:lnTo>
                      <a:lnTo>
                        <a:pt x="233" y="273"/>
                      </a:lnTo>
                      <a:lnTo>
                        <a:pt x="233" y="273"/>
                      </a:lnTo>
                      <a:lnTo>
                        <a:pt x="234" y="273"/>
                      </a:lnTo>
                      <a:lnTo>
                        <a:pt x="235" y="273"/>
                      </a:lnTo>
                      <a:lnTo>
                        <a:pt x="236" y="273"/>
                      </a:lnTo>
                      <a:lnTo>
                        <a:pt x="237" y="273"/>
                      </a:lnTo>
                      <a:lnTo>
                        <a:pt x="237" y="273"/>
                      </a:lnTo>
                      <a:lnTo>
                        <a:pt x="238" y="272"/>
                      </a:lnTo>
                      <a:lnTo>
                        <a:pt x="239" y="272"/>
                      </a:lnTo>
                      <a:lnTo>
                        <a:pt x="240" y="272"/>
                      </a:lnTo>
                      <a:lnTo>
                        <a:pt x="241" y="272"/>
                      </a:lnTo>
                      <a:lnTo>
                        <a:pt x="241" y="272"/>
                      </a:lnTo>
                      <a:lnTo>
                        <a:pt x="242" y="271"/>
                      </a:lnTo>
                      <a:lnTo>
                        <a:pt x="243" y="271"/>
                      </a:lnTo>
                      <a:lnTo>
                        <a:pt x="244" y="271"/>
                      </a:lnTo>
                      <a:lnTo>
                        <a:pt x="244" y="270"/>
                      </a:lnTo>
                      <a:lnTo>
                        <a:pt x="245" y="270"/>
                      </a:lnTo>
                      <a:lnTo>
                        <a:pt x="246" y="270"/>
                      </a:lnTo>
                      <a:lnTo>
                        <a:pt x="247" y="270"/>
                      </a:lnTo>
                      <a:lnTo>
                        <a:pt x="248" y="270"/>
                      </a:lnTo>
                      <a:lnTo>
                        <a:pt x="249" y="269"/>
                      </a:lnTo>
                      <a:lnTo>
                        <a:pt x="249" y="269"/>
                      </a:lnTo>
                      <a:lnTo>
                        <a:pt x="250" y="269"/>
                      </a:lnTo>
                      <a:lnTo>
                        <a:pt x="251" y="268"/>
                      </a:lnTo>
                      <a:lnTo>
                        <a:pt x="252" y="268"/>
                      </a:lnTo>
                      <a:lnTo>
                        <a:pt x="253" y="268"/>
                      </a:lnTo>
                      <a:lnTo>
                        <a:pt x="253" y="268"/>
                      </a:lnTo>
                      <a:lnTo>
                        <a:pt x="254" y="268"/>
                      </a:lnTo>
                      <a:lnTo>
                        <a:pt x="255" y="268"/>
                      </a:lnTo>
                      <a:lnTo>
                        <a:pt x="256" y="268"/>
                      </a:lnTo>
                      <a:lnTo>
                        <a:pt x="256" y="268"/>
                      </a:lnTo>
                      <a:lnTo>
                        <a:pt x="257" y="269"/>
                      </a:lnTo>
                      <a:lnTo>
                        <a:pt x="258" y="269"/>
                      </a:lnTo>
                      <a:lnTo>
                        <a:pt x="259" y="269"/>
                      </a:lnTo>
                      <a:lnTo>
                        <a:pt x="260" y="270"/>
                      </a:lnTo>
                      <a:lnTo>
                        <a:pt x="261" y="270"/>
                      </a:lnTo>
                      <a:lnTo>
                        <a:pt x="261" y="270"/>
                      </a:lnTo>
                      <a:lnTo>
                        <a:pt x="262" y="270"/>
                      </a:lnTo>
                      <a:lnTo>
                        <a:pt x="263" y="270"/>
                      </a:lnTo>
                      <a:lnTo>
                        <a:pt x="264" y="271"/>
                      </a:lnTo>
                      <a:lnTo>
                        <a:pt x="264" y="271"/>
                      </a:lnTo>
                      <a:lnTo>
                        <a:pt x="265" y="271"/>
                      </a:lnTo>
                      <a:lnTo>
                        <a:pt x="266" y="272"/>
                      </a:lnTo>
                      <a:lnTo>
                        <a:pt x="267" y="272"/>
                      </a:lnTo>
                      <a:lnTo>
                        <a:pt x="268" y="272"/>
                      </a:lnTo>
                      <a:lnTo>
                        <a:pt x="268" y="272"/>
                      </a:lnTo>
                      <a:lnTo>
                        <a:pt x="269" y="272"/>
                      </a:lnTo>
                      <a:lnTo>
                        <a:pt x="270" y="273"/>
                      </a:lnTo>
                      <a:lnTo>
                        <a:pt x="271" y="273"/>
                      </a:lnTo>
                      <a:lnTo>
                        <a:pt x="272" y="273"/>
                      </a:lnTo>
                      <a:lnTo>
                        <a:pt x="273" y="273"/>
                      </a:lnTo>
                      <a:lnTo>
                        <a:pt x="273" y="273"/>
                      </a:lnTo>
                      <a:lnTo>
                        <a:pt x="274" y="273"/>
                      </a:lnTo>
                      <a:lnTo>
                        <a:pt x="275" y="274"/>
                      </a:lnTo>
                      <a:lnTo>
                        <a:pt x="276" y="274"/>
                      </a:lnTo>
                      <a:lnTo>
                        <a:pt x="276" y="274"/>
                      </a:lnTo>
                      <a:lnTo>
                        <a:pt x="277" y="274"/>
                      </a:lnTo>
                      <a:lnTo>
                        <a:pt x="278" y="274"/>
                      </a:lnTo>
                      <a:lnTo>
                        <a:pt x="279" y="274"/>
                      </a:lnTo>
                      <a:lnTo>
                        <a:pt x="279" y="275"/>
                      </a:lnTo>
                      <a:lnTo>
                        <a:pt x="280" y="274"/>
                      </a:lnTo>
                      <a:lnTo>
                        <a:pt x="281" y="275"/>
                      </a:lnTo>
                      <a:lnTo>
                        <a:pt x="282" y="275"/>
                      </a:lnTo>
                      <a:lnTo>
                        <a:pt x="283" y="274"/>
                      </a:lnTo>
                      <a:lnTo>
                        <a:pt x="284" y="275"/>
                      </a:lnTo>
                      <a:lnTo>
                        <a:pt x="284" y="274"/>
                      </a:lnTo>
                      <a:lnTo>
                        <a:pt x="285" y="275"/>
                      </a:lnTo>
                      <a:lnTo>
                        <a:pt x="286" y="275"/>
                      </a:lnTo>
                      <a:lnTo>
                        <a:pt x="287" y="274"/>
                      </a:lnTo>
                      <a:lnTo>
                        <a:pt x="288" y="274"/>
                      </a:lnTo>
                      <a:lnTo>
                        <a:pt x="288" y="274"/>
                      </a:lnTo>
                      <a:lnTo>
                        <a:pt x="289" y="274"/>
                      </a:lnTo>
                      <a:lnTo>
                        <a:pt x="290" y="274"/>
                      </a:lnTo>
                      <a:lnTo>
                        <a:pt x="291" y="274"/>
                      </a:lnTo>
                      <a:lnTo>
                        <a:pt x="291" y="274"/>
                      </a:lnTo>
                      <a:lnTo>
                        <a:pt x="292" y="273"/>
                      </a:lnTo>
                      <a:lnTo>
                        <a:pt x="293" y="273"/>
                      </a:lnTo>
                      <a:lnTo>
                        <a:pt x="294" y="273"/>
                      </a:lnTo>
                      <a:lnTo>
                        <a:pt x="295" y="273"/>
                      </a:lnTo>
                      <a:lnTo>
                        <a:pt x="296" y="273"/>
                      </a:lnTo>
                      <a:lnTo>
                        <a:pt x="296" y="273"/>
                      </a:lnTo>
                      <a:lnTo>
                        <a:pt x="297" y="272"/>
                      </a:lnTo>
                      <a:lnTo>
                        <a:pt x="298" y="273"/>
                      </a:lnTo>
                      <a:lnTo>
                        <a:pt x="299" y="272"/>
                      </a:lnTo>
                      <a:lnTo>
                        <a:pt x="299" y="272"/>
                      </a:lnTo>
                      <a:lnTo>
                        <a:pt x="300" y="272"/>
                      </a:lnTo>
                      <a:lnTo>
                        <a:pt x="301" y="272"/>
                      </a:lnTo>
                      <a:lnTo>
                        <a:pt x="302" y="272"/>
                      </a:lnTo>
                      <a:lnTo>
                        <a:pt x="303" y="272"/>
                      </a:lnTo>
                      <a:lnTo>
                        <a:pt x="303" y="272"/>
                      </a:lnTo>
                      <a:lnTo>
                        <a:pt x="304" y="272"/>
                      </a:lnTo>
                      <a:lnTo>
                        <a:pt x="305" y="272"/>
                      </a:lnTo>
                      <a:lnTo>
                        <a:pt x="306" y="272"/>
                      </a:lnTo>
                      <a:lnTo>
                        <a:pt x="307" y="272"/>
                      </a:lnTo>
                      <a:lnTo>
                        <a:pt x="308" y="272"/>
                      </a:lnTo>
                      <a:lnTo>
                        <a:pt x="308" y="272"/>
                      </a:lnTo>
                      <a:lnTo>
                        <a:pt x="309" y="272"/>
                      </a:lnTo>
                      <a:lnTo>
                        <a:pt x="310" y="272"/>
                      </a:lnTo>
                      <a:lnTo>
                        <a:pt x="311" y="272"/>
                      </a:lnTo>
                      <a:lnTo>
                        <a:pt x="311" y="272"/>
                      </a:lnTo>
                      <a:lnTo>
                        <a:pt x="312" y="272"/>
                      </a:lnTo>
                      <a:lnTo>
                        <a:pt x="313" y="272"/>
                      </a:lnTo>
                      <a:lnTo>
                        <a:pt x="314" y="272"/>
                      </a:lnTo>
                      <a:lnTo>
                        <a:pt x="315" y="273"/>
                      </a:lnTo>
                      <a:lnTo>
                        <a:pt x="315" y="273"/>
                      </a:lnTo>
                      <a:lnTo>
                        <a:pt x="316" y="273"/>
                      </a:lnTo>
                      <a:lnTo>
                        <a:pt x="317" y="273"/>
                      </a:lnTo>
                      <a:lnTo>
                        <a:pt x="318" y="273"/>
                      </a:lnTo>
                      <a:lnTo>
                        <a:pt x="319" y="273"/>
                      </a:lnTo>
                      <a:lnTo>
                        <a:pt x="319" y="273"/>
                      </a:lnTo>
                      <a:lnTo>
                        <a:pt x="320" y="273"/>
                      </a:lnTo>
                      <a:lnTo>
                        <a:pt x="321" y="273"/>
                      </a:lnTo>
                      <a:lnTo>
                        <a:pt x="322" y="273"/>
                      </a:lnTo>
                      <a:lnTo>
                        <a:pt x="322" y="274"/>
                      </a:lnTo>
                      <a:lnTo>
                        <a:pt x="323" y="274"/>
                      </a:lnTo>
                      <a:lnTo>
                        <a:pt x="324" y="274"/>
                      </a:lnTo>
                      <a:lnTo>
                        <a:pt x="325" y="274"/>
                      </a:lnTo>
                      <a:lnTo>
                        <a:pt x="326" y="274"/>
                      </a:lnTo>
                      <a:lnTo>
                        <a:pt x="327" y="274"/>
                      </a:lnTo>
                      <a:lnTo>
                        <a:pt x="327" y="275"/>
                      </a:lnTo>
                      <a:lnTo>
                        <a:pt x="328" y="275"/>
                      </a:lnTo>
                      <a:lnTo>
                        <a:pt x="329" y="275"/>
                      </a:lnTo>
                      <a:lnTo>
                        <a:pt x="330" y="275"/>
                      </a:lnTo>
                      <a:lnTo>
                        <a:pt x="331" y="275"/>
                      </a:lnTo>
                      <a:lnTo>
                        <a:pt x="331" y="275"/>
                      </a:lnTo>
                      <a:lnTo>
                        <a:pt x="332" y="275"/>
                      </a:lnTo>
                      <a:lnTo>
                        <a:pt x="333" y="275"/>
                      </a:lnTo>
                      <a:lnTo>
                        <a:pt x="334" y="275"/>
                      </a:lnTo>
                      <a:lnTo>
                        <a:pt x="334" y="275"/>
                      </a:lnTo>
                      <a:lnTo>
                        <a:pt x="335" y="275"/>
                      </a:lnTo>
                      <a:lnTo>
                        <a:pt x="336" y="275"/>
                      </a:lnTo>
                      <a:lnTo>
                        <a:pt x="337" y="275"/>
                      </a:lnTo>
                      <a:lnTo>
                        <a:pt x="338" y="275"/>
                      </a:lnTo>
                      <a:lnTo>
                        <a:pt x="339" y="275"/>
                      </a:lnTo>
                      <a:lnTo>
                        <a:pt x="339" y="275"/>
                      </a:lnTo>
                      <a:lnTo>
                        <a:pt x="340" y="275"/>
                      </a:lnTo>
                      <a:lnTo>
                        <a:pt x="341" y="275"/>
                      </a:lnTo>
                      <a:lnTo>
                        <a:pt x="342" y="275"/>
                      </a:lnTo>
                      <a:lnTo>
                        <a:pt x="342" y="275"/>
                      </a:lnTo>
                      <a:lnTo>
                        <a:pt x="343" y="275"/>
                      </a:lnTo>
                      <a:lnTo>
                        <a:pt x="344" y="274"/>
                      </a:lnTo>
                      <a:lnTo>
                        <a:pt x="345" y="274"/>
                      </a:lnTo>
                      <a:lnTo>
                        <a:pt x="346" y="274"/>
                      </a:lnTo>
                      <a:lnTo>
                        <a:pt x="346" y="274"/>
                      </a:lnTo>
                      <a:lnTo>
                        <a:pt x="347" y="274"/>
                      </a:lnTo>
                      <a:lnTo>
                        <a:pt x="348" y="274"/>
                      </a:lnTo>
                      <a:lnTo>
                        <a:pt x="349" y="274"/>
                      </a:lnTo>
                      <a:lnTo>
                        <a:pt x="350" y="274"/>
                      </a:lnTo>
                      <a:lnTo>
                        <a:pt x="351" y="274"/>
                      </a:lnTo>
                      <a:lnTo>
                        <a:pt x="351" y="274"/>
                      </a:lnTo>
                      <a:lnTo>
                        <a:pt x="352" y="274"/>
                      </a:lnTo>
                      <a:lnTo>
                        <a:pt x="353" y="274"/>
                      </a:lnTo>
                      <a:lnTo>
                        <a:pt x="354" y="274"/>
                      </a:lnTo>
                      <a:lnTo>
                        <a:pt x="354" y="274"/>
                      </a:lnTo>
                      <a:lnTo>
                        <a:pt x="355" y="274"/>
                      </a:lnTo>
                      <a:lnTo>
                        <a:pt x="356" y="274"/>
                      </a:lnTo>
                      <a:lnTo>
                        <a:pt x="357" y="274"/>
                      </a:lnTo>
                      <a:lnTo>
                        <a:pt x="357" y="275"/>
                      </a:lnTo>
                      <a:lnTo>
                        <a:pt x="358" y="275"/>
                      </a:lnTo>
                      <a:lnTo>
                        <a:pt x="359" y="274"/>
                      </a:lnTo>
                      <a:lnTo>
                        <a:pt x="360" y="274"/>
                      </a:lnTo>
                      <a:lnTo>
                        <a:pt x="361" y="274"/>
                      </a:lnTo>
                      <a:lnTo>
                        <a:pt x="362" y="274"/>
                      </a:lnTo>
                      <a:lnTo>
                        <a:pt x="362" y="275"/>
                      </a:lnTo>
                      <a:lnTo>
                        <a:pt x="363" y="275"/>
                      </a:lnTo>
                      <a:lnTo>
                        <a:pt x="364" y="274"/>
                      </a:lnTo>
                      <a:lnTo>
                        <a:pt x="365" y="275"/>
                      </a:lnTo>
                      <a:lnTo>
                        <a:pt x="366" y="275"/>
                      </a:lnTo>
                      <a:lnTo>
                        <a:pt x="366" y="275"/>
                      </a:lnTo>
                      <a:lnTo>
                        <a:pt x="367" y="275"/>
                      </a:lnTo>
                      <a:lnTo>
                        <a:pt x="368" y="275"/>
                      </a:lnTo>
                      <a:lnTo>
                        <a:pt x="369" y="275"/>
                      </a:lnTo>
                      <a:lnTo>
                        <a:pt x="369" y="275"/>
                      </a:lnTo>
                      <a:lnTo>
                        <a:pt x="370" y="275"/>
                      </a:lnTo>
                      <a:lnTo>
                        <a:pt x="371" y="275"/>
                      </a:lnTo>
                      <a:lnTo>
                        <a:pt x="372" y="275"/>
                      </a:lnTo>
                      <a:lnTo>
                        <a:pt x="373" y="275"/>
                      </a:lnTo>
                      <a:lnTo>
                        <a:pt x="374" y="275"/>
                      </a:lnTo>
                      <a:lnTo>
                        <a:pt x="374" y="275"/>
                      </a:lnTo>
                      <a:lnTo>
                        <a:pt x="375" y="275"/>
                      </a:lnTo>
                      <a:lnTo>
                        <a:pt x="376" y="275"/>
                      </a:lnTo>
                      <a:lnTo>
                        <a:pt x="377" y="275"/>
                      </a:lnTo>
                      <a:lnTo>
                        <a:pt x="377" y="275"/>
                      </a:lnTo>
                      <a:lnTo>
                        <a:pt x="378" y="275"/>
                      </a:lnTo>
                      <a:lnTo>
                        <a:pt x="379" y="276"/>
                      </a:lnTo>
                      <a:lnTo>
                        <a:pt x="380" y="276"/>
                      </a:lnTo>
                      <a:lnTo>
                        <a:pt x="381" y="275"/>
                      </a:lnTo>
                      <a:lnTo>
                        <a:pt x="381" y="276"/>
                      </a:lnTo>
                      <a:lnTo>
                        <a:pt x="382" y="275"/>
                      </a:lnTo>
                      <a:lnTo>
                        <a:pt x="383" y="275"/>
                      </a:lnTo>
                      <a:lnTo>
                        <a:pt x="384" y="275"/>
                      </a:lnTo>
                      <a:lnTo>
                        <a:pt x="385" y="276"/>
                      </a:lnTo>
                      <a:lnTo>
                        <a:pt x="386" y="275"/>
                      </a:lnTo>
                      <a:lnTo>
                        <a:pt x="386" y="275"/>
                      </a:lnTo>
                      <a:lnTo>
                        <a:pt x="387" y="275"/>
                      </a:lnTo>
                      <a:lnTo>
                        <a:pt x="388" y="275"/>
                      </a:lnTo>
                      <a:lnTo>
                        <a:pt x="389" y="275"/>
                      </a:lnTo>
                      <a:lnTo>
                        <a:pt x="389" y="275"/>
                      </a:lnTo>
                      <a:lnTo>
                        <a:pt x="390" y="274"/>
                      </a:lnTo>
                      <a:lnTo>
                        <a:pt x="391" y="274"/>
                      </a:lnTo>
                      <a:lnTo>
                        <a:pt x="392" y="273"/>
                      </a:lnTo>
                      <a:lnTo>
                        <a:pt x="393" y="274"/>
                      </a:lnTo>
                      <a:lnTo>
                        <a:pt x="393" y="273"/>
                      </a:lnTo>
                      <a:lnTo>
                        <a:pt x="394" y="273"/>
                      </a:lnTo>
                      <a:lnTo>
                        <a:pt x="395" y="273"/>
                      </a:lnTo>
                      <a:lnTo>
                        <a:pt x="396" y="273"/>
                      </a:lnTo>
                      <a:lnTo>
                        <a:pt x="397" y="272"/>
                      </a:lnTo>
                      <a:lnTo>
                        <a:pt x="397" y="272"/>
                      </a:lnTo>
                      <a:lnTo>
                        <a:pt x="398" y="272"/>
                      </a:lnTo>
                      <a:lnTo>
                        <a:pt x="399" y="272"/>
                      </a:lnTo>
                      <a:lnTo>
                        <a:pt x="400" y="272"/>
                      </a:lnTo>
                      <a:lnTo>
                        <a:pt x="401" y="272"/>
                      </a:lnTo>
                      <a:lnTo>
                        <a:pt x="401" y="271"/>
                      </a:lnTo>
                      <a:lnTo>
                        <a:pt x="402" y="271"/>
                      </a:lnTo>
                      <a:lnTo>
                        <a:pt x="403" y="271"/>
                      </a:lnTo>
                      <a:lnTo>
                        <a:pt x="404" y="271"/>
                      </a:lnTo>
                      <a:lnTo>
                        <a:pt x="405" y="271"/>
                      </a:lnTo>
                      <a:lnTo>
                        <a:pt x="405" y="271"/>
                      </a:lnTo>
                      <a:lnTo>
                        <a:pt x="406" y="271"/>
                      </a:lnTo>
                      <a:lnTo>
                        <a:pt x="407" y="271"/>
                      </a:lnTo>
                      <a:lnTo>
                        <a:pt x="408" y="271"/>
                      </a:lnTo>
                      <a:lnTo>
                        <a:pt x="409" y="271"/>
                      </a:lnTo>
                      <a:lnTo>
                        <a:pt x="409" y="271"/>
                      </a:lnTo>
                      <a:lnTo>
                        <a:pt x="410" y="271"/>
                      </a:lnTo>
                      <a:lnTo>
                        <a:pt x="411" y="272"/>
                      </a:lnTo>
                      <a:lnTo>
                        <a:pt x="412" y="271"/>
                      </a:lnTo>
                      <a:lnTo>
                        <a:pt x="412" y="271"/>
                      </a:lnTo>
                      <a:lnTo>
                        <a:pt x="413" y="272"/>
                      </a:lnTo>
                      <a:lnTo>
                        <a:pt x="414" y="271"/>
                      </a:lnTo>
                      <a:lnTo>
                        <a:pt x="415" y="271"/>
                      </a:lnTo>
                      <a:lnTo>
                        <a:pt x="416" y="271"/>
                      </a:lnTo>
                      <a:lnTo>
                        <a:pt x="417" y="271"/>
                      </a:lnTo>
                      <a:lnTo>
                        <a:pt x="417" y="270"/>
                      </a:lnTo>
                      <a:lnTo>
                        <a:pt x="418" y="270"/>
                      </a:lnTo>
                      <a:lnTo>
                        <a:pt x="419" y="270"/>
                      </a:lnTo>
                      <a:lnTo>
                        <a:pt x="420" y="269"/>
                      </a:lnTo>
                      <a:lnTo>
                        <a:pt x="420" y="268"/>
                      </a:lnTo>
                      <a:lnTo>
                        <a:pt x="421" y="268"/>
                      </a:lnTo>
                      <a:lnTo>
                        <a:pt x="422" y="267"/>
                      </a:lnTo>
                      <a:lnTo>
                        <a:pt x="423" y="265"/>
                      </a:lnTo>
                      <a:lnTo>
                        <a:pt x="424" y="264"/>
                      </a:lnTo>
                      <a:lnTo>
                        <a:pt x="424" y="263"/>
                      </a:lnTo>
                      <a:lnTo>
                        <a:pt x="425" y="261"/>
                      </a:lnTo>
                      <a:lnTo>
                        <a:pt x="426" y="260"/>
                      </a:lnTo>
                      <a:lnTo>
                        <a:pt x="427" y="258"/>
                      </a:lnTo>
                      <a:lnTo>
                        <a:pt x="428" y="255"/>
                      </a:lnTo>
                      <a:lnTo>
                        <a:pt x="429" y="253"/>
                      </a:lnTo>
                      <a:lnTo>
                        <a:pt x="429" y="251"/>
                      </a:lnTo>
                      <a:lnTo>
                        <a:pt x="430" y="248"/>
                      </a:lnTo>
                      <a:lnTo>
                        <a:pt x="431" y="245"/>
                      </a:lnTo>
                      <a:lnTo>
                        <a:pt x="432" y="243"/>
                      </a:lnTo>
                      <a:lnTo>
                        <a:pt x="432" y="240"/>
                      </a:lnTo>
                      <a:lnTo>
                        <a:pt x="433" y="238"/>
                      </a:lnTo>
                      <a:lnTo>
                        <a:pt x="434" y="236"/>
                      </a:lnTo>
                      <a:lnTo>
                        <a:pt x="435" y="234"/>
                      </a:lnTo>
                      <a:lnTo>
                        <a:pt x="435" y="232"/>
                      </a:lnTo>
                      <a:lnTo>
                        <a:pt x="436" y="230"/>
                      </a:lnTo>
                      <a:lnTo>
                        <a:pt x="437" y="229"/>
                      </a:lnTo>
                      <a:lnTo>
                        <a:pt x="438" y="228"/>
                      </a:lnTo>
                      <a:lnTo>
                        <a:pt x="439" y="227"/>
                      </a:lnTo>
                      <a:lnTo>
                        <a:pt x="440" y="226"/>
                      </a:lnTo>
                      <a:lnTo>
                        <a:pt x="440" y="226"/>
                      </a:lnTo>
                      <a:lnTo>
                        <a:pt x="441" y="227"/>
                      </a:lnTo>
                      <a:lnTo>
                        <a:pt x="442" y="228"/>
                      </a:lnTo>
                      <a:lnTo>
                        <a:pt x="443" y="228"/>
                      </a:lnTo>
                      <a:lnTo>
                        <a:pt x="444" y="230"/>
                      </a:lnTo>
                      <a:lnTo>
                        <a:pt x="444" y="232"/>
                      </a:lnTo>
                      <a:lnTo>
                        <a:pt x="445" y="233"/>
                      </a:lnTo>
                      <a:lnTo>
                        <a:pt x="446" y="235"/>
                      </a:lnTo>
                      <a:lnTo>
                        <a:pt x="447" y="237"/>
                      </a:lnTo>
                      <a:lnTo>
                        <a:pt x="447" y="239"/>
                      </a:lnTo>
                      <a:lnTo>
                        <a:pt x="448" y="241"/>
                      </a:lnTo>
                      <a:lnTo>
                        <a:pt x="449" y="243"/>
                      </a:lnTo>
                      <a:lnTo>
                        <a:pt x="450" y="245"/>
                      </a:lnTo>
                      <a:lnTo>
                        <a:pt x="451" y="248"/>
                      </a:lnTo>
                      <a:lnTo>
                        <a:pt x="452" y="250"/>
                      </a:lnTo>
                      <a:lnTo>
                        <a:pt x="452" y="252"/>
                      </a:lnTo>
                      <a:lnTo>
                        <a:pt x="453" y="253"/>
                      </a:lnTo>
                      <a:lnTo>
                        <a:pt x="454" y="255"/>
                      </a:lnTo>
                      <a:lnTo>
                        <a:pt x="455" y="257"/>
                      </a:lnTo>
                      <a:lnTo>
                        <a:pt x="455" y="258"/>
                      </a:lnTo>
                      <a:lnTo>
                        <a:pt x="456" y="259"/>
                      </a:lnTo>
                      <a:lnTo>
                        <a:pt x="457" y="260"/>
                      </a:lnTo>
                      <a:lnTo>
                        <a:pt x="458" y="261"/>
                      </a:lnTo>
                      <a:lnTo>
                        <a:pt x="459" y="262"/>
                      </a:lnTo>
                      <a:lnTo>
                        <a:pt x="459" y="263"/>
                      </a:lnTo>
                      <a:lnTo>
                        <a:pt x="460" y="264"/>
                      </a:lnTo>
                      <a:lnTo>
                        <a:pt x="461" y="264"/>
                      </a:lnTo>
                      <a:lnTo>
                        <a:pt x="462" y="265"/>
                      </a:lnTo>
                      <a:lnTo>
                        <a:pt x="463" y="266"/>
                      </a:lnTo>
                      <a:lnTo>
                        <a:pt x="464" y="266"/>
                      </a:lnTo>
                      <a:lnTo>
                        <a:pt x="464" y="266"/>
                      </a:lnTo>
                      <a:lnTo>
                        <a:pt x="465" y="267"/>
                      </a:lnTo>
                      <a:lnTo>
                        <a:pt x="466" y="267"/>
                      </a:lnTo>
                      <a:lnTo>
                        <a:pt x="467" y="268"/>
                      </a:lnTo>
                      <a:lnTo>
                        <a:pt x="467" y="268"/>
                      </a:lnTo>
                      <a:lnTo>
                        <a:pt x="468" y="269"/>
                      </a:lnTo>
                      <a:lnTo>
                        <a:pt x="469" y="269"/>
                      </a:lnTo>
                      <a:lnTo>
                        <a:pt x="470" y="269"/>
                      </a:lnTo>
                      <a:lnTo>
                        <a:pt x="470" y="270"/>
                      </a:lnTo>
                      <a:lnTo>
                        <a:pt x="471" y="270"/>
                      </a:lnTo>
                      <a:lnTo>
                        <a:pt x="472" y="270"/>
                      </a:lnTo>
                      <a:lnTo>
                        <a:pt x="473" y="270"/>
                      </a:lnTo>
                      <a:lnTo>
                        <a:pt x="474" y="271"/>
                      </a:lnTo>
                      <a:lnTo>
                        <a:pt x="475" y="271"/>
                      </a:lnTo>
                      <a:lnTo>
                        <a:pt x="475" y="272"/>
                      </a:lnTo>
                      <a:lnTo>
                        <a:pt x="476" y="272"/>
                      </a:lnTo>
                      <a:lnTo>
                        <a:pt x="477" y="272"/>
                      </a:lnTo>
                      <a:lnTo>
                        <a:pt x="478" y="272"/>
                      </a:lnTo>
                      <a:lnTo>
                        <a:pt x="479" y="272"/>
                      </a:lnTo>
                      <a:lnTo>
                        <a:pt x="479" y="272"/>
                      </a:lnTo>
                      <a:lnTo>
                        <a:pt x="480" y="273"/>
                      </a:lnTo>
                      <a:lnTo>
                        <a:pt x="481" y="273"/>
                      </a:lnTo>
                      <a:lnTo>
                        <a:pt x="482" y="273"/>
                      </a:lnTo>
                      <a:lnTo>
                        <a:pt x="483" y="273"/>
                      </a:lnTo>
                      <a:lnTo>
                        <a:pt x="483" y="273"/>
                      </a:lnTo>
                      <a:lnTo>
                        <a:pt x="484" y="273"/>
                      </a:lnTo>
                      <a:lnTo>
                        <a:pt x="485" y="274"/>
                      </a:lnTo>
                      <a:lnTo>
                        <a:pt x="486" y="274"/>
                      </a:lnTo>
                      <a:lnTo>
                        <a:pt x="487" y="274"/>
                      </a:lnTo>
                      <a:lnTo>
                        <a:pt x="487" y="274"/>
                      </a:lnTo>
                      <a:lnTo>
                        <a:pt x="488" y="274"/>
                      </a:lnTo>
                      <a:lnTo>
                        <a:pt x="489" y="274"/>
                      </a:lnTo>
                      <a:lnTo>
                        <a:pt x="490" y="274"/>
                      </a:lnTo>
                      <a:lnTo>
                        <a:pt x="490" y="274"/>
                      </a:lnTo>
                      <a:lnTo>
                        <a:pt x="491" y="274"/>
                      </a:lnTo>
                      <a:lnTo>
                        <a:pt x="492" y="274"/>
                      </a:lnTo>
                      <a:lnTo>
                        <a:pt x="493" y="274"/>
                      </a:lnTo>
                      <a:lnTo>
                        <a:pt x="494" y="274"/>
                      </a:lnTo>
                      <a:lnTo>
                        <a:pt x="495" y="274"/>
                      </a:lnTo>
                      <a:lnTo>
                        <a:pt x="495" y="273"/>
                      </a:lnTo>
                      <a:lnTo>
                        <a:pt x="496" y="274"/>
                      </a:lnTo>
                      <a:lnTo>
                        <a:pt x="497" y="274"/>
                      </a:lnTo>
                      <a:lnTo>
                        <a:pt x="498" y="273"/>
                      </a:lnTo>
                      <a:lnTo>
                        <a:pt x="499" y="273"/>
                      </a:lnTo>
                      <a:lnTo>
                        <a:pt x="499" y="273"/>
                      </a:lnTo>
                      <a:lnTo>
                        <a:pt x="500" y="273"/>
                      </a:lnTo>
                      <a:lnTo>
                        <a:pt x="501" y="273"/>
                      </a:lnTo>
                      <a:lnTo>
                        <a:pt x="502" y="273"/>
                      </a:lnTo>
                      <a:lnTo>
                        <a:pt x="502" y="273"/>
                      </a:lnTo>
                      <a:lnTo>
                        <a:pt x="503" y="272"/>
                      </a:lnTo>
                      <a:lnTo>
                        <a:pt x="504" y="272"/>
                      </a:lnTo>
                      <a:lnTo>
                        <a:pt x="505" y="272"/>
                      </a:lnTo>
                      <a:lnTo>
                        <a:pt x="506" y="272"/>
                      </a:lnTo>
                      <a:lnTo>
                        <a:pt x="507" y="272"/>
                      </a:lnTo>
                      <a:lnTo>
                        <a:pt x="507" y="272"/>
                      </a:lnTo>
                      <a:lnTo>
                        <a:pt x="508" y="272"/>
                      </a:lnTo>
                      <a:lnTo>
                        <a:pt x="509" y="272"/>
                      </a:lnTo>
                      <a:lnTo>
                        <a:pt x="510" y="272"/>
                      </a:lnTo>
                      <a:lnTo>
                        <a:pt x="510" y="272"/>
                      </a:lnTo>
                      <a:lnTo>
                        <a:pt x="511" y="272"/>
                      </a:lnTo>
                      <a:lnTo>
                        <a:pt x="512" y="272"/>
                      </a:lnTo>
                      <a:lnTo>
                        <a:pt x="513" y="272"/>
                      </a:lnTo>
                      <a:lnTo>
                        <a:pt x="513" y="272"/>
                      </a:lnTo>
                      <a:lnTo>
                        <a:pt x="514" y="272"/>
                      </a:lnTo>
                      <a:lnTo>
                        <a:pt x="515" y="272"/>
                      </a:lnTo>
                      <a:lnTo>
                        <a:pt x="516" y="272"/>
                      </a:lnTo>
                      <a:lnTo>
                        <a:pt x="517" y="272"/>
                      </a:lnTo>
                      <a:lnTo>
                        <a:pt x="518" y="272"/>
                      </a:lnTo>
                      <a:lnTo>
                        <a:pt x="518" y="272"/>
                      </a:lnTo>
                      <a:lnTo>
                        <a:pt x="519" y="272"/>
                      </a:lnTo>
                      <a:lnTo>
                        <a:pt x="520" y="272"/>
                      </a:lnTo>
                      <a:lnTo>
                        <a:pt x="521" y="273"/>
                      </a:lnTo>
                      <a:lnTo>
                        <a:pt x="522" y="273"/>
                      </a:lnTo>
                      <a:lnTo>
                        <a:pt x="522" y="273"/>
                      </a:lnTo>
                      <a:lnTo>
                        <a:pt x="523" y="273"/>
                      </a:lnTo>
                      <a:lnTo>
                        <a:pt x="524" y="273"/>
                      </a:lnTo>
                      <a:lnTo>
                        <a:pt x="525" y="273"/>
                      </a:lnTo>
                      <a:lnTo>
                        <a:pt x="525" y="273"/>
                      </a:lnTo>
                      <a:lnTo>
                        <a:pt x="526" y="273"/>
                      </a:lnTo>
                      <a:lnTo>
                        <a:pt x="527" y="273"/>
                      </a:lnTo>
                      <a:lnTo>
                        <a:pt x="528" y="273"/>
                      </a:lnTo>
                      <a:lnTo>
                        <a:pt x="529" y="273"/>
                      </a:lnTo>
                      <a:lnTo>
                        <a:pt x="530" y="273"/>
                      </a:lnTo>
                      <a:lnTo>
                        <a:pt x="530" y="273"/>
                      </a:lnTo>
                      <a:lnTo>
                        <a:pt x="531" y="273"/>
                      </a:lnTo>
                      <a:lnTo>
                        <a:pt x="532" y="272"/>
                      </a:lnTo>
                      <a:lnTo>
                        <a:pt x="533" y="273"/>
                      </a:lnTo>
                      <a:lnTo>
                        <a:pt x="533" y="272"/>
                      </a:lnTo>
                      <a:lnTo>
                        <a:pt x="534" y="272"/>
                      </a:lnTo>
                      <a:lnTo>
                        <a:pt x="535" y="272"/>
                      </a:lnTo>
                      <a:lnTo>
                        <a:pt x="536" y="272"/>
                      </a:lnTo>
                      <a:lnTo>
                        <a:pt x="537" y="271"/>
                      </a:lnTo>
                      <a:lnTo>
                        <a:pt x="537" y="271"/>
                      </a:lnTo>
                      <a:lnTo>
                        <a:pt x="538" y="271"/>
                      </a:lnTo>
                      <a:lnTo>
                        <a:pt x="539" y="270"/>
                      </a:lnTo>
                      <a:lnTo>
                        <a:pt x="540" y="270"/>
                      </a:lnTo>
                      <a:lnTo>
                        <a:pt x="541" y="270"/>
                      </a:lnTo>
                      <a:lnTo>
                        <a:pt x="542" y="270"/>
                      </a:lnTo>
                      <a:lnTo>
                        <a:pt x="542" y="269"/>
                      </a:lnTo>
                      <a:lnTo>
                        <a:pt x="543" y="269"/>
                      </a:lnTo>
                      <a:lnTo>
                        <a:pt x="544" y="269"/>
                      </a:lnTo>
                      <a:lnTo>
                        <a:pt x="545" y="269"/>
                      </a:lnTo>
                      <a:lnTo>
                        <a:pt x="545" y="269"/>
                      </a:lnTo>
                      <a:lnTo>
                        <a:pt x="546" y="269"/>
                      </a:lnTo>
                      <a:lnTo>
                        <a:pt x="547" y="268"/>
                      </a:lnTo>
                      <a:lnTo>
                        <a:pt x="548" y="269"/>
                      </a:lnTo>
                      <a:lnTo>
                        <a:pt x="548" y="268"/>
                      </a:lnTo>
                      <a:lnTo>
                        <a:pt x="549" y="269"/>
                      </a:lnTo>
                      <a:lnTo>
                        <a:pt x="550" y="269"/>
                      </a:lnTo>
                      <a:lnTo>
                        <a:pt x="551" y="270"/>
                      </a:lnTo>
                      <a:lnTo>
                        <a:pt x="552" y="270"/>
                      </a:lnTo>
                      <a:lnTo>
                        <a:pt x="553" y="270"/>
                      </a:lnTo>
                      <a:lnTo>
                        <a:pt x="553" y="270"/>
                      </a:lnTo>
                      <a:lnTo>
                        <a:pt x="554" y="270"/>
                      </a:lnTo>
                      <a:lnTo>
                        <a:pt x="555" y="270"/>
                      </a:lnTo>
                      <a:lnTo>
                        <a:pt x="556" y="270"/>
                      </a:lnTo>
                      <a:lnTo>
                        <a:pt x="557" y="271"/>
                      </a:lnTo>
                      <a:lnTo>
                        <a:pt x="557" y="271"/>
                      </a:lnTo>
                      <a:lnTo>
                        <a:pt x="558" y="271"/>
                      </a:lnTo>
                      <a:lnTo>
                        <a:pt x="559" y="272"/>
                      </a:lnTo>
                      <a:lnTo>
                        <a:pt x="560" y="272"/>
                      </a:lnTo>
                      <a:lnTo>
                        <a:pt x="561" y="272"/>
                      </a:lnTo>
                      <a:lnTo>
                        <a:pt x="561" y="272"/>
                      </a:lnTo>
                      <a:lnTo>
                        <a:pt x="562" y="273"/>
                      </a:lnTo>
                      <a:lnTo>
                        <a:pt x="563" y="273"/>
                      </a:lnTo>
                      <a:lnTo>
                        <a:pt x="564" y="273"/>
                      </a:lnTo>
                      <a:lnTo>
                        <a:pt x="565" y="273"/>
                      </a:lnTo>
                      <a:lnTo>
                        <a:pt x="565" y="273"/>
                      </a:lnTo>
                      <a:lnTo>
                        <a:pt x="566" y="273"/>
                      </a:lnTo>
                      <a:lnTo>
                        <a:pt x="567" y="273"/>
                      </a:lnTo>
                      <a:lnTo>
                        <a:pt x="568" y="273"/>
                      </a:lnTo>
                      <a:lnTo>
                        <a:pt x="568" y="273"/>
                      </a:lnTo>
                      <a:lnTo>
                        <a:pt x="569" y="274"/>
                      </a:lnTo>
                      <a:lnTo>
                        <a:pt x="570" y="274"/>
                      </a:lnTo>
                      <a:lnTo>
                        <a:pt x="571" y="274"/>
                      </a:lnTo>
                      <a:lnTo>
                        <a:pt x="572" y="274"/>
                      </a:lnTo>
                      <a:lnTo>
                        <a:pt x="573" y="274"/>
                      </a:lnTo>
                      <a:lnTo>
                        <a:pt x="573" y="274"/>
                      </a:lnTo>
                      <a:lnTo>
                        <a:pt x="574" y="275"/>
                      </a:lnTo>
                      <a:lnTo>
                        <a:pt x="575" y="274"/>
                      </a:lnTo>
                      <a:lnTo>
                        <a:pt x="576" y="275"/>
                      </a:lnTo>
                      <a:lnTo>
                        <a:pt x="577" y="275"/>
                      </a:lnTo>
                      <a:lnTo>
                        <a:pt x="577" y="275"/>
                      </a:lnTo>
                      <a:lnTo>
                        <a:pt x="578" y="275"/>
                      </a:lnTo>
                      <a:lnTo>
                        <a:pt x="579" y="275"/>
                      </a:lnTo>
                      <a:lnTo>
                        <a:pt x="580" y="275"/>
                      </a:lnTo>
                      <a:lnTo>
                        <a:pt x="580" y="275"/>
                      </a:lnTo>
                      <a:lnTo>
                        <a:pt x="581" y="275"/>
                      </a:lnTo>
                      <a:lnTo>
                        <a:pt x="582" y="275"/>
                      </a:lnTo>
                      <a:lnTo>
                        <a:pt x="583" y="275"/>
                      </a:lnTo>
                      <a:lnTo>
                        <a:pt x="584" y="275"/>
                      </a:lnTo>
                      <a:lnTo>
                        <a:pt x="585" y="275"/>
                      </a:lnTo>
                      <a:lnTo>
                        <a:pt x="585" y="275"/>
                      </a:lnTo>
                      <a:lnTo>
                        <a:pt x="586" y="275"/>
                      </a:lnTo>
                      <a:lnTo>
                        <a:pt x="587" y="275"/>
                      </a:lnTo>
                      <a:lnTo>
                        <a:pt x="588" y="275"/>
                      </a:lnTo>
                      <a:lnTo>
                        <a:pt x="588" y="275"/>
                      </a:lnTo>
                      <a:lnTo>
                        <a:pt x="589" y="275"/>
                      </a:lnTo>
                      <a:lnTo>
                        <a:pt x="590" y="275"/>
                      </a:lnTo>
                      <a:lnTo>
                        <a:pt x="591" y="275"/>
                      </a:lnTo>
                      <a:lnTo>
                        <a:pt x="592" y="275"/>
                      </a:lnTo>
                      <a:lnTo>
                        <a:pt x="592" y="274"/>
                      </a:lnTo>
                      <a:lnTo>
                        <a:pt x="593" y="274"/>
                      </a:lnTo>
                      <a:lnTo>
                        <a:pt x="594" y="274"/>
                      </a:lnTo>
                      <a:lnTo>
                        <a:pt x="595" y="274"/>
                      </a:lnTo>
                      <a:lnTo>
                        <a:pt x="596" y="274"/>
                      </a:lnTo>
                      <a:lnTo>
                        <a:pt x="597" y="273"/>
                      </a:lnTo>
                      <a:lnTo>
                        <a:pt x="597" y="273"/>
                      </a:lnTo>
                      <a:lnTo>
                        <a:pt x="598" y="273"/>
                      </a:lnTo>
                      <a:lnTo>
                        <a:pt x="599" y="273"/>
                      </a:lnTo>
                      <a:lnTo>
                        <a:pt x="600" y="272"/>
                      </a:lnTo>
                      <a:lnTo>
                        <a:pt x="600" y="272"/>
                      </a:lnTo>
                      <a:lnTo>
                        <a:pt x="601" y="272"/>
                      </a:lnTo>
                      <a:lnTo>
                        <a:pt x="602" y="271"/>
                      </a:lnTo>
                      <a:lnTo>
                        <a:pt x="603" y="271"/>
                      </a:lnTo>
                      <a:lnTo>
                        <a:pt x="603" y="271"/>
                      </a:lnTo>
                      <a:lnTo>
                        <a:pt x="604" y="270"/>
                      </a:lnTo>
                      <a:lnTo>
                        <a:pt x="605" y="270"/>
                      </a:lnTo>
                      <a:lnTo>
                        <a:pt x="606" y="270"/>
                      </a:lnTo>
                      <a:lnTo>
                        <a:pt x="607" y="269"/>
                      </a:lnTo>
                      <a:lnTo>
                        <a:pt x="608" y="269"/>
                      </a:lnTo>
                      <a:lnTo>
                        <a:pt x="608" y="269"/>
                      </a:lnTo>
                      <a:lnTo>
                        <a:pt x="609" y="269"/>
                      </a:lnTo>
                      <a:lnTo>
                        <a:pt x="610" y="268"/>
                      </a:lnTo>
                      <a:lnTo>
                        <a:pt x="611" y="268"/>
                      </a:lnTo>
                      <a:lnTo>
                        <a:pt x="611" y="268"/>
                      </a:lnTo>
                      <a:lnTo>
                        <a:pt x="612" y="268"/>
                      </a:lnTo>
                      <a:lnTo>
                        <a:pt x="613" y="268"/>
                      </a:lnTo>
                      <a:lnTo>
                        <a:pt x="614" y="268"/>
                      </a:lnTo>
                      <a:lnTo>
                        <a:pt x="615" y="268"/>
                      </a:lnTo>
                      <a:lnTo>
                        <a:pt x="615" y="268"/>
                      </a:lnTo>
                      <a:lnTo>
                        <a:pt x="616" y="268"/>
                      </a:lnTo>
                      <a:lnTo>
                        <a:pt x="617" y="269"/>
                      </a:lnTo>
                      <a:lnTo>
                        <a:pt x="618" y="269"/>
                      </a:lnTo>
                      <a:lnTo>
                        <a:pt x="619" y="269"/>
                      </a:lnTo>
                      <a:lnTo>
                        <a:pt x="620" y="270"/>
                      </a:lnTo>
                      <a:lnTo>
                        <a:pt x="620" y="270"/>
                      </a:lnTo>
                      <a:lnTo>
                        <a:pt x="621" y="270"/>
                      </a:lnTo>
                      <a:lnTo>
                        <a:pt x="622" y="270"/>
                      </a:lnTo>
                      <a:lnTo>
                        <a:pt x="623" y="271"/>
                      </a:lnTo>
                      <a:lnTo>
                        <a:pt x="623" y="271"/>
                      </a:lnTo>
                      <a:lnTo>
                        <a:pt x="624" y="272"/>
                      </a:lnTo>
                      <a:lnTo>
                        <a:pt x="625" y="272"/>
                      </a:lnTo>
                      <a:lnTo>
                        <a:pt x="626" y="272"/>
                      </a:lnTo>
                      <a:lnTo>
                        <a:pt x="626" y="273"/>
                      </a:lnTo>
                      <a:lnTo>
                        <a:pt x="627" y="273"/>
                      </a:lnTo>
                      <a:lnTo>
                        <a:pt x="628" y="273"/>
                      </a:lnTo>
                      <a:lnTo>
                        <a:pt x="629" y="273"/>
                      </a:lnTo>
                      <a:lnTo>
                        <a:pt x="630" y="273"/>
                      </a:lnTo>
                      <a:lnTo>
                        <a:pt x="631" y="273"/>
                      </a:lnTo>
                      <a:lnTo>
                        <a:pt x="631" y="273"/>
                      </a:lnTo>
                      <a:lnTo>
                        <a:pt x="632" y="273"/>
                      </a:lnTo>
                      <a:lnTo>
                        <a:pt x="633" y="273"/>
                      </a:lnTo>
                      <a:lnTo>
                        <a:pt x="634" y="273"/>
                      </a:lnTo>
                      <a:lnTo>
                        <a:pt x="635" y="273"/>
                      </a:lnTo>
                      <a:lnTo>
                        <a:pt x="635" y="273"/>
                      </a:lnTo>
                      <a:lnTo>
                        <a:pt x="636" y="274"/>
                      </a:lnTo>
                      <a:lnTo>
                        <a:pt x="637" y="273"/>
                      </a:lnTo>
                      <a:lnTo>
                        <a:pt x="638" y="273"/>
                      </a:lnTo>
                      <a:lnTo>
                        <a:pt x="638" y="273"/>
                      </a:lnTo>
                      <a:lnTo>
                        <a:pt x="639" y="273"/>
                      </a:lnTo>
                      <a:lnTo>
                        <a:pt x="640" y="273"/>
                      </a:lnTo>
                      <a:lnTo>
                        <a:pt x="641" y="273"/>
                      </a:lnTo>
                      <a:lnTo>
                        <a:pt x="642" y="273"/>
                      </a:lnTo>
                      <a:lnTo>
                        <a:pt x="643" y="273"/>
                      </a:lnTo>
                      <a:lnTo>
                        <a:pt x="643" y="273"/>
                      </a:lnTo>
                      <a:lnTo>
                        <a:pt x="644" y="273"/>
                      </a:lnTo>
                      <a:lnTo>
                        <a:pt x="645" y="273"/>
                      </a:lnTo>
                      <a:lnTo>
                        <a:pt x="646" y="273"/>
                      </a:lnTo>
                      <a:lnTo>
                        <a:pt x="646" y="273"/>
                      </a:lnTo>
                      <a:lnTo>
                        <a:pt x="647" y="273"/>
                      </a:lnTo>
                      <a:lnTo>
                        <a:pt x="648" y="273"/>
                      </a:lnTo>
                      <a:lnTo>
                        <a:pt x="649" y="273"/>
                      </a:lnTo>
                      <a:lnTo>
                        <a:pt x="650" y="273"/>
                      </a:lnTo>
                      <a:lnTo>
                        <a:pt x="650" y="273"/>
                      </a:lnTo>
                      <a:lnTo>
                        <a:pt x="651" y="273"/>
                      </a:lnTo>
                      <a:lnTo>
                        <a:pt x="652" y="273"/>
                      </a:lnTo>
                      <a:lnTo>
                        <a:pt x="653" y="273"/>
                      </a:lnTo>
                      <a:lnTo>
                        <a:pt x="654" y="273"/>
                      </a:lnTo>
                      <a:lnTo>
                        <a:pt x="655" y="273"/>
                      </a:lnTo>
                      <a:lnTo>
                        <a:pt x="655" y="273"/>
                      </a:lnTo>
                      <a:lnTo>
                        <a:pt x="656" y="273"/>
                      </a:lnTo>
                      <a:lnTo>
                        <a:pt x="657" y="273"/>
                      </a:lnTo>
                      <a:lnTo>
                        <a:pt x="658" y="273"/>
                      </a:lnTo>
                      <a:lnTo>
                        <a:pt x="658" y="273"/>
                      </a:lnTo>
                      <a:lnTo>
                        <a:pt x="659" y="273"/>
                      </a:lnTo>
                      <a:lnTo>
                        <a:pt x="660" y="273"/>
                      </a:lnTo>
                      <a:lnTo>
                        <a:pt x="661" y="273"/>
                      </a:lnTo>
                      <a:lnTo>
                        <a:pt x="662" y="273"/>
                      </a:lnTo>
                      <a:lnTo>
                        <a:pt x="663" y="273"/>
                      </a:lnTo>
                      <a:lnTo>
                        <a:pt x="663" y="273"/>
                      </a:lnTo>
                      <a:lnTo>
                        <a:pt x="664" y="273"/>
                      </a:lnTo>
                      <a:lnTo>
                        <a:pt x="665" y="273"/>
                      </a:lnTo>
                      <a:lnTo>
                        <a:pt x="666" y="274"/>
                      </a:lnTo>
                      <a:lnTo>
                        <a:pt x="666" y="274"/>
                      </a:lnTo>
                      <a:lnTo>
                        <a:pt x="667" y="274"/>
                      </a:lnTo>
                      <a:lnTo>
                        <a:pt x="668" y="274"/>
                      </a:lnTo>
                      <a:lnTo>
                        <a:pt x="669" y="274"/>
                      </a:lnTo>
                      <a:lnTo>
                        <a:pt x="670" y="274"/>
                      </a:lnTo>
                      <a:lnTo>
                        <a:pt x="670" y="274"/>
                      </a:lnTo>
                      <a:lnTo>
                        <a:pt x="671" y="274"/>
                      </a:lnTo>
                      <a:lnTo>
                        <a:pt x="672" y="274"/>
                      </a:lnTo>
                      <a:lnTo>
                        <a:pt x="673" y="274"/>
                      </a:lnTo>
                      <a:lnTo>
                        <a:pt x="674" y="274"/>
                      </a:lnTo>
                      <a:lnTo>
                        <a:pt x="675" y="274"/>
                      </a:lnTo>
                      <a:lnTo>
                        <a:pt x="675" y="274"/>
                      </a:lnTo>
                      <a:lnTo>
                        <a:pt x="676" y="274"/>
                      </a:lnTo>
                      <a:lnTo>
                        <a:pt x="677" y="274"/>
                      </a:lnTo>
                      <a:lnTo>
                        <a:pt x="678" y="274"/>
                      </a:lnTo>
                      <a:lnTo>
                        <a:pt x="678" y="274"/>
                      </a:lnTo>
                      <a:lnTo>
                        <a:pt x="679" y="273"/>
                      </a:lnTo>
                      <a:lnTo>
                        <a:pt x="680" y="273"/>
                      </a:lnTo>
                      <a:lnTo>
                        <a:pt x="681" y="273"/>
                      </a:lnTo>
                      <a:lnTo>
                        <a:pt x="681" y="273"/>
                      </a:lnTo>
                      <a:lnTo>
                        <a:pt x="682" y="273"/>
                      </a:lnTo>
                      <a:lnTo>
                        <a:pt x="683" y="273"/>
                      </a:lnTo>
                      <a:lnTo>
                        <a:pt x="684" y="273"/>
                      </a:lnTo>
                      <a:lnTo>
                        <a:pt x="685" y="272"/>
                      </a:lnTo>
                      <a:lnTo>
                        <a:pt x="686" y="272"/>
                      </a:lnTo>
                      <a:lnTo>
                        <a:pt x="686" y="272"/>
                      </a:lnTo>
                      <a:lnTo>
                        <a:pt x="687" y="272"/>
                      </a:lnTo>
                      <a:lnTo>
                        <a:pt x="688" y="272"/>
                      </a:lnTo>
                      <a:lnTo>
                        <a:pt x="689" y="272"/>
                      </a:lnTo>
                      <a:lnTo>
                        <a:pt x="690" y="272"/>
                      </a:lnTo>
                      <a:lnTo>
                        <a:pt x="690" y="272"/>
                      </a:lnTo>
                      <a:lnTo>
                        <a:pt x="691" y="271"/>
                      </a:lnTo>
                      <a:lnTo>
                        <a:pt x="692" y="271"/>
                      </a:lnTo>
                      <a:lnTo>
                        <a:pt x="693" y="272"/>
                      </a:lnTo>
                      <a:lnTo>
                        <a:pt x="693" y="272"/>
                      </a:lnTo>
                      <a:lnTo>
                        <a:pt x="694" y="272"/>
                      </a:lnTo>
                      <a:lnTo>
                        <a:pt x="695" y="272"/>
                      </a:lnTo>
                      <a:lnTo>
                        <a:pt x="696" y="272"/>
                      </a:lnTo>
                      <a:lnTo>
                        <a:pt x="697" y="272"/>
                      </a:lnTo>
                      <a:lnTo>
                        <a:pt x="698" y="272"/>
                      </a:lnTo>
                      <a:lnTo>
                        <a:pt x="698" y="273"/>
                      </a:lnTo>
                      <a:lnTo>
                        <a:pt x="699" y="273"/>
                      </a:lnTo>
                      <a:lnTo>
                        <a:pt x="700" y="273"/>
                      </a:lnTo>
                      <a:lnTo>
                        <a:pt x="701" y="273"/>
                      </a:lnTo>
                      <a:lnTo>
                        <a:pt x="701" y="273"/>
                      </a:lnTo>
                      <a:lnTo>
                        <a:pt x="702" y="273"/>
                      </a:lnTo>
                      <a:lnTo>
                        <a:pt x="703" y="274"/>
                      </a:lnTo>
                      <a:lnTo>
                        <a:pt x="704" y="274"/>
                      </a:lnTo>
                      <a:lnTo>
                        <a:pt x="704" y="274"/>
                      </a:lnTo>
                      <a:lnTo>
                        <a:pt x="705" y="274"/>
                      </a:lnTo>
                      <a:lnTo>
                        <a:pt x="706" y="275"/>
                      </a:lnTo>
                      <a:lnTo>
                        <a:pt x="707" y="275"/>
                      </a:lnTo>
                      <a:lnTo>
                        <a:pt x="708" y="275"/>
                      </a:lnTo>
                      <a:lnTo>
                        <a:pt x="709" y="275"/>
                      </a:lnTo>
                      <a:lnTo>
                        <a:pt x="709" y="275"/>
                      </a:lnTo>
                      <a:lnTo>
                        <a:pt x="710" y="275"/>
                      </a:lnTo>
                      <a:lnTo>
                        <a:pt x="711" y="275"/>
                      </a:lnTo>
                      <a:lnTo>
                        <a:pt x="712" y="275"/>
                      </a:lnTo>
                      <a:lnTo>
                        <a:pt x="713" y="275"/>
                      </a:lnTo>
                      <a:lnTo>
                        <a:pt x="713" y="275"/>
                      </a:lnTo>
                      <a:lnTo>
                        <a:pt x="714" y="275"/>
                      </a:lnTo>
                      <a:lnTo>
                        <a:pt x="715" y="275"/>
                      </a:lnTo>
                      <a:lnTo>
                        <a:pt x="716" y="275"/>
                      </a:lnTo>
                      <a:lnTo>
                        <a:pt x="716" y="275"/>
                      </a:lnTo>
                      <a:lnTo>
                        <a:pt x="717" y="275"/>
                      </a:lnTo>
                      <a:lnTo>
                        <a:pt x="718" y="275"/>
                      </a:lnTo>
                      <a:lnTo>
                        <a:pt x="719" y="275"/>
                      </a:lnTo>
                      <a:lnTo>
                        <a:pt x="720" y="275"/>
                      </a:lnTo>
                      <a:lnTo>
                        <a:pt x="721" y="275"/>
                      </a:lnTo>
                      <a:lnTo>
                        <a:pt x="721" y="275"/>
                      </a:lnTo>
                      <a:lnTo>
                        <a:pt x="722" y="275"/>
                      </a:lnTo>
                      <a:lnTo>
                        <a:pt x="723" y="275"/>
                      </a:lnTo>
                      <a:lnTo>
                        <a:pt x="724" y="275"/>
                      </a:lnTo>
                      <a:lnTo>
                        <a:pt x="724" y="275"/>
                      </a:lnTo>
                      <a:lnTo>
                        <a:pt x="725" y="274"/>
                      </a:lnTo>
                      <a:lnTo>
                        <a:pt x="726" y="274"/>
                      </a:lnTo>
                      <a:lnTo>
                        <a:pt x="727" y="273"/>
                      </a:lnTo>
                      <a:lnTo>
                        <a:pt x="728" y="273"/>
                      </a:lnTo>
                      <a:lnTo>
                        <a:pt x="728" y="272"/>
                      </a:lnTo>
                      <a:lnTo>
                        <a:pt x="729" y="272"/>
                      </a:lnTo>
                      <a:lnTo>
                        <a:pt x="730" y="271"/>
                      </a:lnTo>
                      <a:lnTo>
                        <a:pt x="731" y="270"/>
                      </a:lnTo>
                      <a:lnTo>
                        <a:pt x="732" y="268"/>
                      </a:lnTo>
                      <a:lnTo>
                        <a:pt x="733" y="267"/>
                      </a:lnTo>
                      <a:lnTo>
                        <a:pt x="733" y="265"/>
                      </a:lnTo>
                      <a:lnTo>
                        <a:pt x="734" y="262"/>
                      </a:lnTo>
                      <a:lnTo>
                        <a:pt x="735" y="259"/>
                      </a:lnTo>
                      <a:lnTo>
                        <a:pt x="736" y="255"/>
                      </a:lnTo>
                      <a:lnTo>
                        <a:pt x="736" y="251"/>
                      </a:lnTo>
                      <a:lnTo>
                        <a:pt x="737" y="245"/>
                      </a:lnTo>
                      <a:lnTo>
                        <a:pt x="738" y="239"/>
                      </a:lnTo>
                      <a:lnTo>
                        <a:pt x="739" y="232"/>
                      </a:lnTo>
                      <a:lnTo>
                        <a:pt x="740" y="223"/>
                      </a:lnTo>
                      <a:lnTo>
                        <a:pt x="741" y="214"/>
                      </a:lnTo>
                      <a:lnTo>
                        <a:pt x="741" y="203"/>
                      </a:lnTo>
                      <a:lnTo>
                        <a:pt x="742" y="190"/>
                      </a:lnTo>
                      <a:lnTo>
                        <a:pt x="743" y="177"/>
                      </a:lnTo>
                      <a:lnTo>
                        <a:pt x="744" y="163"/>
                      </a:lnTo>
                      <a:lnTo>
                        <a:pt x="744" y="147"/>
                      </a:lnTo>
                      <a:lnTo>
                        <a:pt x="745" y="130"/>
                      </a:lnTo>
                      <a:lnTo>
                        <a:pt x="746" y="115"/>
                      </a:lnTo>
                      <a:lnTo>
                        <a:pt x="747" y="101"/>
                      </a:lnTo>
                      <a:lnTo>
                        <a:pt x="748" y="86"/>
                      </a:lnTo>
                      <a:lnTo>
                        <a:pt x="748" y="70"/>
                      </a:lnTo>
                      <a:lnTo>
                        <a:pt x="749" y="56"/>
                      </a:lnTo>
                      <a:lnTo>
                        <a:pt x="750" y="47"/>
                      </a:lnTo>
                      <a:lnTo>
                        <a:pt x="751" y="33"/>
                      </a:lnTo>
                      <a:lnTo>
                        <a:pt x="752" y="18"/>
                      </a:lnTo>
                      <a:lnTo>
                        <a:pt x="753" y="12"/>
                      </a:lnTo>
                      <a:lnTo>
                        <a:pt x="753" y="8"/>
                      </a:lnTo>
                      <a:lnTo>
                        <a:pt x="754" y="5"/>
                      </a:lnTo>
                      <a:lnTo>
                        <a:pt x="755" y="3"/>
                      </a:lnTo>
                      <a:lnTo>
                        <a:pt x="756" y="0"/>
                      </a:lnTo>
                      <a:lnTo>
                        <a:pt x="756" y="2"/>
                      </a:lnTo>
                      <a:lnTo>
                        <a:pt x="757" y="5"/>
                      </a:lnTo>
                      <a:lnTo>
                        <a:pt x="758" y="10"/>
                      </a:lnTo>
                      <a:lnTo>
                        <a:pt x="759" y="15"/>
                      </a:lnTo>
                      <a:lnTo>
                        <a:pt x="759" y="24"/>
                      </a:lnTo>
                      <a:lnTo>
                        <a:pt x="760" y="32"/>
                      </a:lnTo>
                      <a:lnTo>
                        <a:pt x="761" y="44"/>
                      </a:lnTo>
                      <a:lnTo>
                        <a:pt x="762" y="55"/>
                      </a:lnTo>
                      <a:lnTo>
                        <a:pt x="763" y="68"/>
                      </a:lnTo>
                      <a:lnTo>
                        <a:pt x="764" y="82"/>
                      </a:lnTo>
                      <a:lnTo>
                        <a:pt x="764" y="95"/>
                      </a:lnTo>
                      <a:lnTo>
                        <a:pt x="765" y="108"/>
                      </a:lnTo>
                      <a:lnTo>
                        <a:pt x="766" y="121"/>
                      </a:lnTo>
                      <a:lnTo>
                        <a:pt x="767" y="134"/>
                      </a:lnTo>
                      <a:lnTo>
                        <a:pt x="768" y="145"/>
                      </a:lnTo>
                      <a:lnTo>
                        <a:pt x="768" y="157"/>
                      </a:lnTo>
                      <a:lnTo>
                        <a:pt x="769" y="166"/>
                      </a:lnTo>
                      <a:lnTo>
                        <a:pt x="770" y="176"/>
                      </a:lnTo>
                      <a:lnTo>
                        <a:pt x="771" y="184"/>
                      </a:lnTo>
                      <a:lnTo>
                        <a:pt x="771" y="191"/>
                      </a:lnTo>
                      <a:lnTo>
                        <a:pt x="772" y="197"/>
                      </a:lnTo>
                      <a:lnTo>
                        <a:pt x="773" y="204"/>
                      </a:lnTo>
                      <a:lnTo>
                        <a:pt x="774" y="209"/>
                      </a:lnTo>
                      <a:lnTo>
                        <a:pt x="775" y="215"/>
                      </a:lnTo>
                      <a:lnTo>
                        <a:pt x="776" y="220"/>
                      </a:lnTo>
                      <a:lnTo>
                        <a:pt x="776" y="223"/>
                      </a:lnTo>
                      <a:lnTo>
                        <a:pt x="777" y="227"/>
                      </a:lnTo>
                      <a:lnTo>
                        <a:pt x="778" y="231"/>
                      </a:lnTo>
                      <a:lnTo>
                        <a:pt x="779" y="234"/>
                      </a:lnTo>
                      <a:lnTo>
                        <a:pt x="779" y="237"/>
                      </a:lnTo>
                      <a:lnTo>
                        <a:pt x="780" y="239"/>
                      </a:lnTo>
                      <a:lnTo>
                        <a:pt x="781" y="240"/>
                      </a:lnTo>
                      <a:lnTo>
                        <a:pt x="782" y="243"/>
                      </a:lnTo>
                      <a:lnTo>
                        <a:pt x="783" y="245"/>
                      </a:lnTo>
                      <a:lnTo>
                        <a:pt x="783" y="247"/>
                      </a:lnTo>
                      <a:lnTo>
                        <a:pt x="784" y="248"/>
                      </a:lnTo>
                      <a:lnTo>
                        <a:pt x="785" y="249"/>
                      </a:lnTo>
                      <a:lnTo>
                        <a:pt x="786" y="251"/>
                      </a:lnTo>
                      <a:lnTo>
                        <a:pt x="787" y="252"/>
                      </a:lnTo>
                      <a:lnTo>
                        <a:pt x="788" y="253"/>
                      </a:lnTo>
                      <a:lnTo>
                        <a:pt x="788" y="254"/>
                      </a:lnTo>
                      <a:lnTo>
                        <a:pt x="789" y="255"/>
                      </a:lnTo>
                      <a:lnTo>
                        <a:pt x="790" y="256"/>
                      </a:lnTo>
                      <a:lnTo>
                        <a:pt x="791" y="256"/>
                      </a:lnTo>
                      <a:lnTo>
                        <a:pt x="791" y="257"/>
                      </a:lnTo>
                      <a:lnTo>
                        <a:pt x="792" y="258"/>
                      </a:lnTo>
                      <a:lnTo>
                        <a:pt x="793" y="259"/>
                      </a:lnTo>
                      <a:lnTo>
                        <a:pt x="794" y="259"/>
                      </a:lnTo>
                      <a:lnTo>
                        <a:pt x="794" y="260"/>
                      </a:lnTo>
                      <a:lnTo>
                        <a:pt x="795" y="261"/>
                      </a:lnTo>
                      <a:lnTo>
                        <a:pt x="796" y="262"/>
                      </a:lnTo>
                      <a:lnTo>
                        <a:pt x="797" y="262"/>
                      </a:lnTo>
                      <a:lnTo>
                        <a:pt x="798" y="262"/>
                      </a:lnTo>
                      <a:lnTo>
                        <a:pt x="799" y="263"/>
                      </a:lnTo>
                      <a:lnTo>
                        <a:pt x="799" y="263"/>
                      </a:lnTo>
                      <a:lnTo>
                        <a:pt x="800" y="264"/>
                      </a:lnTo>
                      <a:lnTo>
                        <a:pt x="801" y="264"/>
                      </a:lnTo>
                      <a:lnTo>
                        <a:pt x="802" y="265"/>
                      </a:lnTo>
                      <a:lnTo>
                        <a:pt x="802" y="266"/>
                      </a:lnTo>
                      <a:lnTo>
                        <a:pt x="803" y="266"/>
                      </a:lnTo>
                      <a:lnTo>
                        <a:pt x="804" y="267"/>
                      </a:lnTo>
                      <a:lnTo>
                        <a:pt x="805" y="267"/>
                      </a:lnTo>
                      <a:lnTo>
                        <a:pt x="806" y="267"/>
                      </a:lnTo>
                      <a:lnTo>
                        <a:pt x="806" y="267"/>
                      </a:lnTo>
                      <a:lnTo>
                        <a:pt x="807" y="268"/>
                      </a:lnTo>
                      <a:lnTo>
                        <a:pt x="808" y="268"/>
                      </a:lnTo>
                      <a:lnTo>
                        <a:pt x="809" y="268"/>
                      </a:lnTo>
                      <a:lnTo>
                        <a:pt x="810" y="268"/>
                      </a:lnTo>
                      <a:lnTo>
                        <a:pt x="811" y="268"/>
                      </a:lnTo>
                      <a:lnTo>
                        <a:pt x="811" y="268"/>
                      </a:lnTo>
                      <a:lnTo>
                        <a:pt x="812" y="268"/>
                      </a:lnTo>
                      <a:lnTo>
                        <a:pt x="813" y="268"/>
                      </a:lnTo>
                      <a:lnTo>
                        <a:pt x="814" y="269"/>
                      </a:lnTo>
                      <a:lnTo>
                        <a:pt x="814" y="268"/>
                      </a:lnTo>
                    </a:path>
                  </a:pathLst>
                </a:custGeom>
                <a:noFill/>
                <a:ln w="0" cap="flat">
                  <a:solidFill>
                    <a:srgbClr val="800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333" name="Freeform 142">
                  <a:extLst>
                    <a:ext uri="{FF2B5EF4-FFF2-40B4-BE49-F238E27FC236}">
                      <a16:creationId xmlns:a16="http://schemas.microsoft.com/office/drawing/2014/main" id="{734343DB-5E9D-4EF8-9909-1A5BD91A61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80" y="3905"/>
                  <a:ext cx="815" cy="33"/>
                </a:xfrm>
                <a:custGeom>
                  <a:avLst/>
                  <a:gdLst>
                    <a:gd name="T0" fmla="*/ 13 w 815"/>
                    <a:gd name="T1" fmla="*/ 23 h 33"/>
                    <a:gd name="T2" fmla="*/ 27 w 815"/>
                    <a:gd name="T3" fmla="*/ 26 h 33"/>
                    <a:gd name="T4" fmla="*/ 40 w 815"/>
                    <a:gd name="T5" fmla="*/ 26 h 33"/>
                    <a:gd name="T6" fmla="*/ 54 w 815"/>
                    <a:gd name="T7" fmla="*/ 22 h 33"/>
                    <a:gd name="T8" fmla="*/ 67 w 815"/>
                    <a:gd name="T9" fmla="*/ 25 h 33"/>
                    <a:gd name="T10" fmla="*/ 81 w 815"/>
                    <a:gd name="T11" fmla="*/ 26 h 33"/>
                    <a:gd name="T12" fmla="*/ 94 w 815"/>
                    <a:gd name="T13" fmla="*/ 25 h 33"/>
                    <a:gd name="T14" fmla="*/ 108 w 815"/>
                    <a:gd name="T15" fmla="*/ 19 h 33"/>
                    <a:gd name="T16" fmla="*/ 121 w 815"/>
                    <a:gd name="T17" fmla="*/ 13 h 33"/>
                    <a:gd name="T18" fmla="*/ 135 w 815"/>
                    <a:gd name="T19" fmla="*/ 3 h 33"/>
                    <a:gd name="T20" fmla="*/ 148 w 815"/>
                    <a:gd name="T21" fmla="*/ 6 h 33"/>
                    <a:gd name="T22" fmla="*/ 162 w 815"/>
                    <a:gd name="T23" fmla="*/ 20 h 33"/>
                    <a:gd name="T24" fmla="*/ 176 w 815"/>
                    <a:gd name="T25" fmla="*/ 23 h 33"/>
                    <a:gd name="T26" fmla="*/ 189 w 815"/>
                    <a:gd name="T27" fmla="*/ 27 h 33"/>
                    <a:gd name="T28" fmla="*/ 203 w 815"/>
                    <a:gd name="T29" fmla="*/ 25 h 33"/>
                    <a:gd name="T30" fmla="*/ 216 w 815"/>
                    <a:gd name="T31" fmla="*/ 25 h 33"/>
                    <a:gd name="T32" fmla="*/ 230 w 815"/>
                    <a:gd name="T33" fmla="*/ 25 h 33"/>
                    <a:gd name="T34" fmla="*/ 243 w 815"/>
                    <a:gd name="T35" fmla="*/ 27 h 33"/>
                    <a:gd name="T36" fmla="*/ 257 w 815"/>
                    <a:gd name="T37" fmla="*/ 29 h 33"/>
                    <a:gd name="T38" fmla="*/ 270 w 815"/>
                    <a:gd name="T39" fmla="*/ 28 h 33"/>
                    <a:gd name="T40" fmla="*/ 284 w 815"/>
                    <a:gd name="T41" fmla="*/ 28 h 33"/>
                    <a:gd name="T42" fmla="*/ 297 w 815"/>
                    <a:gd name="T43" fmla="*/ 25 h 33"/>
                    <a:gd name="T44" fmla="*/ 311 w 815"/>
                    <a:gd name="T45" fmla="*/ 18 h 33"/>
                    <a:gd name="T46" fmla="*/ 324 w 815"/>
                    <a:gd name="T47" fmla="*/ 21 h 33"/>
                    <a:gd name="T48" fmla="*/ 338 w 815"/>
                    <a:gd name="T49" fmla="*/ 24 h 33"/>
                    <a:gd name="T50" fmla="*/ 352 w 815"/>
                    <a:gd name="T51" fmla="*/ 24 h 33"/>
                    <a:gd name="T52" fmla="*/ 365 w 815"/>
                    <a:gd name="T53" fmla="*/ 27 h 33"/>
                    <a:gd name="T54" fmla="*/ 379 w 815"/>
                    <a:gd name="T55" fmla="*/ 29 h 33"/>
                    <a:gd name="T56" fmla="*/ 392 w 815"/>
                    <a:gd name="T57" fmla="*/ 30 h 33"/>
                    <a:gd name="T58" fmla="*/ 406 w 815"/>
                    <a:gd name="T59" fmla="*/ 29 h 33"/>
                    <a:gd name="T60" fmla="*/ 419 w 815"/>
                    <a:gd name="T61" fmla="*/ 27 h 33"/>
                    <a:gd name="T62" fmla="*/ 433 w 815"/>
                    <a:gd name="T63" fmla="*/ 27 h 33"/>
                    <a:gd name="T64" fmla="*/ 446 w 815"/>
                    <a:gd name="T65" fmla="*/ 28 h 33"/>
                    <a:gd name="T66" fmla="*/ 460 w 815"/>
                    <a:gd name="T67" fmla="*/ 24 h 33"/>
                    <a:gd name="T68" fmla="*/ 473 w 815"/>
                    <a:gd name="T69" fmla="*/ 20 h 33"/>
                    <a:gd name="T70" fmla="*/ 487 w 815"/>
                    <a:gd name="T71" fmla="*/ 16 h 33"/>
                    <a:gd name="T72" fmla="*/ 500 w 815"/>
                    <a:gd name="T73" fmla="*/ 23 h 33"/>
                    <a:gd name="T74" fmla="*/ 514 w 815"/>
                    <a:gd name="T75" fmla="*/ 27 h 33"/>
                    <a:gd name="T76" fmla="*/ 527 w 815"/>
                    <a:gd name="T77" fmla="*/ 29 h 33"/>
                    <a:gd name="T78" fmla="*/ 541 w 815"/>
                    <a:gd name="T79" fmla="*/ 30 h 33"/>
                    <a:gd name="T80" fmla="*/ 555 w 815"/>
                    <a:gd name="T81" fmla="*/ 31 h 33"/>
                    <a:gd name="T82" fmla="*/ 568 w 815"/>
                    <a:gd name="T83" fmla="*/ 31 h 33"/>
                    <a:gd name="T84" fmla="*/ 581 w 815"/>
                    <a:gd name="T85" fmla="*/ 32 h 33"/>
                    <a:gd name="T86" fmla="*/ 595 w 815"/>
                    <a:gd name="T87" fmla="*/ 32 h 33"/>
                    <a:gd name="T88" fmla="*/ 609 w 815"/>
                    <a:gd name="T89" fmla="*/ 32 h 33"/>
                    <a:gd name="T90" fmla="*/ 622 w 815"/>
                    <a:gd name="T91" fmla="*/ 32 h 33"/>
                    <a:gd name="T92" fmla="*/ 636 w 815"/>
                    <a:gd name="T93" fmla="*/ 32 h 33"/>
                    <a:gd name="T94" fmla="*/ 649 w 815"/>
                    <a:gd name="T95" fmla="*/ 32 h 33"/>
                    <a:gd name="T96" fmla="*/ 663 w 815"/>
                    <a:gd name="T97" fmla="*/ 32 h 33"/>
                    <a:gd name="T98" fmla="*/ 676 w 815"/>
                    <a:gd name="T99" fmla="*/ 32 h 33"/>
                    <a:gd name="T100" fmla="*/ 690 w 815"/>
                    <a:gd name="T101" fmla="*/ 32 h 33"/>
                    <a:gd name="T102" fmla="*/ 703 w 815"/>
                    <a:gd name="T103" fmla="*/ 32 h 33"/>
                    <a:gd name="T104" fmla="*/ 717 w 815"/>
                    <a:gd name="T105" fmla="*/ 32 h 33"/>
                    <a:gd name="T106" fmla="*/ 730 w 815"/>
                    <a:gd name="T107" fmla="*/ 32 h 33"/>
                    <a:gd name="T108" fmla="*/ 744 w 815"/>
                    <a:gd name="T109" fmla="*/ 32 h 33"/>
                    <a:gd name="T110" fmla="*/ 757 w 815"/>
                    <a:gd name="T111" fmla="*/ 32 h 33"/>
                    <a:gd name="T112" fmla="*/ 771 w 815"/>
                    <a:gd name="T113" fmla="*/ 33 h 33"/>
                    <a:gd name="T114" fmla="*/ 784 w 815"/>
                    <a:gd name="T115" fmla="*/ 33 h 33"/>
                    <a:gd name="T116" fmla="*/ 798 w 815"/>
                    <a:gd name="T117" fmla="*/ 32 h 33"/>
                    <a:gd name="T118" fmla="*/ 812 w 815"/>
                    <a:gd name="T119" fmla="*/ 3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15" h="33">
                      <a:moveTo>
                        <a:pt x="0" y="22"/>
                      </a:moveTo>
                      <a:lnTo>
                        <a:pt x="1" y="22"/>
                      </a:lnTo>
                      <a:lnTo>
                        <a:pt x="2" y="23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4" y="22"/>
                      </a:lnTo>
                      <a:lnTo>
                        <a:pt x="5" y="23"/>
                      </a:lnTo>
                      <a:lnTo>
                        <a:pt x="6" y="22"/>
                      </a:lnTo>
                      <a:lnTo>
                        <a:pt x="7" y="22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9" y="22"/>
                      </a:lnTo>
                      <a:lnTo>
                        <a:pt x="10" y="22"/>
                      </a:lnTo>
                      <a:lnTo>
                        <a:pt x="11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3" y="23"/>
                      </a:lnTo>
                      <a:lnTo>
                        <a:pt x="14" y="23"/>
                      </a:lnTo>
                      <a:lnTo>
                        <a:pt x="15" y="23"/>
                      </a:lnTo>
                      <a:lnTo>
                        <a:pt x="16" y="23"/>
                      </a:lnTo>
                      <a:lnTo>
                        <a:pt x="16" y="23"/>
                      </a:lnTo>
                      <a:lnTo>
                        <a:pt x="17" y="23"/>
                      </a:lnTo>
                      <a:lnTo>
                        <a:pt x="18" y="24"/>
                      </a:lnTo>
                      <a:lnTo>
                        <a:pt x="19" y="24"/>
                      </a:lnTo>
                      <a:lnTo>
                        <a:pt x="20" y="24"/>
                      </a:lnTo>
                      <a:lnTo>
                        <a:pt x="20" y="24"/>
                      </a:lnTo>
                      <a:lnTo>
                        <a:pt x="21" y="24"/>
                      </a:lnTo>
                      <a:lnTo>
                        <a:pt x="22" y="25"/>
                      </a:lnTo>
                      <a:lnTo>
                        <a:pt x="23" y="25"/>
                      </a:lnTo>
                      <a:lnTo>
                        <a:pt x="23" y="25"/>
                      </a:lnTo>
                      <a:lnTo>
                        <a:pt x="24" y="25"/>
                      </a:lnTo>
                      <a:lnTo>
                        <a:pt x="25" y="25"/>
                      </a:lnTo>
                      <a:lnTo>
                        <a:pt x="26" y="26"/>
                      </a:lnTo>
                      <a:lnTo>
                        <a:pt x="27" y="26"/>
                      </a:lnTo>
                      <a:lnTo>
                        <a:pt x="28" y="26"/>
                      </a:lnTo>
                      <a:lnTo>
                        <a:pt x="28" y="26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1" y="26"/>
                      </a:lnTo>
                      <a:lnTo>
                        <a:pt x="32" y="27"/>
                      </a:lnTo>
                      <a:lnTo>
                        <a:pt x="32" y="26"/>
                      </a:lnTo>
                      <a:lnTo>
                        <a:pt x="33" y="26"/>
                      </a:lnTo>
                      <a:lnTo>
                        <a:pt x="34" y="27"/>
                      </a:lnTo>
                      <a:lnTo>
                        <a:pt x="35" y="27"/>
                      </a:lnTo>
                      <a:lnTo>
                        <a:pt x="35" y="27"/>
                      </a:lnTo>
                      <a:lnTo>
                        <a:pt x="36" y="27"/>
                      </a:lnTo>
                      <a:lnTo>
                        <a:pt x="37" y="27"/>
                      </a:lnTo>
                      <a:lnTo>
                        <a:pt x="38" y="26"/>
                      </a:lnTo>
                      <a:lnTo>
                        <a:pt x="39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1" y="26"/>
                      </a:lnTo>
                      <a:lnTo>
                        <a:pt x="42" y="26"/>
                      </a:lnTo>
                      <a:lnTo>
                        <a:pt x="43" y="26"/>
                      </a:lnTo>
                      <a:lnTo>
                        <a:pt x="43" y="26"/>
                      </a:lnTo>
                      <a:lnTo>
                        <a:pt x="44" y="25"/>
                      </a:lnTo>
                      <a:lnTo>
                        <a:pt x="45" y="25"/>
                      </a:lnTo>
                      <a:lnTo>
                        <a:pt x="46" y="25"/>
                      </a:lnTo>
                      <a:lnTo>
                        <a:pt x="47" y="25"/>
                      </a:lnTo>
                      <a:lnTo>
                        <a:pt x="47" y="24"/>
                      </a:lnTo>
                      <a:lnTo>
                        <a:pt x="48" y="24"/>
                      </a:lnTo>
                      <a:lnTo>
                        <a:pt x="49" y="24"/>
                      </a:lnTo>
                      <a:lnTo>
                        <a:pt x="50" y="24"/>
                      </a:lnTo>
                      <a:lnTo>
                        <a:pt x="51" y="23"/>
                      </a:lnTo>
                      <a:lnTo>
                        <a:pt x="52" y="23"/>
                      </a:lnTo>
                      <a:lnTo>
                        <a:pt x="52" y="23"/>
                      </a:lnTo>
                      <a:lnTo>
                        <a:pt x="53" y="23"/>
                      </a:lnTo>
                      <a:lnTo>
                        <a:pt x="54" y="22"/>
                      </a:lnTo>
                      <a:lnTo>
                        <a:pt x="55" y="22"/>
                      </a:lnTo>
                      <a:lnTo>
                        <a:pt x="55" y="22"/>
                      </a:lnTo>
                      <a:lnTo>
                        <a:pt x="56" y="22"/>
                      </a:lnTo>
                      <a:lnTo>
                        <a:pt x="57" y="22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59" y="22"/>
                      </a:lnTo>
                      <a:lnTo>
                        <a:pt x="60" y="22"/>
                      </a:lnTo>
                      <a:lnTo>
                        <a:pt x="61" y="23"/>
                      </a:lnTo>
                      <a:lnTo>
                        <a:pt x="62" y="23"/>
                      </a:lnTo>
                      <a:lnTo>
                        <a:pt x="63" y="23"/>
                      </a:lnTo>
                      <a:lnTo>
                        <a:pt x="63" y="23"/>
                      </a:lnTo>
                      <a:lnTo>
                        <a:pt x="64" y="23"/>
                      </a:lnTo>
                      <a:lnTo>
                        <a:pt x="65" y="24"/>
                      </a:lnTo>
                      <a:lnTo>
                        <a:pt x="66" y="24"/>
                      </a:lnTo>
                      <a:lnTo>
                        <a:pt x="67" y="24"/>
                      </a:lnTo>
                      <a:lnTo>
                        <a:pt x="67" y="25"/>
                      </a:lnTo>
                      <a:lnTo>
                        <a:pt x="68" y="25"/>
                      </a:lnTo>
                      <a:lnTo>
                        <a:pt x="69" y="25"/>
                      </a:lnTo>
                      <a:lnTo>
                        <a:pt x="70" y="25"/>
                      </a:lnTo>
                      <a:lnTo>
                        <a:pt x="70" y="26"/>
                      </a:lnTo>
                      <a:lnTo>
                        <a:pt x="71" y="26"/>
                      </a:lnTo>
                      <a:lnTo>
                        <a:pt x="72" y="26"/>
                      </a:lnTo>
                      <a:lnTo>
                        <a:pt x="73" y="26"/>
                      </a:lnTo>
                      <a:lnTo>
                        <a:pt x="74" y="26"/>
                      </a:lnTo>
                      <a:lnTo>
                        <a:pt x="75" y="26"/>
                      </a:lnTo>
                      <a:lnTo>
                        <a:pt x="75" y="26"/>
                      </a:lnTo>
                      <a:lnTo>
                        <a:pt x="76" y="26"/>
                      </a:lnTo>
                      <a:lnTo>
                        <a:pt x="77" y="26"/>
                      </a:lnTo>
                      <a:lnTo>
                        <a:pt x="78" y="26"/>
                      </a:lnTo>
                      <a:lnTo>
                        <a:pt x="78" y="26"/>
                      </a:lnTo>
                      <a:lnTo>
                        <a:pt x="79" y="26"/>
                      </a:lnTo>
                      <a:lnTo>
                        <a:pt x="80" y="26"/>
                      </a:lnTo>
                      <a:lnTo>
                        <a:pt x="81" y="26"/>
                      </a:lnTo>
                      <a:lnTo>
                        <a:pt x="82" y="26"/>
                      </a:lnTo>
                      <a:lnTo>
                        <a:pt x="82" y="26"/>
                      </a:lnTo>
                      <a:lnTo>
                        <a:pt x="83" y="26"/>
                      </a:lnTo>
                      <a:lnTo>
                        <a:pt x="84" y="25"/>
                      </a:lnTo>
                      <a:lnTo>
                        <a:pt x="85" y="25"/>
                      </a:lnTo>
                      <a:lnTo>
                        <a:pt x="86" y="26"/>
                      </a:lnTo>
                      <a:lnTo>
                        <a:pt x="86" y="25"/>
                      </a:lnTo>
                      <a:lnTo>
                        <a:pt x="87" y="25"/>
                      </a:lnTo>
                      <a:lnTo>
                        <a:pt x="88" y="25"/>
                      </a:lnTo>
                      <a:lnTo>
                        <a:pt x="89" y="25"/>
                      </a:lnTo>
                      <a:lnTo>
                        <a:pt x="90" y="25"/>
                      </a:lnTo>
                      <a:lnTo>
                        <a:pt x="90" y="25"/>
                      </a:lnTo>
                      <a:lnTo>
                        <a:pt x="91" y="25"/>
                      </a:lnTo>
                      <a:lnTo>
                        <a:pt x="92" y="24"/>
                      </a:lnTo>
                      <a:lnTo>
                        <a:pt x="93" y="25"/>
                      </a:lnTo>
                      <a:lnTo>
                        <a:pt x="94" y="25"/>
                      </a:lnTo>
                      <a:lnTo>
                        <a:pt x="94" y="25"/>
                      </a:lnTo>
                      <a:lnTo>
                        <a:pt x="95" y="25"/>
                      </a:lnTo>
                      <a:lnTo>
                        <a:pt x="96" y="24"/>
                      </a:lnTo>
                      <a:lnTo>
                        <a:pt x="97" y="24"/>
                      </a:lnTo>
                      <a:lnTo>
                        <a:pt x="98" y="24"/>
                      </a:lnTo>
                      <a:lnTo>
                        <a:pt x="98" y="24"/>
                      </a:lnTo>
                      <a:lnTo>
                        <a:pt x="99" y="24"/>
                      </a:lnTo>
                      <a:lnTo>
                        <a:pt x="100" y="24"/>
                      </a:lnTo>
                      <a:lnTo>
                        <a:pt x="101" y="24"/>
                      </a:lnTo>
                      <a:lnTo>
                        <a:pt x="101" y="23"/>
                      </a:lnTo>
                      <a:lnTo>
                        <a:pt x="102" y="23"/>
                      </a:lnTo>
                      <a:lnTo>
                        <a:pt x="103" y="22"/>
                      </a:lnTo>
                      <a:lnTo>
                        <a:pt x="104" y="22"/>
                      </a:lnTo>
                      <a:lnTo>
                        <a:pt x="105" y="21"/>
                      </a:lnTo>
                      <a:lnTo>
                        <a:pt x="106" y="21"/>
                      </a:lnTo>
                      <a:lnTo>
                        <a:pt x="106" y="20"/>
                      </a:lnTo>
                      <a:lnTo>
                        <a:pt x="107" y="20"/>
                      </a:lnTo>
                      <a:lnTo>
                        <a:pt x="108" y="19"/>
                      </a:lnTo>
                      <a:lnTo>
                        <a:pt x="109" y="19"/>
                      </a:lnTo>
                      <a:lnTo>
                        <a:pt x="110" y="18"/>
                      </a:lnTo>
                      <a:lnTo>
                        <a:pt x="110" y="18"/>
                      </a:lnTo>
                      <a:lnTo>
                        <a:pt x="111" y="17"/>
                      </a:lnTo>
                      <a:lnTo>
                        <a:pt x="112" y="17"/>
                      </a:lnTo>
                      <a:lnTo>
                        <a:pt x="113" y="16"/>
                      </a:lnTo>
                      <a:lnTo>
                        <a:pt x="113" y="16"/>
                      </a:lnTo>
                      <a:lnTo>
                        <a:pt x="114" y="15"/>
                      </a:lnTo>
                      <a:lnTo>
                        <a:pt x="115" y="15"/>
                      </a:lnTo>
                      <a:lnTo>
                        <a:pt x="116" y="15"/>
                      </a:lnTo>
                      <a:lnTo>
                        <a:pt x="117" y="14"/>
                      </a:lnTo>
                      <a:lnTo>
                        <a:pt x="118" y="14"/>
                      </a:lnTo>
                      <a:lnTo>
                        <a:pt x="118" y="14"/>
                      </a:lnTo>
                      <a:lnTo>
                        <a:pt x="119" y="14"/>
                      </a:lnTo>
                      <a:lnTo>
                        <a:pt x="120" y="14"/>
                      </a:lnTo>
                      <a:lnTo>
                        <a:pt x="121" y="13"/>
                      </a:lnTo>
                      <a:lnTo>
                        <a:pt x="121" y="13"/>
                      </a:lnTo>
                      <a:lnTo>
                        <a:pt x="122" y="13"/>
                      </a:lnTo>
                      <a:lnTo>
                        <a:pt x="123" y="13"/>
                      </a:lnTo>
                      <a:lnTo>
                        <a:pt x="124" y="13"/>
                      </a:lnTo>
                      <a:lnTo>
                        <a:pt x="125" y="13"/>
                      </a:lnTo>
                      <a:lnTo>
                        <a:pt x="125" y="13"/>
                      </a:lnTo>
                      <a:lnTo>
                        <a:pt x="126" y="12"/>
                      </a:lnTo>
                      <a:lnTo>
                        <a:pt x="127" y="12"/>
                      </a:lnTo>
                      <a:lnTo>
                        <a:pt x="128" y="11"/>
                      </a:lnTo>
                      <a:lnTo>
                        <a:pt x="129" y="11"/>
                      </a:lnTo>
                      <a:lnTo>
                        <a:pt x="130" y="10"/>
                      </a:lnTo>
                      <a:lnTo>
                        <a:pt x="130" y="9"/>
                      </a:lnTo>
                      <a:lnTo>
                        <a:pt x="131" y="8"/>
                      </a:lnTo>
                      <a:lnTo>
                        <a:pt x="132" y="7"/>
                      </a:lnTo>
                      <a:lnTo>
                        <a:pt x="133" y="6"/>
                      </a:lnTo>
                      <a:lnTo>
                        <a:pt x="133" y="5"/>
                      </a:lnTo>
                      <a:lnTo>
                        <a:pt x="134" y="5"/>
                      </a:lnTo>
                      <a:lnTo>
                        <a:pt x="135" y="3"/>
                      </a:lnTo>
                      <a:lnTo>
                        <a:pt x="136" y="3"/>
                      </a:lnTo>
                      <a:lnTo>
                        <a:pt x="136" y="2"/>
                      </a:lnTo>
                      <a:lnTo>
                        <a:pt x="137" y="1"/>
                      </a:lnTo>
                      <a:lnTo>
                        <a:pt x="138" y="1"/>
                      </a:lnTo>
                      <a:lnTo>
                        <a:pt x="139" y="0"/>
                      </a:lnTo>
                      <a:lnTo>
                        <a:pt x="140" y="0"/>
                      </a:lnTo>
                      <a:lnTo>
                        <a:pt x="141" y="0"/>
                      </a:lnTo>
                      <a:lnTo>
                        <a:pt x="141" y="0"/>
                      </a:lnTo>
                      <a:lnTo>
                        <a:pt x="142" y="0"/>
                      </a:lnTo>
                      <a:lnTo>
                        <a:pt x="143" y="1"/>
                      </a:lnTo>
                      <a:lnTo>
                        <a:pt x="144" y="1"/>
                      </a:lnTo>
                      <a:lnTo>
                        <a:pt x="145" y="2"/>
                      </a:lnTo>
                      <a:lnTo>
                        <a:pt x="145" y="2"/>
                      </a:lnTo>
                      <a:lnTo>
                        <a:pt x="146" y="3"/>
                      </a:lnTo>
                      <a:lnTo>
                        <a:pt x="147" y="4"/>
                      </a:lnTo>
                      <a:lnTo>
                        <a:pt x="148" y="6"/>
                      </a:lnTo>
                      <a:lnTo>
                        <a:pt x="148" y="6"/>
                      </a:lnTo>
                      <a:lnTo>
                        <a:pt x="149" y="8"/>
                      </a:lnTo>
                      <a:lnTo>
                        <a:pt x="150" y="8"/>
                      </a:lnTo>
                      <a:lnTo>
                        <a:pt x="151" y="10"/>
                      </a:lnTo>
                      <a:lnTo>
                        <a:pt x="152" y="11"/>
                      </a:lnTo>
                      <a:lnTo>
                        <a:pt x="153" y="12"/>
                      </a:lnTo>
                      <a:lnTo>
                        <a:pt x="153" y="13"/>
                      </a:lnTo>
                      <a:lnTo>
                        <a:pt x="154" y="14"/>
                      </a:lnTo>
                      <a:lnTo>
                        <a:pt x="155" y="15"/>
                      </a:lnTo>
                      <a:lnTo>
                        <a:pt x="156" y="15"/>
                      </a:lnTo>
                      <a:lnTo>
                        <a:pt x="156" y="17"/>
                      </a:lnTo>
                      <a:lnTo>
                        <a:pt x="157" y="17"/>
                      </a:lnTo>
                      <a:lnTo>
                        <a:pt x="158" y="18"/>
                      </a:lnTo>
                      <a:lnTo>
                        <a:pt x="159" y="18"/>
                      </a:lnTo>
                      <a:lnTo>
                        <a:pt x="160" y="19"/>
                      </a:lnTo>
                      <a:lnTo>
                        <a:pt x="160" y="19"/>
                      </a:lnTo>
                      <a:lnTo>
                        <a:pt x="161" y="20"/>
                      </a:lnTo>
                      <a:lnTo>
                        <a:pt x="162" y="20"/>
                      </a:lnTo>
                      <a:lnTo>
                        <a:pt x="163" y="20"/>
                      </a:lnTo>
                      <a:lnTo>
                        <a:pt x="164" y="21"/>
                      </a:lnTo>
                      <a:lnTo>
                        <a:pt x="164" y="21"/>
                      </a:lnTo>
                      <a:lnTo>
                        <a:pt x="165" y="21"/>
                      </a:lnTo>
                      <a:lnTo>
                        <a:pt x="166" y="21"/>
                      </a:lnTo>
                      <a:lnTo>
                        <a:pt x="167" y="21"/>
                      </a:lnTo>
                      <a:lnTo>
                        <a:pt x="168" y="21"/>
                      </a:lnTo>
                      <a:lnTo>
                        <a:pt x="168" y="21"/>
                      </a:lnTo>
                      <a:lnTo>
                        <a:pt x="169" y="22"/>
                      </a:lnTo>
                      <a:lnTo>
                        <a:pt x="170" y="22"/>
                      </a:lnTo>
                      <a:lnTo>
                        <a:pt x="171" y="22"/>
                      </a:lnTo>
                      <a:lnTo>
                        <a:pt x="172" y="22"/>
                      </a:lnTo>
                      <a:lnTo>
                        <a:pt x="172" y="23"/>
                      </a:lnTo>
                      <a:lnTo>
                        <a:pt x="173" y="23"/>
                      </a:lnTo>
                      <a:lnTo>
                        <a:pt x="174" y="23"/>
                      </a:lnTo>
                      <a:lnTo>
                        <a:pt x="175" y="23"/>
                      </a:lnTo>
                      <a:lnTo>
                        <a:pt x="176" y="23"/>
                      </a:lnTo>
                      <a:lnTo>
                        <a:pt x="176" y="24"/>
                      </a:lnTo>
                      <a:lnTo>
                        <a:pt x="177" y="24"/>
                      </a:lnTo>
                      <a:lnTo>
                        <a:pt x="178" y="24"/>
                      </a:lnTo>
                      <a:lnTo>
                        <a:pt x="179" y="24"/>
                      </a:lnTo>
                      <a:lnTo>
                        <a:pt x="179" y="24"/>
                      </a:lnTo>
                      <a:lnTo>
                        <a:pt x="180" y="25"/>
                      </a:lnTo>
                      <a:lnTo>
                        <a:pt x="181" y="25"/>
                      </a:lnTo>
                      <a:lnTo>
                        <a:pt x="182" y="25"/>
                      </a:lnTo>
                      <a:lnTo>
                        <a:pt x="183" y="25"/>
                      </a:lnTo>
                      <a:lnTo>
                        <a:pt x="184" y="26"/>
                      </a:lnTo>
                      <a:lnTo>
                        <a:pt x="184" y="26"/>
                      </a:lnTo>
                      <a:lnTo>
                        <a:pt x="185" y="26"/>
                      </a:lnTo>
                      <a:lnTo>
                        <a:pt x="186" y="26"/>
                      </a:lnTo>
                      <a:lnTo>
                        <a:pt x="187" y="26"/>
                      </a:lnTo>
                      <a:lnTo>
                        <a:pt x="188" y="26"/>
                      </a:lnTo>
                      <a:lnTo>
                        <a:pt x="188" y="26"/>
                      </a:lnTo>
                      <a:lnTo>
                        <a:pt x="189" y="27"/>
                      </a:lnTo>
                      <a:lnTo>
                        <a:pt x="190" y="26"/>
                      </a:lnTo>
                      <a:lnTo>
                        <a:pt x="191" y="26"/>
                      </a:lnTo>
                      <a:lnTo>
                        <a:pt x="191" y="26"/>
                      </a:lnTo>
                      <a:lnTo>
                        <a:pt x="192" y="26"/>
                      </a:lnTo>
                      <a:lnTo>
                        <a:pt x="193" y="26"/>
                      </a:lnTo>
                      <a:lnTo>
                        <a:pt x="194" y="26"/>
                      </a:lnTo>
                      <a:lnTo>
                        <a:pt x="195" y="26"/>
                      </a:lnTo>
                      <a:lnTo>
                        <a:pt x="196" y="26"/>
                      </a:lnTo>
                      <a:lnTo>
                        <a:pt x="196" y="26"/>
                      </a:lnTo>
                      <a:lnTo>
                        <a:pt x="197" y="26"/>
                      </a:lnTo>
                      <a:lnTo>
                        <a:pt x="198" y="26"/>
                      </a:lnTo>
                      <a:lnTo>
                        <a:pt x="199" y="25"/>
                      </a:lnTo>
                      <a:lnTo>
                        <a:pt x="199" y="25"/>
                      </a:lnTo>
                      <a:lnTo>
                        <a:pt x="200" y="25"/>
                      </a:lnTo>
                      <a:lnTo>
                        <a:pt x="201" y="25"/>
                      </a:lnTo>
                      <a:lnTo>
                        <a:pt x="202" y="25"/>
                      </a:lnTo>
                      <a:lnTo>
                        <a:pt x="203" y="25"/>
                      </a:lnTo>
                      <a:lnTo>
                        <a:pt x="203" y="24"/>
                      </a:lnTo>
                      <a:lnTo>
                        <a:pt x="204" y="24"/>
                      </a:lnTo>
                      <a:lnTo>
                        <a:pt x="205" y="24"/>
                      </a:lnTo>
                      <a:lnTo>
                        <a:pt x="206" y="24"/>
                      </a:lnTo>
                      <a:lnTo>
                        <a:pt x="207" y="24"/>
                      </a:lnTo>
                      <a:lnTo>
                        <a:pt x="208" y="24"/>
                      </a:lnTo>
                      <a:lnTo>
                        <a:pt x="208" y="24"/>
                      </a:lnTo>
                      <a:lnTo>
                        <a:pt x="209" y="24"/>
                      </a:lnTo>
                      <a:lnTo>
                        <a:pt x="210" y="24"/>
                      </a:lnTo>
                      <a:lnTo>
                        <a:pt x="211" y="24"/>
                      </a:lnTo>
                      <a:lnTo>
                        <a:pt x="211" y="24"/>
                      </a:lnTo>
                      <a:lnTo>
                        <a:pt x="212" y="24"/>
                      </a:lnTo>
                      <a:lnTo>
                        <a:pt x="213" y="24"/>
                      </a:lnTo>
                      <a:lnTo>
                        <a:pt x="214" y="25"/>
                      </a:lnTo>
                      <a:lnTo>
                        <a:pt x="214" y="24"/>
                      </a:lnTo>
                      <a:lnTo>
                        <a:pt x="215" y="25"/>
                      </a:lnTo>
                      <a:lnTo>
                        <a:pt x="216" y="25"/>
                      </a:lnTo>
                      <a:lnTo>
                        <a:pt x="217" y="25"/>
                      </a:lnTo>
                      <a:lnTo>
                        <a:pt x="218" y="25"/>
                      </a:lnTo>
                      <a:lnTo>
                        <a:pt x="219" y="25"/>
                      </a:lnTo>
                      <a:lnTo>
                        <a:pt x="219" y="25"/>
                      </a:lnTo>
                      <a:lnTo>
                        <a:pt x="220" y="25"/>
                      </a:lnTo>
                      <a:lnTo>
                        <a:pt x="221" y="25"/>
                      </a:lnTo>
                      <a:lnTo>
                        <a:pt x="222" y="25"/>
                      </a:lnTo>
                      <a:lnTo>
                        <a:pt x="223" y="26"/>
                      </a:lnTo>
                      <a:lnTo>
                        <a:pt x="223" y="25"/>
                      </a:lnTo>
                      <a:lnTo>
                        <a:pt x="224" y="25"/>
                      </a:lnTo>
                      <a:lnTo>
                        <a:pt x="225" y="25"/>
                      </a:lnTo>
                      <a:lnTo>
                        <a:pt x="226" y="25"/>
                      </a:lnTo>
                      <a:lnTo>
                        <a:pt x="226" y="25"/>
                      </a:lnTo>
                      <a:lnTo>
                        <a:pt x="227" y="25"/>
                      </a:lnTo>
                      <a:lnTo>
                        <a:pt x="228" y="25"/>
                      </a:lnTo>
                      <a:lnTo>
                        <a:pt x="229" y="25"/>
                      </a:lnTo>
                      <a:lnTo>
                        <a:pt x="230" y="25"/>
                      </a:lnTo>
                      <a:lnTo>
                        <a:pt x="231" y="25"/>
                      </a:lnTo>
                      <a:lnTo>
                        <a:pt x="231" y="26"/>
                      </a:lnTo>
                      <a:lnTo>
                        <a:pt x="232" y="25"/>
                      </a:lnTo>
                      <a:lnTo>
                        <a:pt x="233" y="26"/>
                      </a:lnTo>
                      <a:lnTo>
                        <a:pt x="234" y="26"/>
                      </a:lnTo>
                      <a:lnTo>
                        <a:pt x="234" y="26"/>
                      </a:lnTo>
                      <a:lnTo>
                        <a:pt x="235" y="26"/>
                      </a:lnTo>
                      <a:lnTo>
                        <a:pt x="236" y="26"/>
                      </a:lnTo>
                      <a:lnTo>
                        <a:pt x="237" y="26"/>
                      </a:lnTo>
                      <a:lnTo>
                        <a:pt x="238" y="26"/>
                      </a:lnTo>
                      <a:lnTo>
                        <a:pt x="238" y="26"/>
                      </a:lnTo>
                      <a:lnTo>
                        <a:pt x="239" y="27"/>
                      </a:lnTo>
                      <a:lnTo>
                        <a:pt x="240" y="27"/>
                      </a:lnTo>
                      <a:lnTo>
                        <a:pt x="241" y="27"/>
                      </a:lnTo>
                      <a:lnTo>
                        <a:pt x="242" y="27"/>
                      </a:lnTo>
                      <a:lnTo>
                        <a:pt x="243" y="27"/>
                      </a:lnTo>
                      <a:lnTo>
                        <a:pt x="243" y="27"/>
                      </a:lnTo>
                      <a:lnTo>
                        <a:pt x="244" y="28"/>
                      </a:lnTo>
                      <a:lnTo>
                        <a:pt x="245" y="28"/>
                      </a:lnTo>
                      <a:lnTo>
                        <a:pt x="246" y="28"/>
                      </a:lnTo>
                      <a:lnTo>
                        <a:pt x="246" y="28"/>
                      </a:lnTo>
                      <a:lnTo>
                        <a:pt x="247" y="28"/>
                      </a:lnTo>
                      <a:lnTo>
                        <a:pt x="248" y="29"/>
                      </a:lnTo>
                      <a:lnTo>
                        <a:pt x="249" y="29"/>
                      </a:lnTo>
                      <a:lnTo>
                        <a:pt x="250" y="29"/>
                      </a:lnTo>
                      <a:lnTo>
                        <a:pt x="250" y="29"/>
                      </a:lnTo>
                      <a:lnTo>
                        <a:pt x="251" y="29"/>
                      </a:lnTo>
                      <a:lnTo>
                        <a:pt x="252" y="29"/>
                      </a:lnTo>
                      <a:lnTo>
                        <a:pt x="253" y="29"/>
                      </a:lnTo>
                      <a:lnTo>
                        <a:pt x="254" y="29"/>
                      </a:lnTo>
                      <a:lnTo>
                        <a:pt x="254" y="29"/>
                      </a:lnTo>
                      <a:lnTo>
                        <a:pt x="255" y="29"/>
                      </a:lnTo>
                      <a:lnTo>
                        <a:pt x="256" y="29"/>
                      </a:lnTo>
                      <a:lnTo>
                        <a:pt x="257" y="29"/>
                      </a:lnTo>
                      <a:lnTo>
                        <a:pt x="258" y="29"/>
                      </a:lnTo>
                      <a:lnTo>
                        <a:pt x="258" y="29"/>
                      </a:lnTo>
                      <a:lnTo>
                        <a:pt x="259" y="29"/>
                      </a:lnTo>
                      <a:lnTo>
                        <a:pt x="260" y="29"/>
                      </a:lnTo>
                      <a:lnTo>
                        <a:pt x="261" y="29"/>
                      </a:lnTo>
                      <a:lnTo>
                        <a:pt x="262" y="29"/>
                      </a:lnTo>
                      <a:lnTo>
                        <a:pt x="262" y="29"/>
                      </a:lnTo>
                      <a:lnTo>
                        <a:pt x="263" y="29"/>
                      </a:lnTo>
                      <a:lnTo>
                        <a:pt x="264" y="29"/>
                      </a:lnTo>
                      <a:lnTo>
                        <a:pt x="265" y="29"/>
                      </a:lnTo>
                      <a:lnTo>
                        <a:pt x="266" y="29"/>
                      </a:lnTo>
                      <a:lnTo>
                        <a:pt x="266" y="29"/>
                      </a:lnTo>
                      <a:lnTo>
                        <a:pt x="267" y="28"/>
                      </a:lnTo>
                      <a:lnTo>
                        <a:pt x="268" y="28"/>
                      </a:lnTo>
                      <a:lnTo>
                        <a:pt x="269" y="28"/>
                      </a:lnTo>
                      <a:lnTo>
                        <a:pt x="269" y="28"/>
                      </a:lnTo>
                      <a:lnTo>
                        <a:pt x="270" y="28"/>
                      </a:lnTo>
                      <a:lnTo>
                        <a:pt x="271" y="28"/>
                      </a:lnTo>
                      <a:lnTo>
                        <a:pt x="272" y="28"/>
                      </a:lnTo>
                      <a:lnTo>
                        <a:pt x="273" y="28"/>
                      </a:lnTo>
                      <a:lnTo>
                        <a:pt x="274" y="28"/>
                      </a:lnTo>
                      <a:lnTo>
                        <a:pt x="274" y="28"/>
                      </a:lnTo>
                      <a:lnTo>
                        <a:pt x="275" y="28"/>
                      </a:lnTo>
                      <a:lnTo>
                        <a:pt x="276" y="28"/>
                      </a:lnTo>
                      <a:lnTo>
                        <a:pt x="277" y="28"/>
                      </a:lnTo>
                      <a:lnTo>
                        <a:pt x="277" y="28"/>
                      </a:lnTo>
                      <a:lnTo>
                        <a:pt x="278" y="28"/>
                      </a:lnTo>
                      <a:lnTo>
                        <a:pt x="279" y="28"/>
                      </a:lnTo>
                      <a:lnTo>
                        <a:pt x="280" y="28"/>
                      </a:lnTo>
                      <a:lnTo>
                        <a:pt x="281" y="28"/>
                      </a:lnTo>
                      <a:lnTo>
                        <a:pt x="281" y="28"/>
                      </a:lnTo>
                      <a:lnTo>
                        <a:pt x="282" y="28"/>
                      </a:lnTo>
                      <a:lnTo>
                        <a:pt x="283" y="28"/>
                      </a:lnTo>
                      <a:lnTo>
                        <a:pt x="284" y="28"/>
                      </a:lnTo>
                      <a:lnTo>
                        <a:pt x="285" y="28"/>
                      </a:lnTo>
                      <a:lnTo>
                        <a:pt x="286" y="28"/>
                      </a:lnTo>
                      <a:lnTo>
                        <a:pt x="286" y="29"/>
                      </a:lnTo>
                      <a:lnTo>
                        <a:pt x="287" y="28"/>
                      </a:lnTo>
                      <a:lnTo>
                        <a:pt x="288" y="28"/>
                      </a:lnTo>
                      <a:lnTo>
                        <a:pt x="289" y="28"/>
                      </a:lnTo>
                      <a:lnTo>
                        <a:pt x="289" y="28"/>
                      </a:lnTo>
                      <a:lnTo>
                        <a:pt x="290" y="28"/>
                      </a:lnTo>
                      <a:lnTo>
                        <a:pt x="291" y="28"/>
                      </a:lnTo>
                      <a:lnTo>
                        <a:pt x="292" y="27"/>
                      </a:lnTo>
                      <a:lnTo>
                        <a:pt x="292" y="27"/>
                      </a:lnTo>
                      <a:lnTo>
                        <a:pt x="293" y="27"/>
                      </a:lnTo>
                      <a:lnTo>
                        <a:pt x="294" y="26"/>
                      </a:lnTo>
                      <a:lnTo>
                        <a:pt x="295" y="26"/>
                      </a:lnTo>
                      <a:lnTo>
                        <a:pt x="296" y="26"/>
                      </a:lnTo>
                      <a:lnTo>
                        <a:pt x="297" y="25"/>
                      </a:lnTo>
                      <a:lnTo>
                        <a:pt x="297" y="25"/>
                      </a:lnTo>
                      <a:lnTo>
                        <a:pt x="298" y="24"/>
                      </a:lnTo>
                      <a:lnTo>
                        <a:pt x="299" y="24"/>
                      </a:lnTo>
                      <a:lnTo>
                        <a:pt x="300" y="23"/>
                      </a:lnTo>
                      <a:lnTo>
                        <a:pt x="301" y="22"/>
                      </a:lnTo>
                      <a:lnTo>
                        <a:pt x="301" y="22"/>
                      </a:lnTo>
                      <a:lnTo>
                        <a:pt x="302" y="21"/>
                      </a:lnTo>
                      <a:lnTo>
                        <a:pt x="303" y="21"/>
                      </a:lnTo>
                      <a:lnTo>
                        <a:pt x="304" y="20"/>
                      </a:lnTo>
                      <a:lnTo>
                        <a:pt x="304" y="20"/>
                      </a:lnTo>
                      <a:lnTo>
                        <a:pt x="305" y="20"/>
                      </a:lnTo>
                      <a:lnTo>
                        <a:pt x="306" y="19"/>
                      </a:lnTo>
                      <a:lnTo>
                        <a:pt x="307" y="19"/>
                      </a:lnTo>
                      <a:lnTo>
                        <a:pt x="308" y="19"/>
                      </a:lnTo>
                      <a:lnTo>
                        <a:pt x="309" y="18"/>
                      </a:lnTo>
                      <a:lnTo>
                        <a:pt x="309" y="18"/>
                      </a:lnTo>
                      <a:lnTo>
                        <a:pt x="310" y="18"/>
                      </a:lnTo>
                      <a:lnTo>
                        <a:pt x="311" y="18"/>
                      </a:lnTo>
                      <a:lnTo>
                        <a:pt x="312" y="18"/>
                      </a:lnTo>
                      <a:lnTo>
                        <a:pt x="312" y="18"/>
                      </a:lnTo>
                      <a:lnTo>
                        <a:pt x="313" y="18"/>
                      </a:lnTo>
                      <a:lnTo>
                        <a:pt x="314" y="18"/>
                      </a:lnTo>
                      <a:lnTo>
                        <a:pt x="315" y="18"/>
                      </a:lnTo>
                      <a:lnTo>
                        <a:pt x="316" y="19"/>
                      </a:lnTo>
                      <a:lnTo>
                        <a:pt x="316" y="19"/>
                      </a:lnTo>
                      <a:lnTo>
                        <a:pt x="317" y="19"/>
                      </a:lnTo>
                      <a:lnTo>
                        <a:pt x="318" y="19"/>
                      </a:lnTo>
                      <a:lnTo>
                        <a:pt x="319" y="19"/>
                      </a:lnTo>
                      <a:lnTo>
                        <a:pt x="320" y="20"/>
                      </a:lnTo>
                      <a:lnTo>
                        <a:pt x="321" y="20"/>
                      </a:lnTo>
                      <a:lnTo>
                        <a:pt x="321" y="20"/>
                      </a:lnTo>
                      <a:lnTo>
                        <a:pt x="322" y="20"/>
                      </a:lnTo>
                      <a:lnTo>
                        <a:pt x="323" y="21"/>
                      </a:lnTo>
                      <a:lnTo>
                        <a:pt x="324" y="21"/>
                      </a:lnTo>
                      <a:lnTo>
                        <a:pt x="324" y="21"/>
                      </a:lnTo>
                      <a:lnTo>
                        <a:pt x="325" y="21"/>
                      </a:lnTo>
                      <a:lnTo>
                        <a:pt x="326" y="22"/>
                      </a:lnTo>
                      <a:lnTo>
                        <a:pt x="327" y="22"/>
                      </a:lnTo>
                      <a:lnTo>
                        <a:pt x="328" y="22"/>
                      </a:lnTo>
                      <a:lnTo>
                        <a:pt x="328" y="22"/>
                      </a:lnTo>
                      <a:lnTo>
                        <a:pt x="329" y="22"/>
                      </a:lnTo>
                      <a:lnTo>
                        <a:pt x="330" y="22"/>
                      </a:lnTo>
                      <a:lnTo>
                        <a:pt x="331" y="23"/>
                      </a:lnTo>
                      <a:lnTo>
                        <a:pt x="332" y="23"/>
                      </a:lnTo>
                      <a:lnTo>
                        <a:pt x="332" y="23"/>
                      </a:lnTo>
                      <a:lnTo>
                        <a:pt x="333" y="23"/>
                      </a:lnTo>
                      <a:lnTo>
                        <a:pt x="334" y="24"/>
                      </a:lnTo>
                      <a:lnTo>
                        <a:pt x="335" y="24"/>
                      </a:lnTo>
                      <a:lnTo>
                        <a:pt x="336" y="24"/>
                      </a:lnTo>
                      <a:lnTo>
                        <a:pt x="336" y="24"/>
                      </a:lnTo>
                      <a:lnTo>
                        <a:pt x="337" y="24"/>
                      </a:lnTo>
                      <a:lnTo>
                        <a:pt x="338" y="24"/>
                      </a:lnTo>
                      <a:lnTo>
                        <a:pt x="339" y="25"/>
                      </a:lnTo>
                      <a:lnTo>
                        <a:pt x="340" y="25"/>
                      </a:lnTo>
                      <a:lnTo>
                        <a:pt x="340" y="25"/>
                      </a:lnTo>
                      <a:lnTo>
                        <a:pt x="341" y="25"/>
                      </a:lnTo>
                      <a:lnTo>
                        <a:pt x="342" y="25"/>
                      </a:lnTo>
                      <a:lnTo>
                        <a:pt x="343" y="25"/>
                      </a:lnTo>
                      <a:lnTo>
                        <a:pt x="344" y="25"/>
                      </a:lnTo>
                      <a:lnTo>
                        <a:pt x="344" y="25"/>
                      </a:lnTo>
                      <a:lnTo>
                        <a:pt x="345" y="25"/>
                      </a:lnTo>
                      <a:lnTo>
                        <a:pt x="346" y="25"/>
                      </a:lnTo>
                      <a:lnTo>
                        <a:pt x="347" y="25"/>
                      </a:lnTo>
                      <a:lnTo>
                        <a:pt x="347" y="25"/>
                      </a:lnTo>
                      <a:lnTo>
                        <a:pt x="348" y="25"/>
                      </a:lnTo>
                      <a:lnTo>
                        <a:pt x="349" y="25"/>
                      </a:lnTo>
                      <a:lnTo>
                        <a:pt x="350" y="24"/>
                      </a:lnTo>
                      <a:lnTo>
                        <a:pt x="351" y="25"/>
                      </a:lnTo>
                      <a:lnTo>
                        <a:pt x="352" y="24"/>
                      </a:lnTo>
                      <a:lnTo>
                        <a:pt x="352" y="24"/>
                      </a:lnTo>
                      <a:lnTo>
                        <a:pt x="353" y="25"/>
                      </a:lnTo>
                      <a:lnTo>
                        <a:pt x="354" y="25"/>
                      </a:lnTo>
                      <a:lnTo>
                        <a:pt x="355" y="25"/>
                      </a:lnTo>
                      <a:lnTo>
                        <a:pt x="355" y="25"/>
                      </a:lnTo>
                      <a:lnTo>
                        <a:pt x="356" y="25"/>
                      </a:lnTo>
                      <a:lnTo>
                        <a:pt x="357" y="25"/>
                      </a:lnTo>
                      <a:lnTo>
                        <a:pt x="358" y="25"/>
                      </a:lnTo>
                      <a:lnTo>
                        <a:pt x="359" y="25"/>
                      </a:lnTo>
                      <a:lnTo>
                        <a:pt x="359" y="25"/>
                      </a:lnTo>
                      <a:lnTo>
                        <a:pt x="360" y="26"/>
                      </a:lnTo>
                      <a:lnTo>
                        <a:pt x="361" y="26"/>
                      </a:lnTo>
                      <a:lnTo>
                        <a:pt x="362" y="26"/>
                      </a:lnTo>
                      <a:lnTo>
                        <a:pt x="363" y="26"/>
                      </a:lnTo>
                      <a:lnTo>
                        <a:pt x="364" y="26"/>
                      </a:lnTo>
                      <a:lnTo>
                        <a:pt x="364" y="26"/>
                      </a:lnTo>
                      <a:lnTo>
                        <a:pt x="365" y="27"/>
                      </a:lnTo>
                      <a:lnTo>
                        <a:pt x="366" y="27"/>
                      </a:lnTo>
                      <a:lnTo>
                        <a:pt x="367" y="27"/>
                      </a:lnTo>
                      <a:lnTo>
                        <a:pt x="367" y="27"/>
                      </a:lnTo>
                      <a:lnTo>
                        <a:pt x="368" y="27"/>
                      </a:lnTo>
                      <a:lnTo>
                        <a:pt x="369" y="27"/>
                      </a:lnTo>
                      <a:lnTo>
                        <a:pt x="370" y="28"/>
                      </a:lnTo>
                      <a:lnTo>
                        <a:pt x="370" y="28"/>
                      </a:lnTo>
                      <a:lnTo>
                        <a:pt x="371" y="28"/>
                      </a:lnTo>
                      <a:lnTo>
                        <a:pt x="372" y="28"/>
                      </a:lnTo>
                      <a:lnTo>
                        <a:pt x="373" y="29"/>
                      </a:lnTo>
                      <a:lnTo>
                        <a:pt x="374" y="29"/>
                      </a:lnTo>
                      <a:lnTo>
                        <a:pt x="375" y="29"/>
                      </a:lnTo>
                      <a:lnTo>
                        <a:pt x="375" y="29"/>
                      </a:lnTo>
                      <a:lnTo>
                        <a:pt x="376" y="29"/>
                      </a:lnTo>
                      <a:lnTo>
                        <a:pt x="377" y="29"/>
                      </a:lnTo>
                      <a:lnTo>
                        <a:pt x="378" y="29"/>
                      </a:lnTo>
                      <a:lnTo>
                        <a:pt x="379" y="29"/>
                      </a:lnTo>
                      <a:lnTo>
                        <a:pt x="379" y="29"/>
                      </a:lnTo>
                      <a:lnTo>
                        <a:pt x="380" y="29"/>
                      </a:lnTo>
                      <a:lnTo>
                        <a:pt x="381" y="30"/>
                      </a:lnTo>
                      <a:lnTo>
                        <a:pt x="382" y="30"/>
                      </a:lnTo>
                      <a:lnTo>
                        <a:pt x="382" y="29"/>
                      </a:lnTo>
                      <a:lnTo>
                        <a:pt x="383" y="30"/>
                      </a:lnTo>
                      <a:lnTo>
                        <a:pt x="384" y="30"/>
                      </a:lnTo>
                      <a:lnTo>
                        <a:pt x="385" y="30"/>
                      </a:lnTo>
                      <a:lnTo>
                        <a:pt x="386" y="30"/>
                      </a:lnTo>
                      <a:lnTo>
                        <a:pt x="387" y="30"/>
                      </a:lnTo>
                      <a:lnTo>
                        <a:pt x="387" y="30"/>
                      </a:lnTo>
                      <a:lnTo>
                        <a:pt x="388" y="30"/>
                      </a:lnTo>
                      <a:lnTo>
                        <a:pt x="389" y="30"/>
                      </a:lnTo>
                      <a:lnTo>
                        <a:pt x="390" y="30"/>
                      </a:lnTo>
                      <a:lnTo>
                        <a:pt x="390" y="30"/>
                      </a:lnTo>
                      <a:lnTo>
                        <a:pt x="391" y="30"/>
                      </a:lnTo>
                      <a:lnTo>
                        <a:pt x="392" y="30"/>
                      </a:lnTo>
                      <a:lnTo>
                        <a:pt x="393" y="30"/>
                      </a:lnTo>
                      <a:lnTo>
                        <a:pt x="394" y="30"/>
                      </a:lnTo>
                      <a:lnTo>
                        <a:pt x="394" y="30"/>
                      </a:lnTo>
                      <a:lnTo>
                        <a:pt x="395" y="30"/>
                      </a:lnTo>
                      <a:lnTo>
                        <a:pt x="396" y="30"/>
                      </a:lnTo>
                      <a:lnTo>
                        <a:pt x="397" y="30"/>
                      </a:lnTo>
                      <a:lnTo>
                        <a:pt x="398" y="30"/>
                      </a:lnTo>
                      <a:lnTo>
                        <a:pt x="399" y="30"/>
                      </a:lnTo>
                      <a:lnTo>
                        <a:pt x="399" y="30"/>
                      </a:lnTo>
                      <a:lnTo>
                        <a:pt x="400" y="30"/>
                      </a:lnTo>
                      <a:lnTo>
                        <a:pt x="401" y="30"/>
                      </a:lnTo>
                      <a:lnTo>
                        <a:pt x="402" y="30"/>
                      </a:lnTo>
                      <a:lnTo>
                        <a:pt x="402" y="30"/>
                      </a:lnTo>
                      <a:lnTo>
                        <a:pt x="403" y="30"/>
                      </a:lnTo>
                      <a:lnTo>
                        <a:pt x="404" y="30"/>
                      </a:lnTo>
                      <a:lnTo>
                        <a:pt x="405" y="30"/>
                      </a:lnTo>
                      <a:lnTo>
                        <a:pt x="406" y="29"/>
                      </a:lnTo>
                      <a:lnTo>
                        <a:pt x="406" y="30"/>
                      </a:lnTo>
                      <a:lnTo>
                        <a:pt x="407" y="30"/>
                      </a:lnTo>
                      <a:lnTo>
                        <a:pt x="408" y="29"/>
                      </a:lnTo>
                      <a:lnTo>
                        <a:pt x="409" y="29"/>
                      </a:lnTo>
                      <a:lnTo>
                        <a:pt x="410" y="29"/>
                      </a:lnTo>
                      <a:lnTo>
                        <a:pt x="410" y="29"/>
                      </a:lnTo>
                      <a:lnTo>
                        <a:pt x="411" y="29"/>
                      </a:lnTo>
                      <a:lnTo>
                        <a:pt x="412" y="29"/>
                      </a:lnTo>
                      <a:lnTo>
                        <a:pt x="413" y="29"/>
                      </a:lnTo>
                      <a:lnTo>
                        <a:pt x="414" y="29"/>
                      </a:lnTo>
                      <a:lnTo>
                        <a:pt x="414" y="28"/>
                      </a:lnTo>
                      <a:lnTo>
                        <a:pt x="415" y="28"/>
                      </a:lnTo>
                      <a:lnTo>
                        <a:pt x="416" y="28"/>
                      </a:lnTo>
                      <a:lnTo>
                        <a:pt x="417" y="28"/>
                      </a:lnTo>
                      <a:lnTo>
                        <a:pt x="418" y="27"/>
                      </a:lnTo>
                      <a:lnTo>
                        <a:pt x="418" y="27"/>
                      </a:lnTo>
                      <a:lnTo>
                        <a:pt x="419" y="27"/>
                      </a:lnTo>
                      <a:lnTo>
                        <a:pt x="420" y="27"/>
                      </a:lnTo>
                      <a:lnTo>
                        <a:pt x="421" y="27"/>
                      </a:lnTo>
                      <a:lnTo>
                        <a:pt x="422" y="27"/>
                      </a:lnTo>
                      <a:lnTo>
                        <a:pt x="422" y="27"/>
                      </a:lnTo>
                      <a:lnTo>
                        <a:pt x="423" y="26"/>
                      </a:lnTo>
                      <a:lnTo>
                        <a:pt x="424" y="26"/>
                      </a:lnTo>
                      <a:lnTo>
                        <a:pt x="425" y="27"/>
                      </a:lnTo>
                      <a:lnTo>
                        <a:pt x="425" y="26"/>
                      </a:lnTo>
                      <a:lnTo>
                        <a:pt x="426" y="26"/>
                      </a:lnTo>
                      <a:lnTo>
                        <a:pt x="427" y="26"/>
                      </a:lnTo>
                      <a:lnTo>
                        <a:pt x="428" y="26"/>
                      </a:lnTo>
                      <a:lnTo>
                        <a:pt x="429" y="27"/>
                      </a:lnTo>
                      <a:lnTo>
                        <a:pt x="430" y="27"/>
                      </a:lnTo>
                      <a:lnTo>
                        <a:pt x="430" y="27"/>
                      </a:lnTo>
                      <a:lnTo>
                        <a:pt x="431" y="27"/>
                      </a:lnTo>
                      <a:lnTo>
                        <a:pt x="432" y="27"/>
                      </a:lnTo>
                      <a:lnTo>
                        <a:pt x="433" y="27"/>
                      </a:lnTo>
                      <a:lnTo>
                        <a:pt x="434" y="27"/>
                      </a:lnTo>
                      <a:lnTo>
                        <a:pt x="434" y="28"/>
                      </a:lnTo>
                      <a:lnTo>
                        <a:pt x="435" y="28"/>
                      </a:lnTo>
                      <a:lnTo>
                        <a:pt x="436" y="28"/>
                      </a:lnTo>
                      <a:lnTo>
                        <a:pt x="437" y="28"/>
                      </a:lnTo>
                      <a:lnTo>
                        <a:pt x="437" y="28"/>
                      </a:lnTo>
                      <a:lnTo>
                        <a:pt x="438" y="28"/>
                      </a:lnTo>
                      <a:lnTo>
                        <a:pt x="439" y="28"/>
                      </a:lnTo>
                      <a:lnTo>
                        <a:pt x="440" y="29"/>
                      </a:lnTo>
                      <a:lnTo>
                        <a:pt x="441" y="29"/>
                      </a:lnTo>
                      <a:lnTo>
                        <a:pt x="442" y="29"/>
                      </a:lnTo>
                      <a:lnTo>
                        <a:pt x="442" y="29"/>
                      </a:lnTo>
                      <a:lnTo>
                        <a:pt x="443" y="28"/>
                      </a:lnTo>
                      <a:lnTo>
                        <a:pt x="444" y="28"/>
                      </a:lnTo>
                      <a:lnTo>
                        <a:pt x="445" y="28"/>
                      </a:lnTo>
                      <a:lnTo>
                        <a:pt x="445" y="28"/>
                      </a:lnTo>
                      <a:lnTo>
                        <a:pt x="446" y="28"/>
                      </a:lnTo>
                      <a:lnTo>
                        <a:pt x="447" y="28"/>
                      </a:lnTo>
                      <a:lnTo>
                        <a:pt x="448" y="27"/>
                      </a:lnTo>
                      <a:lnTo>
                        <a:pt x="448" y="27"/>
                      </a:lnTo>
                      <a:lnTo>
                        <a:pt x="449" y="27"/>
                      </a:lnTo>
                      <a:lnTo>
                        <a:pt x="450" y="27"/>
                      </a:lnTo>
                      <a:lnTo>
                        <a:pt x="451" y="26"/>
                      </a:lnTo>
                      <a:lnTo>
                        <a:pt x="452" y="26"/>
                      </a:lnTo>
                      <a:lnTo>
                        <a:pt x="453" y="26"/>
                      </a:lnTo>
                      <a:lnTo>
                        <a:pt x="453" y="25"/>
                      </a:lnTo>
                      <a:lnTo>
                        <a:pt x="454" y="25"/>
                      </a:lnTo>
                      <a:lnTo>
                        <a:pt x="455" y="24"/>
                      </a:lnTo>
                      <a:lnTo>
                        <a:pt x="456" y="24"/>
                      </a:lnTo>
                      <a:lnTo>
                        <a:pt x="457" y="24"/>
                      </a:lnTo>
                      <a:lnTo>
                        <a:pt x="457" y="24"/>
                      </a:lnTo>
                      <a:lnTo>
                        <a:pt x="458" y="24"/>
                      </a:lnTo>
                      <a:lnTo>
                        <a:pt x="459" y="23"/>
                      </a:lnTo>
                      <a:lnTo>
                        <a:pt x="460" y="24"/>
                      </a:lnTo>
                      <a:lnTo>
                        <a:pt x="460" y="23"/>
                      </a:lnTo>
                      <a:lnTo>
                        <a:pt x="461" y="23"/>
                      </a:lnTo>
                      <a:lnTo>
                        <a:pt x="462" y="23"/>
                      </a:lnTo>
                      <a:lnTo>
                        <a:pt x="463" y="23"/>
                      </a:lnTo>
                      <a:lnTo>
                        <a:pt x="464" y="23"/>
                      </a:lnTo>
                      <a:lnTo>
                        <a:pt x="465" y="23"/>
                      </a:lnTo>
                      <a:lnTo>
                        <a:pt x="465" y="22"/>
                      </a:lnTo>
                      <a:lnTo>
                        <a:pt x="466" y="23"/>
                      </a:lnTo>
                      <a:lnTo>
                        <a:pt x="467" y="22"/>
                      </a:lnTo>
                      <a:lnTo>
                        <a:pt x="468" y="22"/>
                      </a:lnTo>
                      <a:lnTo>
                        <a:pt x="468" y="22"/>
                      </a:lnTo>
                      <a:lnTo>
                        <a:pt x="469" y="22"/>
                      </a:lnTo>
                      <a:lnTo>
                        <a:pt x="470" y="21"/>
                      </a:lnTo>
                      <a:lnTo>
                        <a:pt x="471" y="21"/>
                      </a:lnTo>
                      <a:lnTo>
                        <a:pt x="472" y="21"/>
                      </a:lnTo>
                      <a:lnTo>
                        <a:pt x="472" y="20"/>
                      </a:lnTo>
                      <a:lnTo>
                        <a:pt x="473" y="20"/>
                      </a:lnTo>
                      <a:lnTo>
                        <a:pt x="474" y="19"/>
                      </a:lnTo>
                      <a:lnTo>
                        <a:pt x="475" y="19"/>
                      </a:lnTo>
                      <a:lnTo>
                        <a:pt x="476" y="18"/>
                      </a:lnTo>
                      <a:lnTo>
                        <a:pt x="477" y="17"/>
                      </a:lnTo>
                      <a:lnTo>
                        <a:pt x="477" y="17"/>
                      </a:lnTo>
                      <a:lnTo>
                        <a:pt x="478" y="17"/>
                      </a:lnTo>
                      <a:lnTo>
                        <a:pt x="479" y="16"/>
                      </a:lnTo>
                      <a:lnTo>
                        <a:pt x="480" y="16"/>
                      </a:lnTo>
                      <a:lnTo>
                        <a:pt x="480" y="16"/>
                      </a:lnTo>
                      <a:lnTo>
                        <a:pt x="481" y="16"/>
                      </a:lnTo>
                      <a:lnTo>
                        <a:pt x="482" y="16"/>
                      </a:lnTo>
                      <a:lnTo>
                        <a:pt x="483" y="15"/>
                      </a:lnTo>
                      <a:lnTo>
                        <a:pt x="484" y="15"/>
                      </a:lnTo>
                      <a:lnTo>
                        <a:pt x="484" y="15"/>
                      </a:lnTo>
                      <a:lnTo>
                        <a:pt x="485" y="16"/>
                      </a:lnTo>
                      <a:lnTo>
                        <a:pt x="486" y="16"/>
                      </a:lnTo>
                      <a:lnTo>
                        <a:pt x="487" y="16"/>
                      </a:lnTo>
                      <a:lnTo>
                        <a:pt x="488" y="16"/>
                      </a:lnTo>
                      <a:lnTo>
                        <a:pt x="488" y="16"/>
                      </a:lnTo>
                      <a:lnTo>
                        <a:pt x="489" y="17"/>
                      </a:lnTo>
                      <a:lnTo>
                        <a:pt x="490" y="17"/>
                      </a:lnTo>
                      <a:lnTo>
                        <a:pt x="491" y="18"/>
                      </a:lnTo>
                      <a:lnTo>
                        <a:pt x="492" y="18"/>
                      </a:lnTo>
                      <a:lnTo>
                        <a:pt x="492" y="19"/>
                      </a:lnTo>
                      <a:lnTo>
                        <a:pt x="493" y="19"/>
                      </a:lnTo>
                      <a:lnTo>
                        <a:pt x="494" y="20"/>
                      </a:lnTo>
                      <a:lnTo>
                        <a:pt x="495" y="20"/>
                      </a:lnTo>
                      <a:lnTo>
                        <a:pt x="496" y="21"/>
                      </a:lnTo>
                      <a:lnTo>
                        <a:pt x="496" y="21"/>
                      </a:lnTo>
                      <a:lnTo>
                        <a:pt x="497" y="22"/>
                      </a:lnTo>
                      <a:lnTo>
                        <a:pt x="498" y="22"/>
                      </a:lnTo>
                      <a:lnTo>
                        <a:pt x="499" y="22"/>
                      </a:lnTo>
                      <a:lnTo>
                        <a:pt x="500" y="23"/>
                      </a:lnTo>
                      <a:lnTo>
                        <a:pt x="500" y="23"/>
                      </a:lnTo>
                      <a:lnTo>
                        <a:pt x="501" y="24"/>
                      </a:lnTo>
                      <a:lnTo>
                        <a:pt x="502" y="24"/>
                      </a:lnTo>
                      <a:lnTo>
                        <a:pt x="503" y="24"/>
                      </a:lnTo>
                      <a:lnTo>
                        <a:pt x="503" y="24"/>
                      </a:lnTo>
                      <a:lnTo>
                        <a:pt x="504" y="25"/>
                      </a:lnTo>
                      <a:lnTo>
                        <a:pt x="505" y="25"/>
                      </a:lnTo>
                      <a:lnTo>
                        <a:pt x="506" y="25"/>
                      </a:lnTo>
                      <a:lnTo>
                        <a:pt x="507" y="26"/>
                      </a:lnTo>
                      <a:lnTo>
                        <a:pt x="508" y="26"/>
                      </a:lnTo>
                      <a:lnTo>
                        <a:pt x="508" y="26"/>
                      </a:lnTo>
                      <a:lnTo>
                        <a:pt x="509" y="26"/>
                      </a:lnTo>
                      <a:lnTo>
                        <a:pt x="510" y="26"/>
                      </a:lnTo>
                      <a:lnTo>
                        <a:pt x="511" y="27"/>
                      </a:lnTo>
                      <a:lnTo>
                        <a:pt x="512" y="27"/>
                      </a:lnTo>
                      <a:lnTo>
                        <a:pt x="512" y="27"/>
                      </a:lnTo>
                      <a:lnTo>
                        <a:pt x="513" y="27"/>
                      </a:lnTo>
                      <a:lnTo>
                        <a:pt x="514" y="27"/>
                      </a:lnTo>
                      <a:lnTo>
                        <a:pt x="515" y="27"/>
                      </a:lnTo>
                      <a:lnTo>
                        <a:pt x="515" y="28"/>
                      </a:lnTo>
                      <a:lnTo>
                        <a:pt x="516" y="28"/>
                      </a:lnTo>
                      <a:lnTo>
                        <a:pt x="517" y="28"/>
                      </a:lnTo>
                      <a:lnTo>
                        <a:pt x="518" y="28"/>
                      </a:lnTo>
                      <a:lnTo>
                        <a:pt x="519" y="28"/>
                      </a:lnTo>
                      <a:lnTo>
                        <a:pt x="520" y="28"/>
                      </a:lnTo>
                      <a:lnTo>
                        <a:pt x="520" y="29"/>
                      </a:lnTo>
                      <a:lnTo>
                        <a:pt x="521" y="29"/>
                      </a:lnTo>
                      <a:lnTo>
                        <a:pt x="522" y="29"/>
                      </a:lnTo>
                      <a:lnTo>
                        <a:pt x="523" y="29"/>
                      </a:lnTo>
                      <a:lnTo>
                        <a:pt x="523" y="29"/>
                      </a:lnTo>
                      <a:lnTo>
                        <a:pt x="524" y="29"/>
                      </a:lnTo>
                      <a:lnTo>
                        <a:pt x="525" y="29"/>
                      </a:lnTo>
                      <a:lnTo>
                        <a:pt x="526" y="29"/>
                      </a:lnTo>
                      <a:lnTo>
                        <a:pt x="527" y="29"/>
                      </a:lnTo>
                      <a:lnTo>
                        <a:pt x="527" y="29"/>
                      </a:lnTo>
                      <a:lnTo>
                        <a:pt x="528" y="29"/>
                      </a:lnTo>
                      <a:lnTo>
                        <a:pt x="529" y="29"/>
                      </a:lnTo>
                      <a:lnTo>
                        <a:pt x="530" y="29"/>
                      </a:lnTo>
                      <a:lnTo>
                        <a:pt x="531" y="29"/>
                      </a:lnTo>
                      <a:lnTo>
                        <a:pt x="532" y="29"/>
                      </a:lnTo>
                      <a:lnTo>
                        <a:pt x="532" y="29"/>
                      </a:lnTo>
                      <a:lnTo>
                        <a:pt x="533" y="29"/>
                      </a:lnTo>
                      <a:lnTo>
                        <a:pt x="534" y="29"/>
                      </a:lnTo>
                      <a:lnTo>
                        <a:pt x="535" y="29"/>
                      </a:lnTo>
                      <a:lnTo>
                        <a:pt x="535" y="29"/>
                      </a:lnTo>
                      <a:lnTo>
                        <a:pt x="536" y="29"/>
                      </a:lnTo>
                      <a:lnTo>
                        <a:pt x="537" y="29"/>
                      </a:lnTo>
                      <a:lnTo>
                        <a:pt x="538" y="29"/>
                      </a:lnTo>
                      <a:lnTo>
                        <a:pt x="538" y="29"/>
                      </a:lnTo>
                      <a:lnTo>
                        <a:pt x="539" y="29"/>
                      </a:lnTo>
                      <a:lnTo>
                        <a:pt x="540" y="29"/>
                      </a:lnTo>
                      <a:lnTo>
                        <a:pt x="541" y="30"/>
                      </a:lnTo>
                      <a:lnTo>
                        <a:pt x="542" y="30"/>
                      </a:lnTo>
                      <a:lnTo>
                        <a:pt x="543" y="30"/>
                      </a:lnTo>
                      <a:lnTo>
                        <a:pt x="543" y="30"/>
                      </a:lnTo>
                      <a:lnTo>
                        <a:pt x="544" y="30"/>
                      </a:lnTo>
                      <a:lnTo>
                        <a:pt x="545" y="30"/>
                      </a:lnTo>
                      <a:lnTo>
                        <a:pt x="546" y="30"/>
                      </a:lnTo>
                      <a:lnTo>
                        <a:pt x="546" y="30"/>
                      </a:lnTo>
                      <a:lnTo>
                        <a:pt x="547" y="30"/>
                      </a:lnTo>
                      <a:lnTo>
                        <a:pt x="548" y="30"/>
                      </a:lnTo>
                      <a:lnTo>
                        <a:pt x="549" y="30"/>
                      </a:lnTo>
                      <a:lnTo>
                        <a:pt x="550" y="30"/>
                      </a:lnTo>
                      <a:lnTo>
                        <a:pt x="550" y="31"/>
                      </a:lnTo>
                      <a:lnTo>
                        <a:pt x="551" y="31"/>
                      </a:lnTo>
                      <a:lnTo>
                        <a:pt x="552" y="31"/>
                      </a:lnTo>
                      <a:lnTo>
                        <a:pt x="553" y="31"/>
                      </a:lnTo>
                      <a:lnTo>
                        <a:pt x="554" y="31"/>
                      </a:lnTo>
                      <a:lnTo>
                        <a:pt x="555" y="31"/>
                      </a:lnTo>
                      <a:lnTo>
                        <a:pt x="555" y="31"/>
                      </a:lnTo>
                      <a:lnTo>
                        <a:pt x="556" y="31"/>
                      </a:lnTo>
                      <a:lnTo>
                        <a:pt x="557" y="31"/>
                      </a:lnTo>
                      <a:lnTo>
                        <a:pt x="558" y="31"/>
                      </a:lnTo>
                      <a:lnTo>
                        <a:pt x="558" y="31"/>
                      </a:lnTo>
                      <a:lnTo>
                        <a:pt x="559" y="31"/>
                      </a:lnTo>
                      <a:lnTo>
                        <a:pt x="560" y="31"/>
                      </a:lnTo>
                      <a:lnTo>
                        <a:pt x="561" y="31"/>
                      </a:lnTo>
                      <a:lnTo>
                        <a:pt x="562" y="31"/>
                      </a:lnTo>
                      <a:lnTo>
                        <a:pt x="562" y="31"/>
                      </a:lnTo>
                      <a:lnTo>
                        <a:pt x="563" y="31"/>
                      </a:lnTo>
                      <a:lnTo>
                        <a:pt x="564" y="31"/>
                      </a:lnTo>
                      <a:lnTo>
                        <a:pt x="565" y="31"/>
                      </a:lnTo>
                      <a:lnTo>
                        <a:pt x="566" y="31"/>
                      </a:lnTo>
                      <a:lnTo>
                        <a:pt x="566" y="31"/>
                      </a:lnTo>
                      <a:lnTo>
                        <a:pt x="567" y="31"/>
                      </a:lnTo>
                      <a:lnTo>
                        <a:pt x="568" y="31"/>
                      </a:lnTo>
                      <a:lnTo>
                        <a:pt x="569" y="31"/>
                      </a:lnTo>
                      <a:lnTo>
                        <a:pt x="570" y="31"/>
                      </a:lnTo>
                      <a:lnTo>
                        <a:pt x="570" y="31"/>
                      </a:lnTo>
                      <a:lnTo>
                        <a:pt x="571" y="31"/>
                      </a:lnTo>
                      <a:lnTo>
                        <a:pt x="572" y="31"/>
                      </a:lnTo>
                      <a:lnTo>
                        <a:pt x="573" y="32"/>
                      </a:lnTo>
                      <a:lnTo>
                        <a:pt x="574" y="31"/>
                      </a:lnTo>
                      <a:lnTo>
                        <a:pt x="574" y="32"/>
                      </a:lnTo>
                      <a:lnTo>
                        <a:pt x="575" y="31"/>
                      </a:lnTo>
                      <a:lnTo>
                        <a:pt x="576" y="32"/>
                      </a:lnTo>
                      <a:lnTo>
                        <a:pt x="577" y="32"/>
                      </a:lnTo>
                      <a:lnTo>
                        <a:pt x="578" y="31"/>
                      </a:lnTo>
                      <a:lnTo>
                        <a:pt x="578" y="32"/>
                      </a:lnTo>
                      <a:lnTo>
                        <a:pt x="579" y="32"/>
                      </a:lnTo>
                      <a:lnTo>
                        <a:pt x="580" y="32"/>
                      </a:lnTo>
                      <a:lnTo>
                        <a:pt x="581" y="32"/>
                      </a:lnTo>
                      <a:lnTo>
                        <a:pt x="581" y="32"/>
                      </a:lnTo>
                      <a:lnTo>
                        <a:pt x="582" y="32"/>
                      </a:lnTo>
                      <a:lnTo>
                        <a:pt x="583" y="32"/>
                      </a:lnTo>
                      <a:lnTo>
                        <a:pt x="584" y="32"/>
                      </a:lnTo>
                      <a:lnTo>
                        <a:pt x="585" y="32"/>
                      </a:lnTo>
                      <a:lnTo>
                        <a:pt x="586" y="32"/>
                      </a:lnTo>
                      <a:lnTo>
                        <a:pt x="586" y="32"/>
                      </a:lnTo>
                      <a:lnTo>
                        <a:pt x="587" y="32"/>
                      </a:lnTo>
                      <a:lnTo>
                        <a:pt x="588" y="32"/>
                      </a:lnTo>
                      <a:lnTo>
                        <a:pt x="589" y="32"/>
                      </a:lnTo>
                      <a:lnTo>
                        <a:pt x="590" y="32"/>
                      </a:lnTo>
                      <a:lnTo>
                        <a:pt x="590" y="32"/>
                      </a:lnTo>
                      <a:lnTo>
                        <a:pt x="591" y="32"/>
                      </a:lnTo>
                      <a:lnTo>
                        <a:pt x="592" y="32"/>
                      </a:lnTo>
                      <a:lnTo>
                        <a:pt x="593" y="32"/>
                      </a:lnTo>
                      <a:lnTo>
                        <a:pt x="593" y="32"/>
                      </a:lnTo>
                      <a:lnTo>
                        <a:pt x="594" y="32"/>
                      </a:lnTo>
                      <a:lnTo>
                        <a:pt x="595" y="32"/>
                      </a:lnTo>
                      <a:lnTo>
                        <a:pt x="596" y="32"/>
                      </a:lnTo>
                      <a:lnTo>
                        <a:pt x="597" y="32"/>
                      </a:lnTo>
                      <a:lnTo>
                        <a:pt x="598" y="32"/>
                      </a:lnTo>
                      <a:lnTo>
                        <a:pt x="598" y="32"/>
                      </a:lnTo>
                      <a:lnTo>
                        <a:pt x="599" y="32"/>
                      </a:lnTo>
                      <a:lnTo>
                        <a:pt x="600" y="32"/>
                      </a:lnTo>
                      <a:lnTo>
                        <a:pt x="601" y="32"/>
                      </a:lnTo>
                      <a:lnTo>
                        <a:pt x="601" y="32"/>
                      </a:lnTo>
                      <a:lnTo>
                        <a:pt x="602" y="32"/>
                      </a:lnTo>
                      <a:lnTo>
                        <a:pt x="603" y="32"/>
                      </a:lnTo>
                      <a:lnTo>
                        <a:pt x="604" y="32"/>
                      </a:lnTo>
                      <a:lnTo>
                        <a:pt x="605" y="32"/>
                      </a:lnTo>
                      <a:lnTo>
                        <a:pt x="605" y="32"/>
                      </a:lnTo>
                      <a:lnTo>
                        <a:pt x="606" y="32"/>
                      </a:lnTo>
                      <a:lnTo>
                        <a:pt x="607" y="32"/>
                      </a:lnTo>
                      <a:lnTo>
                        <a:pt x="608" y="32"/>
                      </a:lnTo>
                      <a:lnTo>
                        <a:pt x="609" y="32"/>
                      </a:lnTo>
                      <a:lnTo>
                        <a:pt x="610" y="32"/>
                      </a:lnTo>
                      <a:lnTo>
                        <a:pt x="610" y="32"/>
                      </a:lnTo>
                      <a:lnTo>
                        <a:pt x="611" y="32"/>
                      </a:lnTo>
                      <a:lnTo>
                        <a:pt x="612" y="32"/>
                      </a:lnTo>
                      <a:lnTo>
                        <a:pt x="613" y="32"/>
                      </a:lnTo>
                      <a:lnTo>
                        <a:pt x="613" y="32"/>
                      </a:lnTo>
                      <a:lnTo>
                        <a:pt x="614" y="32"/>
                      </a:lnTo>
                      <a:lnTo>
                        <a:pt x="615" y="32"/>
                      </a:lnTo>
                      <a:lnTo>
                        <a:pt x="616" y="32"/>
                      </a:lnTo>
                      <a:lnTo>
                        <a:pt x="616" y="32"/>
                      </a:lnTo>
                      <a:lnTo>
                        <a:pt x="617" y="32"/>
                      </a:lnTo>
                      <a:lnTo>
                        <a:pt x="618" y="32"/>
                      </a:lnTo>
                      <a:lnTo>
                        <a:pt x="619" y="32"/>
                      </a:lnTo>
                      <a:lnTo>
                        <a:pt x="620" y="32"/>
                      </a:lnTo>
                      <a:lnTo>
                        <a:pt x="621" y="32"/>
                      </a:lnTo>
                      <a:lnTo>
                        <a:pt x="621" y="32"/>
                      </a:lnTo>
                      <a:lnTo>
                        <a:pt x="622" y="32"/>
                      </a:lnTo>
                      <a:lnTo>
                        <a:pt x="623" y="32"/>
                      </a:lnTo>
                      <a:lnTo>
                        <a:pt x="624" y="32"/>
                      </a:lnTo>
                      <a:lnTo>
                        <a:pt x="625" y="32"/>
                      </a:lnTo>
                      <a:lnTo>
                        <a:pt x="625" y="32"/>
                      </a:lnTo>
                      <a:lnTo>
                        <a:pt x="626" y="32"/>
                      </a:lnTo>
                      <a:lnTo>
                        <a:pt x="627" y="32"/>
                      </a:lnTo>
                      <a:lnTo>
                        <a:pt x="628" y="32"/>
                      </a:lnTo>
                      <a:lnTo>
                        <a:pt x="628" y="32"/>
                      </a:lnTo>
                      <a:lnTo>
                        <a:pt x="629" y="32"/>
                      </a:lnTo>
                      <a:lnTo>
                        <a:pt x="630" y="32"/>
                      </a:lnTo>
                      <a:lnTo>
                        <a:pt x="631" y="32"/>
                      </a:lnTo>
                      <a:lnTo>
                        <a:pt x="632" y="32"/>
                      </a:lnTo>
                      <a:lnTo>
                        <a:pt x="633" y="32"/>
                      </a:lnTo>
                      <a:lnTo>
                        <a:pt x="633" y="32"/>
                      </a:lnTo>
                      <a:lnTo>
                        <a:pt x="634" y="32"/>
                      </a:lnTo>
                      <a:lnTo>
                        <a:pt x="635" y="32"/>
                      </a:lnTo>
                      <a:lnTo>
                        <a:pt x="636" y="32"/>
                      </a:lnTo>
                      <a:lnTo>
                        <a:pt x="636" y="32"/>
                      </a:lnTo>
                      <a:lnTo>
                        <a:pt x="637" y="32"/>
                      </a:lnTo>
                      <a:lnTo>
                        <a:pt x="638" y="32"/>
                      </a:lnTo>
                      <a:lnTo>
                        <a:pt x="639" y="32"/>
                      </a:lnTo>
                      <a:lnTo>
                        <a:pt x="640" y="32"/>
                      </a:lnTo>
                      <a:lnTo>
                        <a:pt x="640" y="32"/>
                      </a:lnTo>
                      <a:lnTo>
                        <a:pt x="641" y="33"/>
                      </a:lnTo>
                      <a:lnTo>
                        <a:pt x="642" y="33"/>
                      </a:lnTo>
                      <a:lnTo>
                        <a:pt x="643" y="32"/>
                      </a:lnTo>
                      <a:lnTo>
                        <a:pt x="644" y="32"/>
                      </a:lnTo>
                      <a:lnTo>
                        <a:pt x="644" y="32"/>
                      </a:lnTo>
                      <a:lnTo>
                        <a:pt x="645" y="32"/>
                      </a:lnTo>
                      <a:lnTo>
                        <a:pt x="646" y="32"/>
                      </a:lnTo>
                      <a:lnTo>
                        <a:pt x="647" y="32"/>
                      </a:lnTo>
                      <a:lnTo>
                        <a:pt x="648" y="32"/>
                      </a:lnTo>
                      <a:lnTo>
                        <a:pt x="648" y="32"/>
                      </a:lnTo>
                      <a:lnTo>
                        <a:pt x="649" y="32"/>
                      </a:lnTo>
                      <a:lnTo>
                        <a:pt x="650" y="32"/>
                      </a:lnTo>
                      <a:lnTo>
                        <a:pt x="651" y="32"/>
                      </a:lnTo>
                      <a:lnTo>
                        <a:pt x="652" y="32"/>
                      </a:lnTo>
                      <a:lnTo>
                        <a:pt x="652" y="32"/>
                      </a:lnTo>
                      <a:lnTo>
                        <a:pt x="653" y="32"/>
                      </a:lnTo>
                      <a:lnTo>
                        <a:pt x="654" y="32"/>
                      </a:lnTo>
                      <a:lnTo>
                        <a:pt x="655" y="32"/>
                      </a:lnTo>
                      <a:lnTo>
                        <a:pt x="656" y="32"/>
                      </a:lnTo>
                      <a:lnTo>
                        <a:pt x="656" y="32"/>
                      </a:lnTo>
                      <a:lnTo>
                        <a:pt x="657" y="32"/>
                      </a:lnTo>
                      <a:lnTo>
                        <a:pt x="658" y="32"/>
                      </a:lnTo>
                      <a:lnTo>
                        <a:pt x="659" y="32"/>
                      </a:lnTo>
                      <a:lnTo>
                        <a:pt x="659" y="32"/>
                      </a:lnTo>
                      <a:lnTo>
                        <a:pt x="660" y="32"/>
                      </a:lnTo>
                      <a:lnTo>
                        <a:pt x="661" y="32"/>
                      </a:lnTo>
                      <a:lnTo>
                        <a:pt x="662" y="32"/>
                      </a:lnTo>
                      <a:lnTo>
                        <a:pt x="663" y="32"/>
                      </a:lnTo>
                      <a:lnTo>
                        <a:pt x="664" y="32"/>
                      </a:lnTo>
                      <a:lnTo>
                        <a:pt x="664" y="32"/>
                      </a:lnTo>
                      <a:lnTo>
                        <a:pt x="665" y="32"/>
                      </a:lnTo>
                      <a:lnTo>
                        <a:pt x="666" y="32"/>
                      </a:lnTo>
                      <a:lnTo>
                        <a:pt x="667" y="32"/>
                      </a:lnTo>
                      <a:lnTo>
                        <a:pt x="668" y="31"/>
                      </a:lnTo>
                      <a:lnTo>
                        <a:pt x="668" y="31"/>
                      </a:lnTo>
                      <a:lnTo>
                        <a:pt x="669" y="32"/>
                      </a:lnTo>
                      <a:lnTo>
                        <a:pt x="670" y="32"/>
                      </a:lnTo>
                      <a:lnTo>
                        <a:pt x="671" y="32"/>
                      </a:lnTo>
                      <a:lnTo>
                        <a:pt x="671" y="31"/>
                      </a:lnTo>
                      <a:lnTo>
                        <a:pt x="672" y="31"/>
                      </a:lnTo>
                      <a:lnTo>
                        <a:pt x="673" y="31"/>
                      </a:lnTo>
                      <a:lnTo>
                        <a:pt x="674" y="31"/>
                      </a:lnTo>
                      <a:lnTo>
                        <a:pt x="675" y="32"/>
                      </a:lnTo>
                      <a:lnTo>
                        <a:pt x="676" y="31"/>
                      </a:lnTo>
                      <a:lnTo>
                        <a:pt x="676" y="32"/>
                      </a:lnTo>
                      <a:lnTo>
                        <a:pt x="677" y="32"/>
                      </a:lnTo>
                      <a:lnTo>
                        <a:pt x="678" y="31"/>
                      </a:lnTo>
                      <a:lnTo>
                        <a:pt x="679" y="32"/>
                      </a:lnTo>
                      <a:lnTo>
                        <a:pt x="679" y="31"/>
                      </a:lnTo>
                      <a:lnTo>
                        <a:pt x="680" y="32"/>
                      </a:lnTo>
                      <a:lnTo>
                        <a:pt x="681" y="31"/>
                      </a:lnTo>
                      <a:lnTo>
                        <a:pt x="682" y="32"/>
                      </a:lnTo>
                      <a:lnTo>
                        <a:pt x="683" y="32"/>
                      </a:lnTo>
                      <a:lnTo>
                        <a:pt x="683" y="32"/>
                      </a:lnTo>
                      <a:lnTo>
                        <a:pt x="684" y="32"/>
                      </a:lnTo>
                      <a:lnTo>
                        <a:pt x="685" y="32"/>
                      </a:lnTo>
                      <a:lnTo>
                        <a:pt x="686" y="32"/>
                      </a:lnTo>
                      <a:lnTo>
                        <a:pt x="687" y="32"/>
                      </a:lnTo>
                      <a:lnTo>
                        <a:pt x="688" y="32"/>
                      </a:lnTo>
                      <a:lnTo>
                        <a:pt x="688" y="32"/>
                      </a:lnTo>
                      <a:lnTo>
                        <a:pt x="689" y="32"/>
                      </a:lnTo>
                      <a:lnTo>
                        <a:pt x="690" y="32"/>
                      </a:lnTo>
                      <a:lnTo>
                        <a:pt x="691" y="32"/>
                      </a:lnTo>
                      <a:lnTo>
                        <a:pt x="691" y="32"/>
                      </a:lnTo>
                      <a:lnTo>
                        <a:pt x="692" y="32"/>
                      </a:lnTo>
                      <a:lnTo>
                        <a:pt x="693" y="32"/>
                      </a:lnTo>
                      <a:lnTo>
                        <a:pt x="694" y="32"/>
                      </a:lnTo>
                      <a:lnTo>
                        <a:pt x="694" y="32"/>
                      </a:lnTo>
                      <a:lnTo>
                        <a:pt x="695" y="32"/>
                      </a:lnTo>
                      <a:lnTo>
                        <a:pt x="696" y="32"/>
                      </a:lnTo>
                      <a:lnTo>
                        <a:pt x="697" y="32"/>
                      </a:lnTo>
                      <a:lnTo>
                        <a:pt x="698" y="32"/>
                      </a:lnTo>
                      <a:lnTo>
                        <a:pt x="699" y="32"/>
                      </a:lnTo>
                      <a:lnTo>
                        <a:pt x="699" y="32"/>
                      </a:lnTo>
                      <a:lnTo>
                        <a:pt x="700" y="32"/>
                      </a:lnTo>
                      <a:lnTo>
                        <a:pt x="701" y="32"/>
                      </a:lnTo>
                      <a:lnTo>
                        <a:pt x="702" y="32"/>
                      </a:lnTo>
                      <a:lnTo>
                        <a:pt x="703" y="32"/>
                      </a:lnTo>
                      <a:lnTo>
                        <a:pt x="703" y="32"/>
                      </a:lnTo>
                      <a:lnTo>
                        <a:pt x="704" y="32"/>
                      </a:lnTo>
                      <a:lnTo>
                        <a:pt x="705" y="32"/>
                      </a:lnTo>
                      <a:lnTo>
                        <a:pt x="706" y="32"/>
                      </a:lnTo>
                      <a:lnTo>
                        <a:pt x="706" y="32"/>
                      </a:lnTo>
                      <a:lnTo>
                        <a:pt x="707" y="32"/>
                      </a:lnTo>
                      <a:lnTo>
                        <a:pt x="708" y="32"/>
                      </a:lnTo>
                      <a:lnTo>
                        <a:pt x="709" y="32"/>
                      </a:lnTo>
                      <a:lnTo>
                        <a:pt x="710" y="32"/>
                      </a:lnTo>
                      <a:lnTo>
                        <a:pt x="711" y="32"/>
                      </a:lnTo>
                      <a:lnTo>
                        <a:pt x="711" y="32"/>
                      </a:lnTo>
                      <a:lnTo>
                        <a:pt x="712" y="32"/>
                      </a:lnTo>
                      <a:lnTo>
                        <a:pt x="713" y="32"/>
                      </a:lnTo>
                      <a:lnTo>
                        <a:pt x="714" y="32"/>
                      </a:lnTo>
                      <a:lnTo>
                        <a:pt x="714" y="32"/>
                      </a:lnTo>
                      <a:lnTo>
                        <a:pt x="715" y="32"/>
                      </a:lnTo>
                      <a:lnTo>
                        <a:pt x="716" y="32"/>
                      </a:lnTo>
                      <a:lnTo>
                        <a:pt x="717" y="32"/>
                      </a:lnTo>
                      <a:lnTo>
                        <a:pt x="718" y="32"/>
                      </a:lnTo>
                      <a:lnTo>
                        <a:pt x="718" y="32"/>
                      </a:lnTo>
                      <a:lnTo>
                        <a:pt x="719" y="32"/>
                      </a:lnTo>
                      <a:lnTo>
                        <a:pt x="720" y="32"/>
                      </a:lnTo>
                      <a:lnTo>
                        <a:pt x="721" y="32"/>
                      </a:lnTo>
                      <a:lnTo>
                        <a:pt x="722" y="32"/>
                      </a:lnTo>
                      <a:lnTo>
                        <a:pt x="723" y="32"/>
                      </a:lnTo>
                      <a:lnTo>
                        <a:pt x="723" y="32"/>
                      </a:lnTo>
                      <a:lnTo>
                        <a:pt x="724" y="32"/>
                      </a:lnTo>
                      <a:lnTo>
                        <a:pt x="725" y="32"/>
                      </a:lnTo>
                      <a:lnTo>
                        <a:pt x="726" y="32"/>
                      </a:lnTo>
                      <a:lnTo>
                        <a:pt x="726" y="32"/>
                      </a:lnTo>
                      <a:lnTo>
                        <a:pt x="727" y="32"/>
                      </a:lnTo>
                      <a:lnTo>
                        <a:pt x="728" y="32"/>
                      </a:lnTo>
                      <a:lnTo>
                        <a:pt x="729" y="32"/>
                      </a:lnTo>
                      <a:lnTo>
                        <a:pt x="730" y="32"/>
                      </a:lnTo>
                      <a:lnTo>
                        <a:pt x="730" y="32"/>
                      </a:lnTo>
                      <a:lnTo>
                        <a:pt x="731" y="32"/>
                      </a:lnTo>
                      <a:lnTo>
                        <a:pt x="732" y="32"/>
                      </a:lnTo>
                      <a:lnTo>
                        <a:pt x="733" y="32"/>
                      </a:lnTo>
                      <a:lnTo>
                        <a:pt x="734" y="32"/>
                      </a:lnTo>
                      <a:lnTo>
                        <a:pt x="734" y="32"/>
                      </a:lnTo>
                      <a:lnTo>
                        <a:pt x="735" y="32"/>
                      </a:lnTo>
                      <a:lnTo>
                        <a:pt x="736" y="32"/>
                      </a:lnTo>
                      <a:lnTo>
                        <a:pt x="737" y="32"/>
                      </a:lnTo>
                      <a:lnTo>
                        <a:pt x="737" y="32"/>
                      </a:lnTo>
                      <a:lnTo>
                        <a:pt x="738" y="32"/>
                      </a:lnTo>
                      <a:lnTo>
                        <a:pt x="739" y="32"/>
                      </a:lnTo>
                      <a:lnTo>
                        <a:pt x="740" y="32"/>
                      </a:lnTo>
                      <a:lnTo>
                        <a:pt x="741" y="32"/>
                      </a:lnTo>
                      <a:lnTo>
                        <a:pt x="742" y="32"/>
                      </a:lnTo>
                      <a:lnTo>
                        <a:pt x="742" y="32"/>
                      </a:lnTo>
                      <a:lnTo>
                        <a:pt x="743" y="32"/>
                      </a:lnTo>
                      <a:lnTo>
                        <a:pt x="744" y="32"/>
                      </a:lnTo>
                      <a:lnTo>
                        <a:pt x="745" y="32"/>
                      </a:lnTo>
                      <a:lnTo>
                        <a:pt x="746" y="32"/>
                      </a:lnTo>
                      <a:lnTo>
                        <a:pt x="746" y="32"/>
                      </a:lnTo>
                      <a:lnTo>
                        <a:pt x="747" y="32"/>
                      </a:lnTo>
                      <a:lnTo>
                        <a:pt x="748" y="32"/>
                      </a:lnTo>
                      <a:lnTo>
                        <a:pt x="749" y="32"/>
                      </a:lnTo>
                      <a:lnTo>
                        <a:pt x="749" y="32"/>
                      </a:lnTo>
                      <a:lnTo>
                        <a:pt x="750" y="32"/>
                      </a:lnTo>
                      <a:lnTo>
                        <a:pt x="751" y="32"/>
                      </a:lnTo>
                      <a:lnTo>
                        <a:pt x="752" y="32"/>
                      </a:lnTo>
                      <a:lnTo>
                        <a:pt x="753" y="32"/>
                      </a:lnTo>
                      <a:lnTo>
                        <a:pt x="754" y="32"/>
                      </a:lnTo>
                      <a:lnTo>
                        <a:pt x="754" y="32"/>
                      </a:lnTo>
                      <a:lnTo>
                        <a:pt x="755" y="32"/>
                      </a:lnTo>
                      <a:lnTo>
                        <a:pt x="756" y="32"/>
                      </a:lnTo>
                      <a:lnTo>
                        <a:pt x="757" y="32"/>
                      </a:lnTo>
                      <a:lnTo>
                        <a:pt x="757" y="32"/>
                      </a:lnTo>
                      <a:lnTo>
                        <a:pt x="758" y="32"/>
                      </a:lnTo>
                      <a:lnTo>
                        <a:pt x="759" y="32"/>
                      </a:lnTo>
                      <a:lnTo>
                        <a:pt x="760" y="32"/>
                      </a:lnTo>
                      <a:lnTo>
                        <a:pt x="761" y="32"/>
                      </a:lnTo>
                      <a:lnTo>
                        <a:pt x="761" y="33"/>
                      </a:lnTo>
                      <a:lnTo>
                        <a:pt x="762" y="33"/>
                      </a:lnTo>
                      <a:lnTo>
                        <a:pt x="763" y="33"/>
                      </a:lnTo>
                      <a:lnTo>
                        <a:pt x="764" y="33"/>
                      </a:lnTo>
                      <a:lnTo>
                        <a:pt x="765" y="33"/>
                      </a:lnTo>
                      <a:lnTo>
                        <a:pt x="766" y="33"/>
                      </a:lnTo>
                      <a:lnTo>
                        <a:pt x="766" y="33"/>
                      </a:lnTo>
                      <a:lnTo>
                        <a:pt x="767" y="33"/>
                      </a:lnTo>
                      <a:lnTo>
                        <a:pt x="768" y="33"/>
                      </a:lnTo>
                      <a:lnTo>
                        <a:pt x="769" y="32"/>
                      </a:lnTo>
                      <a:lnTo>
                        <a:pt x="769" y="33"/>
                      </a:lnTo>
                      <a:lnTo>
                        <a:pt x="770" y="33"/>
                      </a:lnTo>
                      <a:lnTo>
                        <a:pt x="771" y="33"/>
                      </a:lnTo>
                      <a:lnTo>
                        <a:pt x="772" y="33"/>
                      </a:lnTo>
                      <a:lnTo>
                        <a:pt x="772" y="33"/>
                      </a:lnTo>
                      <a:lnTo>
                        <a:pt x="773" y="33"/>
                      </a:lnTo>
                      <a:lnTo>
                        <a:pt x="774" y="33"/>
                      </a:lnTo>
                      <a:lnTo>
                        <a:pt x="775" y="33"/>
                      </a:lnTo>
                      <a:lnTo>
                        <a:pt x="776" y="33"/>
                      </a:lnTo>
                      <a:lnTo>
                        <a:pt x="777" y="33"/>
                      </a:lnTo>
                      <a:lnTo>
                        <a:pt x="777" y="33"/>
                      </a:lnTo>
                      <a:lnTo>
                        <a:pt x="778" y="33"/>
                      </a:lnTo>
                      <a:lnTo>
                        <a:pt x="779" y="33"/>
                      </a:lnTo>
                      <a:lnTo>
                        <a:pt x="780" y="33"/>
                      </a:lnTo>
                      <a:lnTo>
                        <a:pt x="781" y="33"/>
                      </a:lnTo>
                      <a:lnTo>
                        <a:pt x="781" y="32"/>
                      </a:lnTo>
                      <a:lnTo>
                        <a:pt x="782" y="32"/>
                      </a:lnTo>
                      <a:lnTo>
                        <a:pt x="783" y="33"/>
                      </a:lnTo>
                      <a:lnTo>
                        <a:pt x="784" y="32"/>
                      </a:lnTo>
                      <a:lnTo>
                        <a:pt x="784" y="33"/>
                      </a:lnTo>
                      <a:lnTo>
                        <a:pt x="785" y="33"/>
                      </a:lnTo>
                      <a:lnTo>
                        <a:pt x="786" y="33"/>
                      </a:lnTo>
                      <a:lnTo>
                        <a:pt x="787" y="33"/>
                      </a:lnTo>
                      <a:lnTo>
                        <a:pt x="788" y="32"/>
                      </a:lnTo>
                      <a:lnTo>
                        <a:pt x="789" y="32"/>
                      </a:lnTo>
                      <a:lnTo>
                        <a:pt x="789" y="32"/>
                      </a:lnTo>
                      <a:lnTo>
                        <a:pt x="790" y="32"/>
                      </a:lnTo>
                      <a:lnTo>
                        <a:pt x="791" y="32"/>
                      </a:lnTo>
                      <a:lnTo>
                        <a:pt x="792" y="32"/>
                      </a:lnTo>
                      <a:lnTo>
                        <a:pt x="792" y="32"/>
                      </a:lnTo>
                      <a:lnTo>
                        <a:pt x="793" y="32"/>
                      </a:lnTo>
                      <a:lnTo>
                        <a:pt x="794" y="32"/>
                      </a:lnTo>
                      <a:lnTo>
                        <a:pt x="795" y="32"/>
                      </a:lnTo>
                      <a:lnTo>
                        <a:pt x="796" y="32"/>
                      </a:lnTo>
                      <a:lnTo>
                        <a:pt x="796" y="32"/>
                      </a:lnTo>
                      <a:lnTo>
                        <a:pt x="797" y="32"/>
                      </a:lnTo>
                      <a:lnTo>
                        <a:pt x="798" y="32"/>
                      </a:lnTo>
                      <a:lnTo>
                        <a:pt x="799" y="32"/>
                      </a:lnTo>
                      <a:lnTo>
                        <a:pt x="800" y="32"/>
                      </a:lnTo>
                      <a:lnTo>
                        <a:pt x="801" y="32"/>
                      </a:lnTo>
                      <a:lnTo>
                        <a:pt x="801" y="32"/>
                      </a:lnTo>
                      <a:lnTo>
                        <a:pt x="802" y="32"/>
                      </a:lnTo>
                      <a:lnTo>
                        <a:pt x="803" y="32"/>
                      </a:lnTo>
                      <a:lnTo>
                        <a:pt x="804" y="32"/>
                      </a:lnTo>
                      <a:lnTo>
                        <a:pt x="804" y="32"/>
                      </a:lnTo>
                      <a:lnTo>
                        <a:pt x="805" y="32"/>
                      </a:lnTo>
                      <a:lnTo>
                        <a:pt x="806" y="32"/>
                      </a:lnTo>
                      <a:lnTo>
                        <a:pt x="807" y="32"/>
                      </a:lnTo>
                      <a:lnTo>
                        <a:pt x="808" y="32"/>
                      </a:lnTo>
                      <a:lnTo>
                        <a:pt x="808" y="32"/>
                      </a:lnTo>
                      <a:lnTo>
                        <a:pt x="809" y="32"/>
                      </a:lnTo>
                      <a:lnTo>
                        <a:pt x="810" y="32"/>
                      </a:lnTo>
                      <a:lnTo>
                        <a:pt x="811" y="33"/>
                      </a:lnTo>
                      <a:lnTo>
                        <a:pt x="812" y="32"/>
                      </a:lnTo>
                      <a:lnTo>
                        <a:pt x="812" y="32"/>
                      </a:lnTo>
                      <a:lnTo>
                        <a:pt x="813" y="32"/>
                      </a:lnTo>
                      <a:lnTo>
                        <a:pt x="814" y="32"/>
                      </a:lnTo>
                      <a:lnTo>
                        <a:pt x="815" y="32"/>
                      </a:lnTo>
                    </a:path>
                  </a:pathLst>
                </a:custGeom>
                <a:noFill/>
                <a:ln w="0" cap="flat">
                  <a:solidFill>
                    <a:srgbClr val="800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334" name="Freeform 143">
                  <a:extLst>
                    <a:ext uri="{FF2B5EF4-FFF2-40B4-BE49-F238E27FC236}">
                      <a16:creationId xmlns:a16="http://schemas.microsoft.com/office/drawing/2014/main" id="{ED3CB378-2DA8-4815-945D-6117DB1F85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95" y="3928"/>
                  <a:ext cx="467" cy="11"/>
                </a:xfrm>
                <a:custGeom>
                  <a:avLst/>
                  <a:gdLst>
                    <a:gd name="T0" fmla="*/ 7 w 467"/>
                    <a:gd name="T1" fmla="*/ 10 h 11"/>
                    <a:gd name="T2" fmla="*/ 15 w 467"/>
                    <a:gd name="T3" fmla="*/ 10 h 11"/>
                    <a:gd name="T4" fmla="*/ 23 w 467"/>
                    <a:gd name="T5" fmla="*/ 9 h 11"/>
                    <a:gd name="T6" fmla="*/ 31 w 467"/>
                    <a:gd name="T7" fmla="*/ 9 h 11"/>
                    <a:gd name="T8" fmla="*/ 39 w 467"/>
                    <a:gd name="T9" fmla="*/ 9 h 11"/>
                    <a:gd name="T10" fmla="*/ 47 w 467"/>
                    <a:gd name="T11" fmla="*/ 10 h 11"/>
                    <a:gd name="T12" fmla="*/ 55 w 467"/>
                    <a:gd name="T13" fmla="*/ 10 h 11"/>
                    <a:gd name="T14" fmla="*/ 63 w 467"/>
                    <a:gd name="T15" fmla="*/ 10 h 11"/>
                    <a:gd name="T16" fmla="*/ 71 w 467"/>
                    <a:gd name="T17" fmla="*/ 10 h 11"/>
                    <a:gd name="T18" fmla="*/ 79 w 467"/>
                    <a:gd name="T19" fmla="*/ 10 h 11"/>
                    <a:gd name="T20" fmla="*/ 87 w 467"/>
                    <a:gd name="T21" fmla="*/ 10 h 11"/>
                    <a:gd name="T22" fmla="*/ 95 w 467"/>
                    <a:gd name="T23" fmla="*/ 10 h 11"/>
                    <a:gd name="T24" fmla="*/ 102 w 467"/>
                    <a:gd name="T25" fmla="*/ 10 h 11"/>
                    <a:gd name="T26" fmla="*/ 110 w 467"/>
                    <a:gd name="T27" fmla="*/ 10 h 11"/>
                    <a:gd name="T28" fmla="*/ 118 w 467"/>
                    <a:gd name="T29" fmla="*/ 10 h 11"/>
                    <a:gd name="T30" fmla="*/ 126 w 467"/>
                    <a:gd name="T31" fmla="*/ 10 h 11"/>
                    <a:gd name="T32" fmla="*/ 134 w 467"/>
                    <a:gd name="T33" fmla="*/ 11 h 11"/>
                    <a:gd name="T34" fmla="*/ 142 w 467"/>
                    <a:gd name="T35" fmla="*/ 11 h 11"/>
                    <a:gd name="T36" fmla="*/ 150 w 467"/>
                    <a:gd name="T37" fmla="*/ 10 h 11"/>
                    <a:gd name="T38" fmla="*/ 158 w 467"/>
                    <a:gd name="T39" fmla="*/ 10 h 11"/>
                    <a:gd name="T40" fmla="*/ 166 w 467"/>
                    <a:gd name="T41" fmla="*/ 10 h 11"/>
                    <a:gd name="T42" fmla="*/ 174 w 467"/>
                    <a:gd name="T43" fmla="*/ 10 h 11"/>
                    <a:gd name="T44" fmla="*/ 182 w 467"/>
                    <a:gd name="T45" fmla="*/ 10 h 11"/>
                    <a:gd name="T46" fmla="*/ 190 w 467"/>
                    <a:gd name="T47" fmla="*/ 10 h 11"/>
                    <a:gd name="T48" fmla="*/ 198 w 467"/>
                    <a:gd name="T49" fmla="*/ 10 h 11"/>
                    <a:gd name="T50" fmla="*/ 206 w 467"/>
                    <a:gd name="T51" fmla="*/ 10 h 11"/>
                    <a:gd name="T52" fmla="*/ 214 w 467"/>
                    <a:gd name="T53" fmla="*/ 10 h 11"/>
                    <a:gd name="T54" fmla="*/ 222 w 467"/>
                    <a:gd name="T55" fmla="*/ 11 h 11"/>
                    <a:gd name="T56" fmla="*/ 230 w 467"/>
                    <a:gd name="T57" fmla="*/ 11 h 11"/>
                    <a:gd name="T58" fmla="*/ 238 w 467"/>
                    <a:gd name="T59" fmla="*/ 11 h 11"/>
                    <a:gd name="T60" fmla="*/ 246 w 467"/>
                    <a:gd name="T61" fmla="*/ 11 h 11"/>
                    <a:gd name="T62" fmla="*/ 254 w 467"/>
                    <a:gd name="T63" fmla="*/ 10 h 11"/>
                    <a:gd name="T64" fmla="*/ 262 w 467"/>
                    <a:gd name="T65" fmla="*/ 10 h 11"/>
                    <a:gd name="T66" fmla="*/ 270 w 467"/>
                    <a:gd name="T67" fmla="*/ 10 h 11"/>
                    <a:gd name="T68" fmla="*/ 278 w 467"/>
                    <a:gd name="T69" fmla="*/ 10 h 11"/>
                    <a:gd name="T70" fmla="*/ 286 w 467"/>
                    <a:gd name="T71" fmla="*/ 11 h 11"/>
                    <a:gd name="T72" fmla="*/ 293 w 467"/>
                    <a:gd name="T73" fmla="*/ 11 h 11"/>
                    <a:gd name="T74" fmla="*/ 301 w 467"/>
                    <a:gd name="T75" fmla="*/ 11 h 11"/>
                    <a:gd name="T76" fmla="*/ 309 w 467"/>
                    <a:gd name="T77" fmla="*/ 11 h 11"/>
                    <a:gd name="T78" fmla="*/ 317 w 467"/>
                    <a:gd name="T79" fmla="*/ 11 h 11"/>
                    <a:gd name="T80" fmla="*/ 325 w 467"/>
                    <a:gd name="T81" fmla="*/ 10 h 11"/>
                    <a:gd name="T82" fmla="*/ 333 w 467"/>
                    <a:gd name="T83" fmla="*/ 10 h 11"/>
                    <a:gd name="T84" fmla="*/ 341 w 467"/>
                    <a:gd name="T85" fmla="*/ 9 h 11"/>
                    <a:gd name="T86" fmla="*/ 349 w 467"/>
                    <a:gd name="T87" fmla="*/ 6 h 11"/>
                    <a:gd name="T88" fmla="*/ 357 w 467"/>
                    <a:gd name="T89" fmla="*/ 4 h 11"/>
                    <a:gd name="T90" fmla="*/ 365 w 467"/>
                    <a:gd name="T91" fmla="*/ 1 h 11"/>
                    <a:gd name="T92" fmla="*/ 373 w 467"/>
                    <a:gd name="T93" fmla="*/ 1 h 11"/>
                    <a:gd name="T94" fmla="*/ 381 w 467"/>
                    <a:gd name="T95" fmla="*/ 5 h 11"/>
                    <a:gd name="T96" fmla="*/ 389 w 467"/>
                    <a:gd name="T97" fmla="*/ 7 h 11"/>
                    <a:gd name="T98" fmla="*/ 397 w 467"/>
                    <a:gd name="T99" fmla="*/ 8 h 11"/>
                    <a:gd name="T100" fmla="*/ 405 w 467"/>
                    <a:gd name="T101" fmla="*/ 9 h 11"/>
                    <a:gd name="T102" fmla="*/ 413 w 467"/>
                    <a:gd name="T103" fmla="*/ 9 h 11"/>
                    <a:gd name="T104" fmla="*/ 421 w 467"/>
                    <a:gd name="T105" fmla="*/ 9 h 11"/>
                    <a:gd name="T106" fmla="*/ 429 w 467"/>
                    <a:gd name="T107" fmla="*/ 9 h 11"/>
                    <a:gd name="T108" fmla="*/ 437 w 467"/>
                    <a:gd name="T109" fmla="*/ 10 h 11"/>
                    <a:gd name="T110" fmla="*/ 445 w 467"/>
                    <a:gd name="T111" fmla="*/ 10 h 11"/>
                    <a:gd name="T112" fmla="*/ 453 w 467"/>
                    <a:gd name="T113" fmla="*/ 10 h 11"/>
                    <a:gd name="T114" fmla="*/ 461 w 467"/>
                    <a:gd name="T115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67" h="11">
                      <a:moveTo>
                        <a:pt x="0" y="9"/>
                      </a:move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6" y="10"/>
                      </a:lnTo>
                      <a:lnTo>
                        <a:pt x="7" y="10"/>
                      </a:lnTo>
                      <a:lnTo>
                        <a:pt x="8" y="10"/>
                      </a:lnTo>
                      <a:lnTo>
                        <a:pt x="9" y="10"/>
                      </a:lnTo>
                      <a:lnTo>
                        <a:pt x="9" y="10"/>
                      </a:lnTo>
                      <a:lnTo>
                        <a:pt x="10" y="10"/>
                      </a:lnTo>
                      <a:lnTo>
                        <a:pt x="11" y="10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3" y="10"/>
                      </a:lnTo>
                      <a:lnTo>
                        <a:pt x="14" y="10"/>
                      </a:lnTo>
                      <a:lnTo>
                        <a:pt x="15" y="10"/>
                      </a:lnTo>
                      <a:lnTo>
                        <a:pt x="16" y="10"/>
                      </a:lnTo>
                      <a:lnTo>
                        <a:pt x="17" y="9"/>
                      </a:lnTo>
                      <a:lnTo>
                        <a:pt x="17" y="10"/>
                      </a:lnTo>
                      <a:lnTo>
                        <a:pt x="18" y="9"/>
                      </a:lnTo>
                      <a:lnTo>
                        <a:pt x="19" y="10"/>
                      </a:lnTo>
                      <a:lnTo>
                        <a:pt x="20" y="10"/>
                      </a:lnTo>
                      <a:lnTo>
                        <a:pt x="20" y="9"/>
                      </a:lnTo>
                      <a:lnTo>
                        <a:pt x="21" y="10"/>
                      </a:lnTo>
                      <a:lnTo>
                        <a:pt x="22" y="9"/>
                      </a:lnTo>
                      <a:lnTo>
                        <a:pt x="23" y="9"/>
                      </a:lnTo>
                      <a:lnTo>
                        <a:pt x="24" y="9"/>
                      </a:lnTo>
                      <a:lnTo>
                        <a:pt x="24" y="9"/>
                      </a:lnTo>
                      <a:lnTo>
                        <a:pt x="25" y="9"/>
                      </a:lnTo>
                      <a:lnTo>
                        <a:pt x="26" y="9"/>
                      </a:lnTo>
                      <a:lnTo>
                        <a:pt x="27" y="9"/>
                      </a:lnTo>
                      <a:lnTo>
                        <a:pt x="28" y="9"/>
                      </a:lnTo>
                      <a:lnTo>
                        <a:pt x="29" y="9"/>
                      </a:lnTo>
                      <a:lnTo>
                        <a:pt x="29" y="9"/>
                      </a:lnTo>
                      <a:lnTo>
                        <a:pt x="30" y="9"/>
                      </a:lnTo>
                      <a:lnTo>
                        <a:pt x="31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3" y="9"/>
                      </a:lnTo>
                      <a:lnTo>
                        <a:pt x="34" y="9"/>
                      </a:lnTo>
                      <a:lnTo>
                        <a:pt x="35" y="9"/>
                      </a:lnTo>
                      <a:lnTo>
                        <a:pt x="35" y="9"/>
                      </a:lnTo>
                      <a:lnTo>
                        <a:pt x="36" y="9"/>
                      </a:lnTo>
                      <a:lnTo>
                        <a:pt x="37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0" y="9"/>
                      </a:lnTo>
                      <a:lnTo>
                        <a:pt x="41" y="9"/>
                      </a:lnTo>
                      <a:lnTo>
                        <a:pt x="42" y="9"/>
                      </a:lnTo>
                      <a:lnTo>
                        <a:pt x="43" y="9"/>
                      </a:lnTo>
                      <a:lnTo>
                        <a:pt x="44" y="9"/>
                      </a:lnTo>
                      <a:lnTo>
                        <a:pt x="44" y="9"/>
                      </a:lnTo>
                      <a:lnTo>
                        <a:pt x="45" y="9"/>
                      </a:lnTo>
                      <a:lnTo>
                        <a:pt x="46" y="9"/>
                      </a:lnTo>
                      <a:lnTo>
                        <a:pt x="47" y="10"/>
                      </a:lnTo>
                      <a:lnTo>
                        <a:pt x="47" y="10"/>
                      </a:lnTo>
                      <a:lnTo>
                        <a:pt x="48" y="10"/>
                      </a:lnTo>
                      <a:lnTo>
                        <a:pt x="49" y="10"/>
                      </a:lnTo>
                      <a:lnTo>
                        <a:pt x="50" y="10"/>
                      </a:lnTo>
                      <a:lnTo>
                        <a:pt x="51" y="10"/>
                      </a:lnTo>
                      <a:lnTo>
                        <a:pt x="52" y="10"/>
                      </a:lnTo>
                      <a:lnTo>
                        <a:pt x="52" y="10"/>
                      </a:lnTo>
                      <a:lnTo>
                        <a:pt x="53" y="10"/>
                      </a:lnTo>
                      <a:lnTo>
                        <a:pt x="54" y="10"/>
                      </a:lnTo>
                      <a:lnTo>
                        <a:pt x="55" y="10"/>
                      </a:lnTo>
                      <a:lnTo>
                        <a:pt x="55" y="10"/>
                      </a:lnTo>
                      <a:lnTo>
                        <a:pt x="56" y="10"/>
                      </a:lnTo>
                      <a:lnTo>
                        <a:pt x="57" y="10"/>
                      </a:lnTo>
                      <a:lnTo>
                        <a:pt x="58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60" y="10"/>
                      </a:lnTo>
                      <a:lnTo>
                        <a:pt x="61" y="10"/>
                      </a:lnTo>
                      <a:lnTo>
                        <a:pt x="62" y="10"/>
                      </a:lnTo>
                      <a:lnTo>
                        <a:pt x="63" y="10"/>
                      </a:lnTo>
                      <a:lnTo>
                        <a:pt x="64" y="10"/>
                      </a:lnTo>
                      <a:lnTo>
                        <a:pt x="64" y="10"/>
                      </a:lnTo>
                      <a:lnTo>
                        <a:pt x="65" y="10"/>
                      </a:lnTo>
                      <a:lnTo>
                        <a:pt x="66" y="10"/>
                      </a:lnTo>
                      <a:lnTo>
                        <a:pt x="67" y="10"/>
                      </a:lnTo>
                      <a:lnTo>
                        <a:pt x="67" y="10"/>
                      </a:lnTo>
                      <a:lnTo>
                        <a:pt x="68" y="10"/>
                      </a:lnTo>
                      <a:lnTo>
                        <a:pt x="69" y="10"/>
                      </a:lnTo>
                      <a:lnTo>
                        <a:pt x="70" y="10"/>
                      </a:lnTo>
                      <a:lnTo>
                        <a:pt x="71" y="10"/>
                      </a:lnTo>
                      <a:lnTo>
                        <a:pt x="71" y="10"/>
                      </a:lnTo>
                      <a:lnTo>
                        <a:pt x="72" y="10"/>
                      </a:lnTo>
                      <a:lnTo>
                        <a:pt x="73" y="10"/>
                      </a:lnTo>
                      <a:lnTo>
                        <a:pt x="74" y="10"/>
                      </a:lnTo>
                      <a:lnTo>
                        <a:pt x="75" y="10"/>
                      </a:lnTo>
                      <a:lnTo>
                        <a:pt x="75" y="10"/>
                      </a:lnTo>
                      <a:lnTo>
                        <a:pt x="76" y="10"/>
                      </a:lnTo>
                      <a:lnTo>
                        <a:pt x="77" y="10"/>
                      </a:lnTo>
                      <a:lnTo>
                        <a:pt x="78" y="10"/>
                      </a:lnTo>
                      <a:lnTo>
                        <a:pt x="79" y="10"/>
                      </a:lnTo>
                      <a:lnTo>
                        <a:pt x="79" y="10"/>
                      </a:lnTo>
                      <a:lnTo>
                        <a:pt x="80" y="10"/>
                      </a:lnTo>
                      <a:lnTo>
                        <a:pt x="81" y="10"/>
                      </a:lnTo>
                      <a:lnTo>
                        <a:pt x="82" y="10"/>
                      </a:lnTo>
                      <a:lnTo>
                        <a:pt x="83" y="10"/>
                      </a:lnTo>
                      <a:lnTo>
                        <a:pt x="83" y="10"/>
                      </a:lnTo>
                      <a:lnTo>
                        <a:pt x="84" y="10"/>
                      </a:lnTo>
                      <a:lnTo>
                        <a:pt x="85" y="10"/>
                      </a:lnTo>
                      <a:lnTo>
                        <a:pt x="86" y="10"/>
                      </a:lnTo>
                      <a:lnTo>
                        <a:pt x="87" y="10"/>
                      </a:lnTo>
                      <a:lnTo>
                        <a:pt x="87" y="10"/>
                      </a:lnTo>
                      <a:lnTo>
                        <a:pt x="88" y="10"/>
                      </a:lnTo>
                      <a:lnTo>
                        <a:pt x="89" y="10"/>
                      </a:lnTo>
                      <a:lnTo>
                        <a:pt x="90" y="10"/>
                      </a:lnTo>
                      <a:lnTo>
                        <a:pt x="90" y="10"/>
                      </a:lnTo>
                      <a:lnTo>
                        <a:pt x="91" y="10"/>
                      </a:lnTo>
                      <a:lnTo>
                        <a:pt x="92" y="10"/>
                      </a:lnTo>
                      <a:lnTo>
                        <a:pt x="93" y="10"/>
                      </a:lnTo>
                      <a:lnTo>
                        <a:pt x="94" y="10"/>
                      </a:lnTo>
                      <a:lnTo>
                        <a:pt x="95" y="10"/>
                      </a:lnTo>
                      <a:lnTo>
                        <a:pt x="95" y="10"/>
                      </a:lnTo>
                      <a:lnTo>
                        <a:pt x="96" y="10"/>
                      </a:lnTo>
                      <a:lnTo>
                        <a:pt x="97" y="10"/>
                      </a:lnTo>
                      <a:lnTo>
                        <a:pt x="98" y="10"/>
                      </a:lnTo>
                      <a:lnTo>
                        <a:pt x="99" y="10"/>
                      </a:lnTo>
                      <a:lnTo>
                        <a:pt x="99" y="10"/>
                      </a:lnTo>
                      <a:lnTo>
                        <a:pt x="100" y="10"/>
                      </a:lnTo>
                      <a:lnTo>
                        <a:pt x="101" y="10"/>
                      </a:lnTo>
                      <a:lnTo>
                        <a:pt x="102" y="10"/>
                      </a:lnTo>
                      <a:lnTo>
                        <a:pt x="102" y="10"/>
                      </a:lnTo>
                      <a:lnTo>
                        <a:pt x="103" y="10"/>
                      </a:lnTo>
                      <a:lnTo>
                        <a:pt x="104" y="10"/>
                      </a:lnTo>
                      <a:lnTo>
                        <a:pt x="105" y="10"/>
                      </a:lnTo>
                      <a:lnTo>
                        <a:pt x="106" y="10"/>
                      </a:lnTo>
                      <a:lnTo>
                        <a:pt x="107" y="10"/>
                      </a:lnTo>
                      <a:lnTo>
                        <a:pt x="107" y="10"/>
                      </a:lnTo>
                      <a:lnTo>
                        <a:pt x="108" y="10"/>
                      </a:lnTo>
                      <a:lnTo>
                        <a:pt x="109" y="10"/>
                      </a:lnTo>
                      <a:lnTo>
                        <a:pt x="110" y="10"/>
                      </a:lnTo>
                      <a:lnTo>
                        <a:pt x="110" y="10"/>
                      </a:lnTo>
                      <a:lnTo>
                        <a:pt x="111" y="10"/>
                      </a:lnTo>
                      <a:lnTo>
                        <a:pt x="112" y="10"/>
                      </a:lnTo>
                      <a:lnTo>
                        <a:pt x="113" y="10"/>
                      </a:lnTo>
                      <a:lnTo>
                        <a:pt x="113" y="10"/>
                      </a:lnTo>
                      <a:lnTo>
                        <a:pt x="114" y="10"/>
                      </a:lnTo>
                      <a:lnTo>
                        <a:pt x="115" y="10"/>
                      </a:lnTo>
                      <a:lnTo>
                        <a:pt x="116" y="10"/>
                      </a:lnTo>
                      <a:lnTo>
                        <a:pt x="117" y="10"/>
                      </a:lnTo>
                      <a:lnTo>
                        <a:pt x="118" y="10"/>
                      </a:lnTo>
                      <a:lnTo>
                        <a:pt x="118" y="10"/>
                      </a:lnTo>
                      <a:lnTo>
                        <a:pt x="119" y="11"/>
                      </a:lnTo>
                      <a:lnTo>
                        <a:pt x="120" y="10"/>
                      </a:lnTo>
                      <a:lnTo>
                        <a:pt x="121" y="10"/>
                      </a:lnTo>
                      <a:lnTo>
                        <a:pt x="122" y="11"/>
                      </a:lnTo>
                      <a:lnTo>
                        <a:pt x="122" y="10"/>
                      </a:lnTo>
                      <a:lnTo>
                        <a:pt x="123" y="10"/>
                      </a:lnTo>
                      <a:lnTo>
                        <a:pt x="124" y="10"/>
                      </a:lnTo>
                      <a:lnTo>
                        <a:pt x="125" y="10"/>
                      </a:lnTo>
                      <a:lnTo>
                        <a:pt x="125" y="10"/>
                      </a:lnTo>
                      <a:lnTo>
                        <a:pt x="126" y="10"/>
                      </a:lnTo>
                      <a:lnTo>
                        <a:pt x="127" y="10"/>
                      </a:lnTo>
                      <a:lnTo>
                        <a:pt x="128" y="10"/>
                      </a:lnTo>
                      <a:lnTo>
                        <a:pt x="129" y="10"/>
                      </a:lnTo>
                      <a:lnTo>
                        <a:pt x="130" y="11"/>
                      </a:lnTo>
                      <a:lnTo>
                        <a:pt x="130" y="11"/>
                      </a:lnTo>
                      <a:lnTo>
                        <a:pt x="131" y="10"/>
                      </a:lnTo>
                      <a:lnTo>
                        <a:pt x="132" y="11"/>
                      </a:lnTo>
                      <a:lnTo>
                        <a:pt x="133" y="10"/>
                      </a:lnTo>
                      <a:lnTo>
                        <a:pt x="133" y="10"/>
                      </a:lnTo>
                      <a:lnTo>
                        <a:pt x="134" y="11"/>
                      </a:lnTo>
                      <a:lnTo>
                        <a:pt x="135" y="10"/>
                      </a:lnTo>
                      <a:lnTo>
                        <a:pt x="136" y="11"/>
                      </a:lnTo>
                      <a:lnTo>
                        <a:pt x="137" y="11"/>
                      </a:lnTo>
                      <a:lnTo>
                        <a:pt x="137" y="10"/>
                      </a:lnTo>
                      <a:lnTo>
                        <a:pt x="138" y="10"/>
                      </a:lnTo>
                      <a:lnTo>
                        <a:pt x="139" y="10"/>
                      </a:lnTo>
                      <a:lnTo>
                        <a:pt x="140" y="10"/>
                      </a:lnTo>
                      <a:lnTo>
                        <a:pt x="141" y="10"/>
                      </a:lnTo>
                      <a:lnTo>
                        <a:pt x="142" y="10"/>
                      </a:lnTo>
                      <a:lnTo>
                        <a:pt x="142" y="11"/>
                      </a:lnTo>
                      <a:lnTo>
                        <a:pt x="143" y="10"/>
                      </a:lnTo>
                      <a:lnTo>
                        <a:pt x="144" y="10"/>
                      </a:lnTo>
                      <a:lnTo>
                        <a:pt x="145" y="10"/>
                      </a:lnTo>
                      <a:lnTo>
                        <a:pt x="145" y="10"/>
                      </a:lnTo>
                      <a:lnTo>
                        <a:pt x="146" y="10"/>
                      </a:lnTo>
                      <a:lnTo>
                        <a:pt x="147" y="10"/>
                      </a:lnTo>
                      <a:lnTo>
                        <a:pt x="148" y="10"/>
                      </a:lnTo>
                      <a:lnTo>
                        <a:pt x="149" y="10"/>
                      </a:lnTo>
                      <a:lnTo>
                        <a:pt x="149" y="11"/>
                      </a:lnTo>
                      <a:lnTo>
                        <a:pt x="150" y="10"/>
                      </a:lnTo>
                      <a:lnTo>
                        <a:pt x="151" y="11"/>
                      </a:lnTo>
                      <a:lnTo>
                        <a:pt x="152" y="10"/>
                      </a:lnTo>
                      <a:lnTo>
                        <a:pt x="153" y="10"/>
                      </a:lnTo>
                      <a:lnTo>
                        <a:pt x="153" y="10"/>
                      </a:lnTo>
                      <a:lnTo>
                        <a:pt x="154" y="10"/>
                      </a:lnTo>
                      <a:lnTo>
                        <a:pt x="155" y="10"/>
                      </a:lnTo>
                      <a:lnTo>
                        <a:pt x="156" y="10"/>
                      </a:lnTo>
                      <a:lnTo>
                        <a:pt x="157" y="10"/>
                      </a:lnTo>
                      <a:lnTo>
                        <a:pt x="157" y="10"/>
                      </a:lnTo>
                      <a:lnTo>
                        <a:pt x="158" y="10"/>
                      </a:lnTo>
                      <a:lnTo>
                        <a:pt x="159" y="10"/>
                      </a:lnTo>
                      <a:lnTo>
                        <a:pt x="160" y="10"/>
                      </a:lnTo>
                      <a:lnTo>
                        <a:pt x="161" y="10"/>
                      </a:lnTo>
                      <a:lnTo>
                        <a:pt x="161" y="10"/>
                      </a:lnTo>
                      <a:lnTo>
                        <a:pt x="162" y="10"/>
                      </a:lnTo>
                      <a:lnTo>
                        <a:pt x="163" y="10"/>
                      </a:lnTo>
                      <a:lnTo>
                        <a:pt x="164" y="10"/>
                      </a:lnTo>
                      <a:lnTo>
                        <a:pt x="165" y="10"/>
                      </a:lnTo>
                      <a:lnTo>
                        <a:pt x="165" y="10"/>
                      </a:lnTo>
                      <a:lnTo>
                        <a:pt x="166" y="10"/>
                      </a:lnTo>
                      <a:lnTo>
                        <a:pt x="167" y="10"/>
                      </a:lnTo>
                      <a:lnTo>
                        <a:pt x="168" y="10"/>
                      </a:lnTo>
                      <a:lnTo>
                        <a:pt x="168" y="10"/>
                      </a:lnTo>
                      <a:lnTo>
                        <a:pt x="169" y="10"/>
                      </a:lnTo>
                      <a:lnTo>
                        <a:pt x="170" y="10"/>
                      </a:lnTo>
                      <a:lnTo>
                        <a:pt x="171" y="10"/>
                      </a:lnTo>
                      <a:lnTo>
                        <a:pt x="172" y="10"/>
                      </a:lnTo>
                      <a:lnTo>
                        <a:pt x="173" y="10"/>
                      </a:lnTo>
                      <a:lnTo>
                        <a:pt x="173" y="10"/>
                      </a:lnTo>
                      <a:lnTo>
                        <a:pt x="174" y="10"/>
                      </a:lnTo>
                      <a:lnTo>
                        <a:pt x="175" y="10"/>
                      </a:lnTo>
                      <a:lnTo>
                        <a:pt x="176" y="10"/>
                      </a:lnTo>
                      <a:lnTo>
                        <a:pt x="177" y="10"/>
                      </a:lnTo>
                      <a:lnTo>
                        <a:pt x="177" y="10"/>
                      </a:lnTo>
                      <a:lnTo>
                        <a:pt x="178" y="10"/>
                      </a:lnTo>
                      <a:lnTo>
                        <a:pt x="179" y="10"/>
                      </a:lnTo>
                      <a:lnTo>
                        <a:pt x="180" y="11"/>
                      </a:lnTo>
                      <a:lnTo>
                        <a:pt x="180" y="10"/>
                      </a:lnTo>
                      <a:lnTo>
                        <a:pt x="181" y="10"/>
                      </a:lnTo>
                      <a:lnTo>
                        <a:pt x="182" y="10"/>
                      </a:lnTo>
                      <a:lnTo>
                        <a:pt x="183" y="11"/>
                      </a:lnTo>
                      <a:lnTo>
                        <a:pt x="184" y="11"/>
                      </a:lnTo>
                      <a:lnTo>
                        <a:pt x="185" y="10"/>
                      </a:lnTo>
                      <a:lnTo>
                        <a:pt x="185" y="10"/>
                      </a:lnTo>
                      <a:lnTo>
                        <a:pt x="186" y="10"/>
                      </a:lnTo>
                      <a:lnTo>
                        <a:pt x="187" y="10"/>
                      </a:lnTo>
                      <a:lnTo>
                        <a:pt x="188" y="10"/>
                      </a:lnTo>
                      <a:lnTo>
                        <a:pt x="188" y="10"/>
                      </a:lnTo>
                      <a:lnTo>
                        <a:pt x="189" y="10"/>
                      </a:lnTo>
                      <a:lnTo>
                        <a:pt x="190" y="10"/>
                      </a:lnTo>
                      <a:lnTo>
                        <a:pt x="191" y="10"/>
                      </a:lnTo>
                      <a:lnTo>
                        <a:pt x="192" y="10"/>
                      </a:lnTo>
                      <a:lnTo>
                        <a:pt x="192" y="10"/>
                      </a:lnTo>
                      <a:lnTo>
                        <a:pt x="193" y="10"/>
                      </a:lnTo>
                      <a:lnTo>
                        <a:pt x="194" y="10"/>
                      </a:lnTo>
                      <a:lnTo>
                        <a:pt x="195" y="10"/>
                      </a:lnTo>
                      <a:lnTo>
                        <a:pt x="196" y="10"/>
                      </a:lnTo>
                      <a:lnTo>
                        <a:pt x="197" y="10"/>
                      </a:lnTo>
                      <a:lnTo>
                        <a:pt x="197" y="10"/>
                      </a:lnTo>
                      <a:lnTo>
                        <a:pt x="198" y="10"/>
                      </a:lnTo>
                      <a:lnTo>
                        <a:pt x="199" y="10"/>
                      </a:lnTo>
                      <a:lnTo>
                        <a:pt x="200" y="10"/>
                      </a:lnTo>
                      <a:lnTo>
                        <a:pt x="200" y="10"/>
                      </a:lnTo>
                      <a:lnTo>
                        <a:pt x="201" y="10"/>
                      </a:lnTo>
                      <a:lnTo>
                        <a:pt x="202" y="10"/>
                      </a:lnTo>
                      <a:lnTo>
                        <a:pt x="203" y="10"/>
                      </a:lnTo>
                      <a:lnTo>
                        <a:pt x="203" y="10"/>
                      </a:lnTo>
                      <a:lnTo>
                        <a:pt x="204" y="10"/>
                      </a:lnTo>
                      <a:lnTo>
                        <a:pt x="205" y="10"/>
                      </a:lnTo>
                      <a:lnTo>
                        <a:pt x="206" y="10"/>
                      </a:lnTo>
                      <a:lnTo>
                        <a:pt x="207" y="10"/>
                      </a:lnTo>
                      <a:lnTo>
                        <a:pt x="208" y="10"/>
                      </a:lnTo>
                      <a:lnTo>
                        <a:pt x="208" y="10"/>
                      </a:lnTo>
                      <a:lnTo>
                        <a:pt x="209" y="10"/>
                      </a:lnTo>
                      <a:lnTo>
                        <a:pt x="210" y="10"/>
                      </a:lnTo>
                      <a:lnTo>
                        <a:pt x="211" y="10"/>
                      </a:lnTo>
                      <a:lnTo>
                        <a:pt x="211" y="10"/>
                      </a:lnTo>
                      <a:lnTo>
                        <a:pt x="212" y="10"/>
                      </a:lnTo>
                      <a:lnTo>
                        <a:pt x="213" y="10"/>
                      </a:lnTo>
                      <a:lnTo>
                        <a:pt x="214" y="10"/>
                      </a:lnTo>
                      <a:lnTo>
                        <a:pt x="215" y="11"/>
                      </a:lnTo>
                      <a:lnTo>
                        <a:pt x="215" y="10"/>
                      </a:lnTo>
                      <a:lnTo>
                        <a:pt x="216" y="11"/>
                      </a:lnTo>
                      <a:lnTo>
                        <a:pt x="217" y="11"/>
                      </a:lnTo>
                      <a:lnTo>
                        <a:pt x="218" y="11"/>
                      </a:lnTo>
                      <a:lnTo>
                        <a:pt x="219" y="11"/>
                      </a:lnTo>
                      <a:lnTo>
                        <a:pt x="220" y="11"/>
                      </a:lnTo>
                      <a:lnTo>
                        <a:pt x="220" y="10"/>
                      </a:lnTo>
                      <a:lnTo>
                        <a:pt x="221" y="11"/>
                      </a:lnTo>
                      <a:lnTo>
                        <a:pt x="222" y="11"/>
                      </a:lnTo>
                      <a:lnTo>
                        <a:pt x="223" y="11"/>
                      </a:lnTo>
                      <a:lnTo>
                        <a:pt x="223" y="11"/>
                      </a:lnTo>
                      <a:lnTo>
                        <a:pt x="224" y="11"/>
                      </a:lnTo>
                      <a:lnTo>
                        <a:pt x="225" y="10"/>
                      </a:lnTo>
                      <a:lnTo>
                        <a:pt x="226" y="11"/>
                      </a:lnTo>
                      <a:lnTo>
                        <a:pt x="227" y="10"/>
                      </a:lnTo>
                      <a:lnTo>
                        <a:pt x="227" y="11"/>
                      </a:lnTo>
                      <a:lnTo>
                        <a:pt x="228" y="11"/>
                      </a:lnTo>
                      <a:lnTo>
                        <a:pt x="229" y="11"/>
                      </a:lnTo>
                      <a:lnTo>
                        <a:pt x="230" y="11"/>
                      </a:lnTo>
                      <a:lnTo>
                        <a:pt x="231" y="11"/>
                      </a:lnTo>
                      <a:lnTo>
                        <a:pt x="231" y="11"/>
                      </a:lnTo>
                      <a:lnTo>
                        <a:pt x="232" y="11"/>
                      </a:lnTo>
                      <a:lnTo>
                        <a:pt x="233" y="11"/>
                      </a:lnTo>
                      <a:lnTo>
                        <a:pt x="234" y="11"/>
                      </a:lnTo>
                      <a:lnTo>
                        <a:pt x="235" y="11"/>
                      </a:lnTo>
                      <a:lnTo>
                        <a:pt x="235" y="10"/>
                      </a:lnTo>
                      <a:lnTo>
                        <a:pt x="236" y="11"/>
                      </a:lnTo>
                      <a:lnTo>
                        <a:pt x="237" y="11"/>
                      </a:lnTo>
                      <a:lnTo>
                        <a:pt x="238" y="11"/>
                      </a:lnTo>
                      <a:lnTo>
                        <a:pt x="239" y="11"/>
                      </a:lnTo>
                      <a:lnTo>
                        <a:pt x="239" y="11"/>
                      </a:lnTo>
                      <a:lnTo>
                        <a:pt x="240" y="10"/>
                      </a:lnTo>
                      <a:lnTo>
                        <a:pt x="241" y="11"/>
                      </a:lnTo>
                      <a:lnTo>
                        <a:pt x="242" y="11"/>
                      </a:lnTo>
                      <a:lnTo>
                        <a:pt x="243" y="11"/>
                      </a:lnTo>
                      <a:lnTo>
                        <a:pt x="243" y="11"/>
                      </a:lnTo>
                      <a:lnTo>
                        <a:pt x="244" y="11"/>
                      </a:lnTo>
                      <a:lnTo>
                        <a:pt x="245" y="11"/>
                      </a:lnTo>
                      <a:lnTo>
                        <a:pt x="246" y="11"/>
                      </a:lnTo>
                      <a:lnTo>
                        <a:pt x="246" y="11"/>
                      </a:lnTo>
                      <a:lnTo>
                        <a:pt x="247" y="11"/>
                      </a:lnTo>
                      <a:lnTo>
                        <a:pt x="248" y="10"/>
                      </a:lnTo>
                      <a:lnTo>
                        <a:pt x="249" y="11"/>
                      </a:lnTo>
                      <a:lnTo>
                        <a:pt x="250" y="10"/>
                      </a:lnTo>
                      <a:lnTo>
                        <a:pt x="251" y="11"/>
                      </a:lnTo>
                      <a:lnTo>
                        <a:pt x="251" y="10"/>
                      </a:lnTo>
                      <a:lnTo>
                        <a:pt x="252" y="10"/>
                      </a:lnTo>
                      <a:lnTo>
                        <a:pt x="253" y="11"/>
                      </a:lnTo>
                      <a:lnTo>
                        <a:pt x="254" y="10"/>
                      </a:lnTo>
                      <a:lnTo>
                        <a:pt x="255" y="11"/>
                      </a:lnTo>
                      <a:lnTo>
                        <a:pt x="255" y="10"/>
                      </a:lnTo>
                      <a:lnTo>
                        <a:pt x="256" y="10"/>
                      </a:lnTo>
                      <a:lnTo>
                        <a:pt x="257" y="11"/>
                      </a:lnTo>
                      <a:lnTo>
                        <a:pt x="258" y="10"/>
                      </a:lnTo>
                      <a:lnTo>
                        <a:pt x="258" y="10"/>
                      </a:lnTo>
                      <a:lnTo>
                        <a:pt x="259" y="10"/>
                      </a:lnTo>
                      <a:lnTo>
                        <a:pt x="260" y="10"/>
                      </a:lnTo>
                      <a:lnTo>
                        <a:pt x="261" y="10"/>
                      </a:lnTo>
                      <a:lnTo>
                        <a:pt x="262" y="10"/>
                      </a:lnTo>
                      <a:lnTo>
                        <a:pt x="263" y="11"/>
                      </a:lnTo>
                      <a:lnTo>
                        <a:pt x="263" y="11"/>
                      </a:lnTo>
                      <a:lnTo>
                        <a:pt x="264" y="10"/>
                      </a:lnTo>
                      <a:lnTo>
                        <a:pt x="265" y="10"/>
                      </a:lnTo>
                      <a:lnTo>
                        <a:pt x="266" y="11"/>
                      </a:lnTo>
                      <a:lnTo>
                        <a:pt x="266" y="10"/>
                      </a:lnTo>
                      <a:lnTo>
                        <a:pt x="267" y="10"/>
                      </a:lnTo>
                      <a:lnTo>
                        <a:pt x="268" y="11"/>
                      </a:lnTo>
                      <a:lnTo>
                        <a:pt x="269" y="10"/>
                      </a:lnTo>
                      <a:lnTo>
                        <a:pt x="270" y="10"/>
                      </a:lnTo>
                      <a:lnTo>
                        <a:pt x="270" y="10"/>
                      </a:lnTo>
                      <a:lnTo>
                        <a:pt x="271" y="10"/>
                      </a:lnTo>
                      <a:lnTo>
                        <a:pt x="272" y="10"/>
                      </a:lnTo>
                      <a:lnTo>
                        <a:pt x="273" y="10"/>
                      </a:lnTo>
                      <a:lnTo>
                        <a:pt x="274" y="10"/>
                      </a:lnTo>
                      <a:lnTo>
                        <a:pt x="275" y="10"/>
                      </a:lnTo>
                      <a:lnTo>
                        <a:pt x="275" y="10"/>
                      </a:lnTo>
                      <a:lnTo>
                        <a:pt x="276" y="10"/>
                      </a:lnTo>
                      <a:lnTo>
                        <a:pt x="277" y="10"/>
                      </a:lnTo>
                      <a:lnTo>
                        <a:pt x="278" y="10"/>
                      </a:lnTo>
                      <a:lnTo>
                        <a:pt x="278" y="10"/>
                      </a:lnTo>
                      <a:lnTo>
                        <a:pt x="279" y="10"/>
                      </a:lnTo>
                      <a:lnTo>
                        <a:pt x="280" y="10"/>
                      </a:lnTo>
                      <a:lnTo>
                        <a:pt x="281" y="10"/>
                      </a:lnTo>
                      <a:lnTo>
                        <a:pt x="281" y="11"/>
                      </a:lnTo>
                      <a:lnTo>
                        <a:pt x="282" y="11"/>
                      </a:lnTo>
                      <a:lnTo>
                        <a:pt x="283" y="11"/>
                      </a:lnTo>
                      <a:lnTo>
                        <a:pt x="284" y="11"/>
                      </a:lnTo>
                      <a:lnTo>
                        <a:pt x="285" y="11"/>
                      </a:lnTo>
                      <a:lnTo>
                        <a:pt x="286" y="11"/>
                      </a:lnTo>
                      <a:lnTo>
                        <a:pt x="286" y="10"/>
                      </a:lnTo>
                      <a:lnTo>
                        <a:pt x="287" y="10"/>
                      </a:lnTo>
                      <a:lnTo>
                        <a:pt x="288" y="11"/>
                      </a:lnTo>
                      <a:lnTo>
                        <a:pt x="289" y="11"/>
                      </a:lnTo>
                      <a:lnTo>
                        <a:pt x="290" y="10"/>
                      </a:lnTo>
                      <a:lnTo>
                        <a:pt x="290" y="11"/>
                      </a:lnTo>
                      <a:lnTo>
                        <a:pt x="291" y="11"/>
                      </a:lnTo>
                      <a:lnTo>
                        <a:pt x="292" y="10"/>
                      </a:lnTo>
                      <a:lnTo>
                        <a:pt x="293" y="10"/>
                      </a:lnTo>
                      <a:lnTo>
                        <a:pt x="293" y="11"/>
                      </a:lnTo>
                      <a:lnTo>
                        <a:pt x="294" y="11"/>
                      </a:lnTo>
                      <a:lnTo>
                        <a:pt x="295" y="11"/>
                      </a:lnTo>
                      <a:lnTo>
                        <a:pt x="296" y="11"/>
                      </a:lnTo>
                      <a:lnTo>
                        <a:pt x="297" y="11"/>
                      </a:lnTo>
                      <a:lnTo>
                        <a:pt x="298" y="11"/>
                      </a:lnTo>
                      <a:lnTo>
                        <a:pt x="298" y="10"/>
                      </a:lnTo>
                      <a:lnTo>
                        <a:pt x="299" y="11"/>
                      </a:lnTo>
                      <a:lnTo>
                        <a:pt x="300" y="11"/>
                      </a:lnTo>
                      <a:lnTo>
                        <a:pt x="301" y="11"/>
                      </a:lnTo>
                      <a:lnTo>
                        <a:pt x="301" y="11"/>
                      </a:lnTo>
                      <a:lnTo>
                        <a:pt x="302" y="11"/>
                      </a:lnTo>
                      <a:lnTo>
                        <a:pt x="303" y="11"/>
                      </a:lnTo>
                      <a:lnTo>
                        <a:pt x="304" y="11"/>
                      </a:lnTo>
                      <a:lnTo>
                        <a:pt x="305" y="11"/>
                      </a:lnTo>
                      <a:lnTo>
                        <a:pt x="305" y="10"/>
                      </a:lnTo>
                      <a:lnTo>
                        <a:pt x="306" y="10"/>
                      </a:lnTo>
                      <a:lnTo>
                        <a:pt x="307" y="11"/>
                      </a:lnTo>
                      <a:lnTo>
                        <a:pt x="308" y="10"/>
                      </a:lnTo>
                      <a:lnTo>
                        <a:pt x="309" y="10"/>
                      </a:lnTo>
                      <a:lnTo>
                        <a:pt x="309" y="11"/>
                      </a:lnTo>
                      <a:lnTo>
                        <a:pt x="310" y="11"/>
                      </a:lnTo>
                      <a:lnTo>
                        <a:pt x="311" y="10"/>
                      </a:lnTo>
                      <a:lnTo>
                        <a:pt x="312" y="10"/>
                      </a:lnTo>
                      <a:lnTo>
                        <a:pt x="313" y="11"/>
                      </a:lnTo>
                      <a:lnTo>
                        <a:pt x="313" y="10"/>
                      </a:lnTo>
                      <a:lnTo>
                        <a:pt x="314" y="11"/>
                      </a:lnTo>
                      <a:lnTo>
                        <a:pt x="315" y="11"/>
                      </a:lnTo>
                      <a:lnTo>
                        <a:pt x="316" y="11"/>
                      </a:lnTo>
                      <a:lnTo>
                        <a:pt x="317" y="10"/>
                      </a:lnTo>
                      <a:lnTo>
                        <a:pt x="317" y="11"/>
                      </a:lnTo>
                      <a:lnTo>
                        <a:pt x="318" y="11"/>
                      </a:lnTo>
                      <a:lnTo>
                        <a:pt x="319" y="11"/>
                      </a:lnTo>
                      <a:lnTo>
                        <a:pt x="320" y="10"/>
                      </a:lnTo>
                      <a:lnTo>
                        <a:pt x="321" y="11"/>
                      </a:lnTo>
                      <a:lnTo>
                        <a:pt x="321" y="10"/>
                      </a:lnTo>
                      <a:lnTo>
                        <a:pt x="322" y="10"/>
                      </a:lnTo>
                      <a:lnTo>
                        <a:pt x="323" y="10"/>
                      </a:lnTo>
                      <a:lnTo>
                        <a:pt x="324" y="11"/>
                      </a:lnTo>
                      <a:lnTo>
                        <a:pt x="324" y="11"/>
                      </a:lnTo>
                      <a:lnTo>
                        <a:pt x="325" y="10"/>
                      </a:lnTo>
                      <a:lnTo>
                        <a:pt x="326" y="10"/>
                      </a:lnTo>
                      <a:lnTo>
                        <a:pt x="327" y="10"/>
                      </a:lnTo>
                      <a:lnTo>
                        <a:pt x="328" y="11"/>
                      </a:lnTo>
                      <a:lnTo>
                        <a:pt x="329" y="10"/>
                      </a:lnTo>
                      <a:lnTo>
                        <a:pt x="329" y="10"/>
                      </a:lnTo>
                      <a:lnTo>
                        <a:pt x="330" y="10"/>
                      </a:lnTo>
                      <a:lnTo>
                        <a:pt x="331" y="11"/>
                      </a:lnTo>
                      <a:lnTo>
                        <a:pt x="332" y="10"/>
                      </a:lnTo>
                      <a:lnTo>
                        <a:pt x="333" y="10"/>
                      </a:lnTo>
                      <a:lnTo>
                        <a:pt x="333" y="10"/>
                      </a:lnTo>
                      <a:lnTo>
                        <a:pt x="334" y="10"/>
                      </a:lnTo>
                      <a:lnTo>
                        <a:pt x="335" y="10"/>
                      </a:lnTo>
                      <a:lnTo>
                        <a:pt x="336" y="10"/>
                      </a:lnTo>
                      <a:lnTo>
                        <a:pt x="336" y="10"/>
                      </a:lnTo>
                      <a:lnTo>
                        <a:pt x="337" y="10"/>
                      </a:lnTo>
                      <a:lnTo>
                        <a:pt x="338" y="9"/>
                      </a:lnTo>
                      <a:lnTo>
                        <a:pt x="339" y="9"/>
                      </a:lnTo>
                      <a:lnTo>
                        <a:pt x="340" y="9"/>
                      </a:lnTo>
                      <a:lnTo>
                        <a:pt x="341" y="9"/>
                      </a:lnTo>
                      <a:lnTo>
                        <a:pt x="341" y="9"/>
                      </a:lnTo>
                      <a:lnTo>
                        <a:pt x="342" y="9"/>
                      </a:lnTo>
                      <a:lnTo>
                        <a:pt x="343" y="8"/>
                      </a:lnTo>
                      <a:lnTo>
                        <a:pt x="344" y="8"/>
                      </a:lnTo>
                      <a:lnTo>
                        <a:pt x="344" y="8"/>
                      </a:lnTo>
                      <a:lnTo>
                        <a:pt x="345" y="7"/>
                      </a:lnTo>
                      <a:lnTo>
                        <a:pt x="346" y="7"/>
                      </a:lnTo>
                      <a:lnTo>
                        <a:pt x="347" y="7"/>
                      </a:lnTo>
                      <a:lnTo>
                        <a:pt x="348" y="6"/>
                      </a:lnTo>
                      <a:lnTo>
                        <a:pt x="348" y="6"/>
                      </a:lnTo>
                      <a:lnTo>
                        <a:pt x="349" y="6"/>
                      </a:lnTo>
                      <a:lnTo>
                        <a:pt x="350" y="6"/>
                      </a:lnTo>
                      <a:lnTo>
                        <a:pt x="351" y="6"/>
                      </a:lnTo>
                      <a:lnTo>
                        <a:pt x="352" y="5"/>
                      </a:lnTo>
                      <a:lnTo>
                        <a:pt x="353" y="5"/>
                      </a:lnTo>
                      <a:lnTo>
                        <a:pt x="353" y="5"/>
                      </a:lnTo>
                      <a:lnTo>
                        <a:pt x="354" y="5"/>
                      </a:lnTo>
                      <a:lnTo>
                        <a:pt x="355" y="4"/>
                      </a:lnTo>
                      <a:lnTo>
                        <a:pt x="356" y="4"/>
                      </a:lnTo>
                      <a:lnTo>
                        <a:pt x="356" y="4"/>
                      </a:lnTo>
                      <a:lnTo>
                        <a:pt x="357" y="4"/>
                      </a:lnTo>
                      <a:lnTo>
                        <a:pt x="358" y="4"/>
                      </a:lnTo>
                      <a:lnTo>
                        <a:pt x="359" y="4"/>
                      </a:lnTo>
                      <a:lnTo>
                        <a:pt x="359" y="3"/>
                      </a:lnTo>
                      <a:lnTo>
                        <a:pt x="360" y="3"/>
                      </a:lnTo>
                      <a:lnTo>
                        <a:pt x="361" y="3"/>
                      </a:lnTo>
                      <a:lnTo>
                        <a:pt x="362" y="2"/>
                      </a:lnTo>
                      <a:lnTo>
                        <a:pt x="363" y="2"/>
                      </a:lnTo>
                      <a:lnTo>
                        <a:pt x="364" y="2"/>
                      </a:lnTo>
                      <a:lnTo>
                        <a:pt x="364" y="1"/>
                      </a:lnTo>
                      <a:lnTo>
                        <a:pt x="365" y="1"/>
                      </a:lnTo>
                      <a:lnTo>
                        <a:pt x="366" y="1"/>
                      </a:lnTo>
                      <a:lnTo>
                        <a:pt x="367" y="1"/>
                      </a:lnTo>
                      <a:lnTo>
                        <a:pt x="368" y="1"/>
                      </a:lnTo>
                      <a:lnTo>
                        <a:pt x="368" y="0"/>
                      </a:lnTo>
                      <a:lnTo>
                        <a:pt x="369" y="0"/>
                      </a:lnTo>
                      <a:lnTo>
                        <a:pt x="370" y="0"/>
                      </a:lnTo>
                      <a:lnTo>
                        <a:pt x="371" y="1"/>
                      </a:lnTo>
                      <a:lnTo>
                        <a:pt x="371" y="0"/>
                      </a:lnTo>
                      <a:lnTo>
                        <a:pt x="372" y="1"/>
                      </a:lnTo>
                      <a:lnTo>
                        <a:pt x="373" y="1"/>
                      </a:lnTo>
                      <a:lnTo>
                        <a:pt x="374" y="2"/>
                      </a:lnTo>
                      <a:lnTo>
                        <a:pt x="375" y="2"/>
                      </a:lnTo>
                      <a:lnTo>
                        <a:pt x="376" y="3"/>
                      </a:lnTo>
                      <a:lnTo>
                        <a:pt x="376" y="3"/>
                      </a:lnTo>
                      <a:lnTo>
                        <a:pt x="377" y="3"/>
                      </a:lnTo>
                      <a:lnTo>
                        <a:pt x="378" y="4"/>
                      </a:lnTo>
                      <a:lnTo>
                        <a:pt x="379" y="4"/>
                      </a:lnTo>
                      <a:lnTo>
                        <a:pt x="379" y="4"/>
                      </a:lnTo>
                      <a:lnTo>
                        <a:pt x="380" y="5"/>
                      </a:lnTo>
                      <a:lnTo>
                        <a:pt x="381" y="5"/>
                      </a:lnTo>
                      <a:lnTo>
                        <a:pt x="382" y="5"/>
                      </a:lnTo>
                      <a:lnTo>
                        <a:pt x="383" y="5"/>
                      </a:lnTo>
                      <a:lnTo>
                        <a:pt x="383" y="6"/>
                      </a:lnTo>
                      <a:lnTo>
                        <a:pt x="384" y="6"/>
                      </a:lnTo>
                      <a:lnTo>
                        <a:pt x="385" y="6"/>
                      </a:lnTo>
                      <a:lnTo>
                        <a:pt x="386" y="6"/>
                      </a:lnTo>
                      <a:lnTo>
                        <a:pt x="387" y="6"/>
                      </a:lnTo>
                      <a:lnTo>
                        <a:pt x="388" y="7"/>
                      </a:lnTo>
                      <a:lnTo>
                        <a:pt x="388" y="7"/>
                      </a:lnTo>
                      <a:lnTo>
                        <a:pt x="389" y="7"/>
                      </a:lnTo>
                      <a:lnTo>
                        <a:pt x="390" y="7"/>
                      </a:lnTo>
                      <a:lnTo>
                        <a:pt x="391" y="7"/>
                      </a:lnTo>
                      <a:lnTo>
                        <a:pt x="391" y="7"/>
                      </a:lnTo>
                      <a:lnTo>
                        <a:pt x="392" y="7"/>
                      </a:lnTo>
                      <a:lnTo>
                        <a:pt x="393" y="7"/>
                      </a:lnTo>
                      <a:lnTo>
                        <a:pt x="394" y="7"/>
                      </a:lnTo>
                      <a:lnTo>
                        <a:pt x="395" y="8"/>
                      </a:lnTo>
                      <a:lnTo>
                        <a:pt x="395" y="8"/>
                      </a:lnTo>
                      <a:lnTo>
                        <a:pt x="396" y="8"/>
                      </a:lnTo>
                      <a:lnTo>
                        <a:pt x="397" y="8"/>
                      </a:lnTo>
                      <a:lnTo>
                        <a:pt x="398" y="8"/>
                      </a:lnTo>
                      <a:lnTo>
                        <a:pt x="399" y="8"/>
                      </a:lnTo>
                      <a:lnTo>
                        <a:pt x="399" y="8"/>
                      </a:lnTo>
                      <a:lnTo>
                        <a:pt x="400" y="8"/>
                      </a:lnTo>
                      <a:lnTo>
                        <a:pt x="401" y="8"/>
                      </a:lnTo>
                      <a:lnTo>
                        <a:pt x="402" y="8"/>
                      </a:lnTo>
                      <a:lnTo>
                        <a:pt x="402" y="9"/>
                      </a:lnTo>
                      <a:lnTo>
                        <a:pt x="403" y="9"/>
                      </a:lnTo>
                      <a:lnTo>
                        <a:pt x="404" y="8"/>
                      </a:lnTo>
                      <a:lnTo>
                        <a:pt x="405" y="9"/>
                      </a:lnTo>
                      <a:lnTo>
                        <a:pt x="406" y="9"/>
                      </a:lnTo>
                      <a:lnTo>
                        <a:pt x="407" y="9"/>
                      </a:lnTo>
                      <a:lnTo>
                        <a:pt x="407" y="9"/>
                      </a:lnTo>
                      <a:lnTo>
                        <a:pt x="408" y="9"/>
                      </a:lnTo>
                      <a:lnTo>
                        <a:pt x="409" y="9"/>
                      </a:lnTo>
                      <a:lnTo>
                        <a:pt x="410" y="9"/>
                      </a:lnTo>
                      <a:lnTo>
                        <a:pt x="411" y="9"/>
                      </a:lnTo>
                      <a:lnTo>
                        <a:pt x="411" y="9"/>
                      </a:lnTo>
                      <a:lnTo>
                        <a:pt x="412" y="9"/>
                      </a:lnTo>
                      <a:lnTo>
                        <a:pt x="413" y="9"/>
                      </a:lnTo>
                      <a:lnTo>
                        <a:pt x="414" y="9"/>
                      </a:lnTo>
                      <a:lnTo>
                        <a:pt x="414" y="9"/>
                      </a:lnTo>
                      <a:lnTo>
                        <a:pt x="415" y="9"/>
                      </a:lnTo>
                      <a:lnTo>
                        <a:pt x="416" y="9"/>
                      </a:lnTo>
                      <a:lnTo>
                        <a:pt x="417" y="9"/>
                      </a:lnTo>
                      <a:lnTo>
                        <a:pt x="418" y="9"/>
                      </a:lnTo>
                      <a:lnTo>
                        <a:pt x="419" y="9"/>
                      </a:lnTo>
                      <a:lnTo>
                        <a:pt x="419" y="9"/>
                      </a:lnTo>
                      <a:lnTo>
                        <a:pt x="420" y="9"/>
                      </a:lnTo>
                      <a:lnTo>
                        <a:pt x="421" y="9"/>
                      </a:lnTo>
                      <a:lnTo>
                        <a:pt x="422" y="9"/>
                      </a:lnTo>
                      <a:lnTo>
                        <a:pt x="422" y="9"/>
                      </a:lnTo>
                      <a:lnTo>
                        <a:pt x="423" y="9"/>
                      </a:lnTo>
                      <a:lnTo>
                        <a:pt x="424" y="9"/>
                      </a:lnTo>
                      <a:lnTo>
                        <a:pt x="425" y="9"/>
                      </a:lnTo>
                      <a:lnTo>
                        <a:pt x="426" y="9"/>
                      </a:lnTo>
                      <a:lnTo>
                        <a:pt x="426" y="9"/>
                      </a:lnTo>
                      <a:lnTo>
                        <a:pt x="427" y="9"/>
                      </a:lnTo>
                      <a:lnTo>
                        <a:pt x="428" y="10"/>
                      </a:lnTo>
                      <a:lnTo>
                        <a:pt x="429" y="9"/>
                      </a:lnTo>
                      <a:lnTo>
                        <a:pt x="430" y="9"/>
                      </a:lnTo>
                      <a:lnTo>
                        <a:pt x="431" y="9"/>
                      </a:lnTo>
                      <a:lnTo>
                        <a:pt x="431" y="9"/>
                      </a:lnTo>
                      <a:lnTo>
                        <a:pt x="432" y="10"/>
                      </a:lnTo>
                      <a:lnTo>
                        <a:pt x="433" y="10"/>
                      </a:lnTo>
                      <a:lnTo>
                        <a:pt x="434" y="10"/>
                      </a:lnTo>
                      <a:lnTo>
                        <a:pt x="434" y="9"/>
                      </a:lnTo>
                      <a:lnTo>
                        <a:pt x="435" y="10"/>
                      </a:lnTo>
                      <a:lnTo>
                        <a:pt x="436" y="10"/>
                      </a:lnTo>
                      <a:lnTo>
                        <a:pt x="437" y="10"/>
                      </a:lnTo>
                      <a:lnTo>
                        <a:pt x="437" y="9"/>
                      </a:lnTo>
                      <a:lnTo>
                        <a:pt x="438" y="10"/>
                      </a:lnTo>
                      <a:lnTo>
                        <a:pt x="439" y="10"/>
                      </a:lnTo>
                      <a:lnTo>
                        <a:pt x="440" y="10"/>
                      </a:lnTo>
                      <a:lnTo>
                        <a:pt x="441" y="9"/>
                      </a:lnTo>
                      <a:lnTo>
                        <a:pt x="442" y="10"/>
                      </a:lnTo>
                      <a:lnTo>
                        <a:pt x="442" y="9"/>
                      </a:lnTo>
                      <a:lnTo>
                        <a:pt x="443" y="10"/>
                      </a:lnTo>
                      <a:lnTo>
                        <a:pt x="444" y="10"/>
                      </a:lnTo>
                      <a:lnTo>
                        <a:pt x="445" y="10"/>
                      </a:lnTo>
                      <a:lnTo>
                        <a:pt x="446" y="10"/>
                      </a:lnTo>
                      <a:lnTo>
                        <a:pt x="446" y="10"/>
                      </a:lnTo>
                      <a:lnTo>
                        <a:pt x="447" y="10"/>
                      </a:lnTo>
                      <a:lnTo>
                        <a:pt x="448" y="10"/>
                      </a:lnTo>
                      <a:lnTo>
                        <a:pt x="449" y="10"/>
                      </a:lnTo>
                      <a:lnTo>
                        <a:pt x="449" y="9"/>
                      </a:lnTo>
                      <a:lnTo>
                        <a:pt x="450" y="10"/>
                      </a:lnTo>
                      <a:lnTo>
                        <a:pt x="451" y="9"/>
                      </a:lnTo>
                      <a:lnTo>
                        <a:pt x="452" y="10"/>
                      </a:lnTo>
                      <a:lnTo>
                        <a:pt x="453" y="10"/>
                      </a:lnTo>
                      <a:lnTo>
                        <a:pt x="454" y="10"/>
                      </a:lnTo>
                      <a:lnTo>
                        <a:pt x="454" y="10"/>
                      </a:lnTo>
                      <a:lnTo>
                        <a:pt x="455" y="10"/>
                      </a:lnTo>
                      <a:lnTo>
                        <a:pt x="456" y="10"/>
                      </a:lnTo>
                      <a:lnTo>
                        <a:pt x="457" y="10"/>
                      </a:lnTo>
                      <a:lnTo>
                        <a:pt x="457" y="10"/>
                      </a:lnTo>
                      <a:lnTo>
                        <a:pt x="458" y="10"/>
                      </a:lnTo>
                      <a:lnTo>
                        <a:pt x="459" y="10"/>
                      </a:lnTo>
                      <a:lnTo>
                        <a:pt x="460" y="10"/>
                      </a:lnTo>
                      <a:lnTo>
                        <a:pt x="461" y="10"/>
                      </a:lnTo>
                      <a:lnTo>
                        <a:pt x="461" y="10"/>
                      </a:lnTo>
                      <a:lnTo>
                        <a:pt x="462" y="10"/>
                      </a:lnTo>
                      <a:lnTo>
                        <a:pt x="463" y="10"/>
                      </a:lnTo>
                      <a:lnTo>
                        <a:pt x="464" y="10"/>
                      </a:lnTo>
                      <a:lnTo>
                        <a:pt x="465" y="10"/>
                      </a:lnTo>
                      <a:lnTo>
                        <a:pt x="466" y="10"/>
                      </a:lnTo>
                      <a:lnTo>
                        <a:pt x="466" y="10"/>
                      </a:lnTo>
                      <a:lnTo>
                        <a:pt x="467" y="10"/>
                      </a:lnTo>
                      <a:lnTo>
                        <a:pt x="467" y="10"/>
                      </a:lnTo>
                    </a:path>
                  </a:pathLst>
                </a:custGeom>
                <a:noFill/>
                <a:ln w="0" cap="flat">
                  <a:solidFill>
                    <a:srgbClr val="800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335" name="Rectangle 145">
                  <a:extLst>
                    <a:ext uri="{FF2B5EF4-FFF2-40B4-BE49-F238E27FC236}">
                      <a16:creationId xmlns:a16="http://schemas.microsoft.com/office/drawing/2014/main" id="{C1569CB4-091C-45A1-9DCE-1D894599BF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85" y="4114"/>
                  <a:ext cx="1171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Counts vs. Acquisition Time (min)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6" name="Line 146">
                  <a:extLst>
                    <a:ext uri="{FF2B5EF4-FFF2-40B4-BE49-F238E27FC236}">
                      <a16:creationId xmlns:a16="http://schemas.microsoft.com/office/drawing/2014/main" id="{F9FA0F42-5950-4026-9C06-B977B3DC60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3" y="4033"/>
                  <a:ext cx="7409" cy="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337" name="Line 147">
                  <a:extLst>
                    <a:ext uri="{FF2B5EF4-FFF2-40B4-BE49-F238E27FC236}">
                      <a16:creationId xmlns:a16="http://schemas.microsoft.com/office/drawing/2014/main" id="{C474C7C2-55E4-4E98-8062-368B34B7A8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6" y="4033"/>
                  <a:ext cx="0" cy="1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338" name="Rectangle 148">
                  <a:extLst>
                    <a:ext uri="{FF2B5EF4-FFF2-40B4-BE49-F238E27FC236}">
                      <a16:creationId xmlns:a16="http://schemas.microsoft.com/office/drawing/2014/main" id="{1200401D-EC84-47F7-9EA2-C8C0F631DF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3" y="4052"/>
                  <a:ext cx="43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9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9" name="Line 149">
                  <a:extLst>
                    <a:ext uri="{FF2B5EF4-FFF2-40B4-BE49-F238E27FC236}">
                      <a16:creationId xmlns:a16="http://schemas.microsoft.com/office/drawing/2014/main" id="{56035E72-96DA-4A88-AB06-BC30A1C29E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1" y="4033"/>
                  <a:ext cx="0" cy="1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340" name="Rectangle 150">
                  <a:extLst>
                    <a:ext uri="{FF2B5EF4-FFF2-40B4-BE49-F238E27FC236}">
                      <a16:creationId xmlns:a16="http://schemas.microsoft.com/office/drawing/2014/main" id="{950E9490-FC81-40D2-A6E9-1D33363997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" y="4052"/>
                  <a:ext cx="87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10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1" name="Line 151">
                  <a:extLst>
                    <a:ext uri="{FF2B5EF4-FFF2-40B4-BE49-F238E27FC236}">
                      <a16:creationId xmlns:a16="http://schemas.microsoft.com/office/drawing/2014/main" id="{3C506D61-0457-4615-9FB9-99F5C7908D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1" y="4033"/>
                  <a:ext cx="0" cy="1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342" name="Rectangle 152">
                  <a:extLst>
                    <a:ext uri="{FF2B5EF4-FFF2-40B4-BE49-F238E27FC236}">
                      <a16:creationId xmlns:a16="http://schemas.microsoft.com/office/drawing/2014/main" id="{D51034B5-C85C-4D1A-A9E5-47D7C516C4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4" y="4052"/>
                  <a:ext cx="87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11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3" name="Line 153">
                  <a:extLst>
                    <a:ext uri="{FF2B5EF4-FFF2-40B4-BE49-F238E27FC236}">
                      <a16:creationId xmlns:a16="http://schemas.microsoft.com/office/drawing/2014/main" id="{3DE8838F-1CBC-4B61-BB77-954FB58F6B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90" y="4033"/>
                  <a:ext cx="0" cy="1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344" name="Rectangle 154">
                  <a:extLst>
                    <a:ext uri="{FF2B5EF4-FFF2-40B4-BE49-F238E27FC236}">
                      <a16:creationId xmlns:a16="http://schemas.microsoft.com/office/drawing/2014/main" id="{E1F3B5F9-34DA-41C1-BC2F-013271DB99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64" y="4052"/>
                  <a:ext cx="87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12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5" name="Line 155">
                  <a:extLst>
                    <a:ext uri="{FF2B5EF4-FFF2-40B4-BE49-F238E27FC236}">
                      <a16:creationId xmlns:a16="http://schemas.microsoft.com/office/drawing/2014/main" id="{4B92F6CA-F6AF-41F5-873C-4DA5DB996F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0" y="4033"/>
                  <a:ext cx="0" cy="1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346" name="Rectangle 156">
                  <a:extLst>
                    <a:ext uri="{FF2B5EF4-FFF2-40B4-BE49-F238E27FC236}">
                      <a16:creationId xmlns:a16="http://schemas.microsoft.com/office/drawing/2014/main" id="{20788952-5714-4863-AEE9-959FEA9BB5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4" y="4052"/>
                  <a:ext cx="87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13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7" name="Line 157">
                  <a:extLst>
                    <a:ext uri="{FF2B5EF4-FFF2-40B4-BE49-F238E27FC236}">
                      <a16:creationId xmlns:a16="http://schemas.microsoft.com/office/drawing/2014/main" id="{A64EFFD2-2F6D-4F36-A7D4-7E70F8AA31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70" y="4033"/>
                  <a:ext cx="0" cy="1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348" name="Rectangle 158">
                  <a:extLst>
                    <a:ext uri="{FF2B5EF4-FFF2-40B4-BE49-F238E27FC236}">
                      <a16:creationId xmlns:a16="http://schemas.microsoft.com/office/drawing/2014/main" id="{62DC53AF-82C4-4097-AAA9-BFC29A4490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3" y="4052"/>
                  <a:ext cx="87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14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9" name="Line 159">
                  <a:extLst>
                    <a:ext uri="{FF2B5EF4-FFF2-40B4-BE49-F238E27FC236}">
                      <a16:creationId xmlns:a16="http://schemas.microsoft.com/office/drawing/2014/main" id="{EA8BA7CA-AFC5-4EF4-BDA9-6631E8CD18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0" y="4033"/>
                  <a:ext cx="0" cy="1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350" name="Rectangle 160">
                  <a:extLst>
                    <a:ext uri="{FF2B5EF4-FFF2-40B4-BE49-F238E27FC236}">
                      <a16:creationId xmlns:a16="http://schemas.microsoft.com/office/drawing/2014/main" id="{9535667E-0CFC-4689-936C-C231D86729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3" y="4052"/>
                  <a:ext cx="87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15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1" name="Line 161">
                  <a:extLst>
                    <a:ext uri="{FF2B5EF4-FFF2-40B4-BE49-F238E27FC236}">
                      <a16:creationId xmlns:a16="http://schemas.microsoft.com/office/drawing/2014/main" id="{BB22F7F3-934F-4489-9568-E4DF15F324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50" y="4033"/>
                  <a:ext cx="0" cy="1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356" name="Rectangle 162">
                  <a:extLst>
                    <a:ext uri="{FF2B5EF4-FFF2-40B4-BE49-F238E27FC236}">
                      <a16:creationId xmlns:a16="http://schemas.microsoft.com/office/drawing/2014/main" id="{FD6F4AE3-8A36-4375-9AC6-7D9AB29324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3" y="4052"/>
                  <a:ext cx="87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16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9" name="Line 163">
                  <a:extLst>
                    <a:ext uri="{FF2B5EF4-FFF2-40B4-BE49-F238E27FC236}">
                      <a16:creationId xmlns:a16="http://schemas.microsoft.com/office/drawing/2014/main" id="{C2477CE8-E2DD-46F5-8B5C-902C34CE90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90" y="4033"/>
                  <a:ext cx="0" cy="1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360" name="Rectangle 164">
                  <a:extLst>
                    <a:ext uri="{FF2B5EF4-FFF2-40B4-BE49-F238E27FC236}">
                      <a16:creationId xmlns:a16="http://schemas.microsoft.com/office/drawing/2014/main" id="{D2C5E48C-7707-4867-A879-4C410F5C89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63" y="4052"/>
                  <a:ext cx="87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17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1" name="Line 165">
                  <a:extLst>
                    <a:ext uri="{FF2B5EF4-FFF2-40B4-BE49-F238E27FC236}">
                      <a16:creationId xmlns:a16="http://schemas.microsoft.com/office/drawing/2014/main" id="{B09B31AE-9056-4CBE-9C00-3B4E74AF4C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30" y="4033"/>
                  <a:ext cx="0" cy="1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384" name="Rectangle 166">
                  <a:extLst>
                    <a:ext uri="{FF2B5EF4-FFF2-40B4-BE49-F238E27FC236}">
                      <a16:creationId xmlns:a16="http://schemas.microsoft.com/office/drawing/2014/main" id="{35991354-497F-4A1B-B3B5-CC6C973244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3" y="4052"/>
                  <a:ext cx="87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18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5" name="Line 167">
                  <a:extLst>
                    <a:ext uri="{FF2B5EF4-FFF2-40B4-BE49-F238E27FC236}">
                      <a16:creationId xmlns:a16="http://schemas.microsoft.com/office/drawing/2014/main" id="{A7F12BCF-5BFA-4772-9D4A-F9755D9C24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9" y="4033"/>
                  <a:ext cx="0" cy="1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396" name="Rectangle 168">
                  <a:extLst>
                    <a:ext uri="{FF2B5EF4-FFF2-40B4-BE49-F238E27FC236}">
                      <a16:creationId xmlns:a16="http://schemas.microsoft.com/office/drawing/2014/main" id="{79A355C8-4E61-4EFC-AEC7-A97AB94A3A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3" y="4052"/>
                  <a:ext cx="87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19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7" name="Line 169">
                  <a:extLst>
                    <a:ext uri="{FF2B5EF4-FFF2-40B4-BE49-F238E27FC236}">
                      <a16:creationId xmlns:a16="http://schemas.microsoft.com/office/drawing/2014/main" id="{50341671-F591-4395-AE9F-060394D0FF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09" y="4033"/>
                  <a:ext cx="0" cy="1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398" name="Rectangle 170">
                  <a:extLst>
                    <a:ext uri="{FF2B5EF4-FFF2-40B4-BE49-F238E27FC236}">
                      <a16:creationId xmlns:a16="http://schemas.microsoft.com/office/drawing/2014/main" id="{BEB1DC59-20BB-4B23-BA55-4144EDBEDA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83" y="4052"/>
                  <a:ext cx="87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20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9" name="Line 171">
                  <a:extLst>
                    <a:ext uri="{FF2B5EF4-FFF2-40B4-BE49-F238E27FC236}">
                      <a16:creationId xmlns:a16="http://schemas.microsoft.com/office/drawing/2014/main" id="{669B8D4B-0333-4312-8FF5-AE585ED7C2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49" y="4033"/>
                  <a:ext cx="0" cy="1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400" name="Rectangle 172">
                  <a:extLst>
                    <a:ext uri="{FF2B5EF4-FFF2-40B4-BE49-F238E27FC236}">
                      <a16:creationId xmlns:a16="http://schemas.microsoft.com/office/drawing/2014/main" id="{EA9EF54B-B33F-49DF-8D6A-73E4D49763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22" y="4052"/>
                  <a:ext cx="87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21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1" name="Line 173">
                  <a:extLst>
                    <a:ext uri="{FF2B5EF4-FFF2-40B4-BE49-F238E27FC236}">
                      <a16:creationId xmlns:a16="http://schemas.microsoft.com/office/drawing/2014/main" id="{BEDDFF09-0BD6-4959-8040-6408DDE2BA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89" y="4033"/>
                  <a:ext cx="0" cy="1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402" name="Rectangle 174">
                  <a:extLst>
                    <a:ext uri="{FF2B5EF4-FFF2-40B4-BE49-F238E27FC236}">
                      <a16:creationId xmlns:a16="http://schemas.microsoft.com/office/drawing/2014/main" id="{E208329A-7DF1-4F3A-9ED8-86BA3DDF73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62" y="4052"/>
                  <a:ext cx="87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22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3" name="Line 175">
                  <a:extLst>
                    <a:ext uri="{FF2B5EF4-FFF2-40B4-BE49-F238E27FC236}">
                      <a16:creationId xmlns:a16="http://schemas.microsoft.com/office/drawing/2014/main" id="{A932D216-BEAA-4C1D-BA27-E8F1C0CCC2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33" y="4033"/>
                  <a:ext cx="0" cy="1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404" name="Rectangle 176">
                  <a:extLst>
                    <a:ext uri="{FF2B5EF4-FFF2-40B4-BE49-F238E27FC236}">
                      <a16:creationId xmlns:a16="http://schemas.microsoft.com/office/drawing/2014/main" id="{BB34988C-94DC-406D-98A4-918B0C1263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7" y="4052"/>
                  <a:ext cx="87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23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5" name="Line 177">
                  <a:extLst>
                    <a:ext uri="{FF2B5EF4-FFF2-40B4-BE49-F238E27FC236}">
                      <a16:creationId xmlns:a16="http://schemas.microsoft.com/office/drawing/2014/main" id="{65D8313B-B9DC-431C-9F16-3AD0C086AB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73" y="4033"/>
                  <a:ext cx="0" cy="1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406" name="Rectangle 178">
                  <a:extLst>
                    <a:ext uri="{FF2B5EF4-FFF2-40B4-BE49-F238E27FC236}">
                      <a16:creationId xmlns:a16="http://schemas.microsoft.com/office/drawing/2014/main" id="{9F03EC84-D14C-4A58-BA0D-10A54AE15F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47" y="4052"/>
                  <a:ext cx="87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24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7" name="Line 179">
                  <a:extLst>
                    <a:ext uri="{FF2B5EF4-FFF2-40B4-BE49-F238E27FC236}">
                      <a16:creationId xmlns:a16="http://schemas.microsoft.com/office/drawing/2014/main" id="{E90A3613-FB4F-4FA2-8900-C6EA6A973F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13" y="4033"/>
                  <a:ext cx="0" cy="1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408" name="Rectangle 180">
                  <a:extLst>
                    <a:ext uri="{FF2B5EF4-FFF2-40B4-BE49-F238E27FC236}">
                      <a16:creationId xmlns:a16="http://schemas.microsoft.com/office/drawing/2014/main" id="{6A620ACA-E14F-4EFF-B420-44EAC39A9A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86" y="4052"/>
                  <a:ext cx="87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25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9" name="Line 181">
                  <a:extLst>
                    <a:ext uri="{FF2B5EF4-FFF2-40B4-BE49-F238E27FC236}">
                      <a16:creationId xmlns:a16="http://schemas.microsoft.com/office/drawing/2014/main" id="{931EC371-6047-4D6E-87D0-5690354F04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53" y="4033"/>
                  <a:ext cx="0" cy="1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410" name="Rectangle 182">
                  <a:extLst>
                    <a:ext uri="{FF2B5EF4-FFF2-40B4-BE49-F238E27FC236}">
                      <a16:creationId xmlns:a16="http://schemas.microsoft.com/office/drawing/2014/main" id="{4D8F39D4-35AD-40FD-B5E2-5CB2D3F08E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26" y="4052"/>
                  <a:ext cx="87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26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1" name="Line 183">
                  <a:extLst>
                    <a:ext uri="{FF2B5EF4-FFF2-40B4-BE49-F238E27FC236}">
                      <a16:creationId xmlns:a16="http://schemas.microsoft.com/office/drawing/2014/main" id="{BBD0C59F-379E-4D9F-9457-B66642FCB7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93" y="4033"/>
                  <a:ext cx="0" cy="1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412" name="Rectangle 184">
                  <a:extLst>
                    <a:ext uri="{FF2B5EF4-FFF2-40B4-BE49-F238E27FC236}">
                      <a16:creationId xmlns:a16="http://schemas.microsoft.com/office/drawing/2014/main" id="{10CA7A1C-8120-45BD-BBFF-8999BE1602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66" y="4052"/>
                  <a:ext cx="87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27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3" name="Line 185">
                  <a:extLst>
                    <a:ext uri="{FF2B5EF4-FFF2-40B4-BE49-F238E27FC236}">
                      <a16:creationId xmlns:a16="http://schemas.microsoft.com/office/drawing/2014/main" id="{019456BF-C926-4002-833C-673BB76EA5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33" y="4033"/>
                  <a:ext cx="0" cy="1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414" name="Rectangle 186">
                  <a:extLst>
                    <a:ext uri="{FF2B5EF4-FFF2-40B4-BE49-F238E27FC236}">
                      <a16:creationId xmlns:a16="http://schemas.microsoft.com/office/drawing/2014/main" id="{995B6EE7-ED1D-4DEB-B5A7-8E3B22A561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06" y="4052"/>
                  <a:ext cx="87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28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5" name="Line 187">
                  <a:extLst>
                    <a:ext uri="{FF2B5EF4-FFF2-40B4-BE49-F238E27FC236}">
                      <a16:creationId xmlns:a16="http://schemas.microsoft.com/office/drawing/2014/main" id="{F86F4481-E4F7-4D9D-8D05-98FF8A9792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72" y="4033"/>
                  <a:ext cx="0" cy="1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416" name="Rectangle 188">
                  <a:extLst>
                    <a:ext uri="{FF2B5EF4-FFF2-40B4-BE49-F238E27FC236}">
                      <a16:creationId xmlns:a16="http://schemas.microsoft.com/office/drawing/2014/main" id="{6C52E20B-707B-45ED-BAEB-00B65F8E1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052"/>
                  <a:ext cx="87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29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7" name="Line 189">
                  <a:extLst>
                    <a:ext uri="{FF2B5EF4-FFF2-40B4-BE49-F238E27FC236}">
                      <a16:creationId xmlns:a16="http://schemas.microsoft.com/office/drawing/2014/main" id="{CC966D06-03F3-4502-BABB-CF95D15008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12" y="4033"/>
                  <a:ext cx="0" cy="1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418" name="Rectangle 190">
                  <a:extLst>
                    <a:ext uri="{FF2B5EF4-FFF2-40B4-BE49-F238E27FC236}">
                      <a16:creationId xmlns:a16="http://schemas.microsoft.com/office/drawing/2014/main" id="{CACE772D-D484-4C23-8CFF-6AD5BF190F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6" y="4052"/>
                  <a:ext cx="87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30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9" name="Line 191">
                  <a:extLst>
                    <a:ext uri="{FF2B5EF4-FFF2-40B4-BE49-F238E27FC236}">
                      <a16:creationId xmlns:a16="http://schemas.microsoft.com/office/drawing/2014/main" id="{934A7B0A-C910-4D2E-86DA-11661094F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52" y="4033"/>
                  <a:ext cx="0" cy="1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420" name="Rectangle 192">
                  <a:extLst>
                    <a:ext uri="{FF2B5EF4-FFF2-40B4-BE49-F238E27FC236}">
                      <a16:creationId xmlns:a16="http://schemas.microsoft.com/office/drawing/2014/main" id="{00B442CA-7638-4CB2-B5E9-2113D61ECB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26" y="4052"/>
                  <a:ext cx="87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31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1" name="Line 193">
                  <a:extLst>
                    <a:ext uri="{FF2B5EF4-FFF2-40B4-BE49-F238E27FC236}">
                      <a16:creationId xmlns:a16="http://schemas.microsoft.com/office/drawing/2014/main" id="{1F49F067-DBE3-4285-B5BF-71F53427C6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992" y="4033"/>
                  <a:ext cx="0" cy="1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422" name="Rectangle 194">
                  <a:extLst>
                    <a:ext uri="{FF2B5EF4-FFF2-40B4-BE49-F238E27FC236}">
                      <a16:creationId xmlns:a16="http://schemas.microsoft.com/office/drawing/2014/main" id="{A64053B0-CD3B-4B5C-882D-E6DBF5BFAF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65" y="4052"/>
                  <a:ext cx="87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32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3" name="Line 195">
                  <a:extLst>
                    <a:ext uri="{FF2B5EF4-FFF2-40B4-BE49-F238E27FC236}">
                      <a16:creationId xmlns:a16="http://schemas.microsoft.com/office/drawing/2014/main" id="{9B23DAEE-D11B-4B78-9E37-3DEE612BAD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32" y="4033"/>
                  <a:ext cx="0" cy="1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424" name="Rectangle 196">
                  <a:extLst>
                    <a:ext uri="{FF2B5EF4-FFF2-40B4-BE49-F238E27FC236}">
                      <a16:creationId xmlns:a16="http://schemas.microsoft.com/office/drawing/2014/main" id="{7AD751E7-5612-4872-9519-F74C538F0C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05" y="4052"/>
                  <a:ext cx="87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33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5" name="Line 197">
                  <a:extLst>
                    <a:ext uri="{FF2B5EF4-FFF2-40B4-BE49-F238E27FC236}">
                      <a16:creationId xmlns:a16="http://schemas.microsoft.com/office/drawing/2014/main" id="{F6CF7B42-4982-4EAE-AC67-211EF4E962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72" y="4033"/>
                  <a:ext cx="0" cy="1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426" name="Rectangle 198">
                  <a:extLst>
                    <a:ext uri="{FF2B5EF4-FFF2-40B4-BE49-F238E27FC236}">
                      <a16:creationId xmlns:a16="http://schemas.microsoft.com/office/drawing/2014/main" id="{AB8A9089-874F-485D-9BB9-1D71DBBF92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5" y="4052"/>
                  <a:ext cx="87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34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7" name="Line 199">
                  <a:extLst>
                    <a:ext uri="{FF2B5EF4-FFF2-40B4-BE49-F238E27FC236}">
                      <a16:creationId xmlns:a16="http://schemas.microsoft.com/office/drawing/2014/main" id="{B6A4DD36-6C1E-4759-A627-C6B695F3E8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12" y="4033"/>
                  <a:ext cx="0" cy="1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428" name="Rectangle 200">
                  <a:extLst>
                    <a:ext uri="{FF2B5EF4-FFF2-40B4-BE49-F238E27FC236}">
                      <a16:creationId xmlns:a16="http://schemas.microsoft.com/office/drawing/2014/main" id="{8DABBF33-759E-4729-B1A9-563D336AF2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85" y="4052"/>
                  <a:ext cx="87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35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9" name="Line 201">
                  <a:extLst>
                    <a:ext uri="{FF2B5EF4-FFF2-40B4-BE49-F238E27FC236}">
                      <a16:creationId xmlns:a16="http://schemas.microsoft.com/office/drawing/2014/main" id="{FEDABEAF-879C-400B-90FB-823E10CBBE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951" y="4033"/>
                  <a:ext cx="0" cy="1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430" name="Rectangle 202">
                  <a:extLst>
                    <a:ext uri="{FF2B5EF4-FFF2-40B4-BE49-F238E27FC236}">
                      <a16:creationId xmlns:a16="http://schemas.microsoft.com/office/drawing/2014/main" id="{93C283F7-9734-4946-8C25-D6124330C7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25" y="4052"/>
                  <a:ext cx="87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36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1" name="Line 203">
                  <a:extLst>
                    <a:ext uri="{FF2B5EF4-FFF2-40B4-BE49-F238E27FC236}">
                      <a16:creationId xmlns:a16="http://schemas.microsoft.com/office/drawing/2014/main" id="{C636DB70-D08A-45A8-BED0-96202A70C2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96" y="4033"/>
                  <a:ext cx="0" cy="1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2000"/>
                </a:p>
              </p:txBody>
            </p:sp>
            <p:sp>
              <p:nvSpPr>
                <p:cNvPr id="432" name="Rectangle 204">
                  <a:extLst>
                    <a:ext uri="{FF2B5EF4-FFF2-40B4-BE49-F238E27FC236}">
                      <a16:creationId xmlns:a16="http://schemas.microsoft.com/office/drawing/2014/main" id="{0D71481C-0F78-41F2-8B5D-3D08794C91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69" y="4052"/>
                  <a:ext cx="87" cy="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altLang="cs-CZ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</a:rPr>
                    <a:t>37</a:t>
                  </a:r>
                  <a:endParaRPr kumimoji="0" lang="cs-CZ" altLang="cs-CZ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68" name="Line 206">
                <a:extLst>
                  <a:ext uri="{FF2B5EF4-FFF2-40B4-BE49-F238E27FC236}">
                    <a16:creationId xmlns:a16="http://schemas.microsoft.com/office/drawing/2014/main" id="{E6968A73-29A3-4856-9CCB-AD0AB8AA67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36" y="4033"/>
                <a:ext cx="0" cy="1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169" name="Rectangle 207">
                <a:extLst>
                  <a:ext uri="{FF2B5EF4-FFF2-40B4-BE49-F238E27FC236}">
                    <a16:creationId xmlns:a16="http://schemas.microsoft.com/office/drawing/2014/main" id="{06EB94C9-9D3B-4AFC-8D2D-FD109D69A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9" y="4052"/>
                <a:ext cx="8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icrosoft Sans Serif" panose="020B0604020202020204" pitchFamily="34" charset="0"/>
                  </a:rPr>
                  <a:t>38</a:t>
                </a:r>
                <a:endParaRPr kumimoji="0" lang="cs-CZ" altLang="cs-CZ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41" name="Rectangle 68">
            <a:extLst>
              <a:ext uri="{FF2B5EF4-FFF2-40B4-BE49-F238E27FC236}">
                <a16:creationId xmlns:a16="http://schemas.microsoft.com/office/drawing/2014/main" id="{4BBFC49C-B37E-41A6-82F2-5AB979BC7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514" y="5294446"/>
            <a:ext cx="43451" cy="9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rosoft Sans Serif" panose="020B0604020202020204" pitchFamily="34" charset="0"/>
              </a:rPr>
              <a:t>8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2" name="Rectangle 69">
            <a:extLst>
              <a:ext uri="{FF2B5EF4-FFF2-40B4-BE49-F238E27FC236}">
                <a16:creationId xmlns:a16="http://schemas.microsoft.com/office/drawing/2014/main" id="{076DDCB2-CA02-4F4F-80F9-A5D052E48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73" y="5324152"/>
            <a:ext cx="144075" cy="10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rosoft Sans Serif" panose="020B0604020202020204" pitchFamily="34" charset="0"/>
              </a:rPr>
              <a:t>x10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3" name="Rectangle 68">
            <a:extLst>
              <a:ext uri="{FF2B5EF4-FFF2-40B4-BE49-F238E27FC236}">
                <a16:creationId xmlns:a16="http://schemas.microsoft.com/office/drawing/2014/main" id="{82CC6CD2-B57B-4FB2-BFC5-8972B99BD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083" y="2909331"/>
            <a:ext cx="43451" cy="9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rosoft Sans Serif" panose="020B0604020202020204" pitchFamily="34" charset="0"/>
              </a:rPr>
              <a:t>8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4" name="Rectangle 69">
            <a:extLst>
              <a:ext uri="{FF2B5EF4-FFF2-40B4-BE49-F238E27FC236}">
                <a16:creationId xmlns:a16="http://schemas.microsoft.com/office/drawing/2014/main" id="{E38562E2-316F-4619-9AA4-A39D04D90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442" y="2939037"/>
            <a:ext cx="144075" cy="10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rosoft Sans Serif" panose="020B0604020202020204" pitchFamily="34" charset="0"/>
              </a:rPr>
              <a:t>x10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5" name="Rectangle 68">
            <a:extLst>
              <a:ext uri="{FF2B5EF4-FFF2-40B4-BE49-F238E27FC236}">
                <a16:creationId xmlns:a16="http://schemas.microsoft.com/office/drawing/2014/main" id="{FF4793A9-21AA-4C0B-B224-54FC066BA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54" y="4137164"/>
            <a:ext cx="43451" cy="9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rosoft Sans Serif" panose="020B0604020202020204" pitchFamily="34" charset="0"/>
              </a:rPr>
              <a:t>8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7" name="Rectangle 68">
            <a:extLst>
              <a:ext uri="{FF2B5EF4-FFF2-40B4-BE49-F238E27FC236}">
                <a16:creationId xmlns:a16="http://schemas.microsoft.com/office/drawing/2014/main" id="{340A62E5-BC04-4F11-88E3-3D254F2B1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233" y="1686448"/>
            <a:ext cx="43451" cy="9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rosoft Sans Serif" panose="020B0604020202020204" pitchFamily="34" charset="0"/>
              </a:rPr>
              <a:t>8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8" name="Rectangle 69">
            <a:extLst>
              <a:ext uri="{FF2B5EF4-FFF2-40B4-BE49-F238E27FC236}">
                <a16:creationId xmlns:a16="http://schemas.microsoft.com/office/drawing/2014/main" id="{FCB31405-1D68-4088-851B-F68BE4AA7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92" y="1716154"/>
            <a:ext cx="144075" cy="10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rosoft Sans Serif" panose="020B0604020202020204" pitchFamily="34" charset="0"/>
              </a:rPr>
              <a:t>x10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938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6E5B9-31BD-2A0A-5E68-D9328F1ED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8B30C006-E05E-525D-0DAB-F2F2502061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0882" y="1615853"/>
            <a:ext cx="3651545" cy="3047588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8414DF95-D0D2-3D63-EDB9-F16F63409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60616C0-F16E-8585-CD55-F84263124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F63BFD75-EDFF-007E-79E1-3232C6082400}"/>
              </a:ext>
            </a:extLst>
          </p:cNvPr>
          <p:cNvSpPr/>
          <p:nvPr/>
        </p:nvSpPr>
        <p:spPr>
          <a:xfrm>
            <a:off x="544450" y="969970"/>
            <a:ext cx="85258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00B050"/>
                </a:solidFill>
                <a:latin typeface="Calibri" panose="020F0502020204030204" pitchFamily="34" charset="0"/>
              </a:rPr>
              <a:t>Pomocný přípravek na ochranu rostlin z odpadu vznikajícím při extrakci bylin TN02000044/4-V11 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(202</a:t>
            </a:r>
            <a:r>
              <a:rPr lang="cs-CZ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cs-CZ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Užitný vzor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</a:rPr>
              <a:t>)</a:t>
            </a:r>
            <a:endParaRPr lang="cs-CZ" b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00B050"/>
                </a:solidFill>
                <a:latin typeface="Calibri" panose="020F0502020204030204" pitchFamily="34" charset="0"/>
              </a:rPr>
              <a:t>+ TN02000044/4-V12 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(202</a:t>
            </a:r>
            <a:r>
              <a:rPr lang="cs-CZ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cs-CZ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Ověřená technologie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</a:rPr>
              <a:t>)</a:t>
            </a:r>
            <a:endParaRPr lang="cs-CZ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097085B-1D07-C1AF-6D93-DAEFCDB9EA47}"/>
              </a:ext>
            </a:extLst>
          </p:cNvPr>
          <p:cNvSpPr txBox="1"/>
          <p:nvPr/>
        </p:nvSpPr>
        <p:spPr>
          <a:xfrm>
            <a:off x="532351" y="1745476"/>
            <a:ext cx="57165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Lihovodný</a:t>
            </a:r>
            <a:r>
              <a:rPr lang="cs-CZ" dirty="0"/>
              <a:t> extrakt z </a:t>
            </a:r>
            <a:r>
              <a:rPr lang="cs-CZ" b="1" dirty="0"/>
              <a:t>lékořice lysé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Inhibice nárůstu </a:t>
            </a:r>
            <a:r>
              <a:rPr lang="cs-CZ" dirty="0" err="1"/>
              <a:t>fytopatogenů</a:t>
            </a:r>
            <a:r>
              <a:rPr lang="cs-CZ" dirty="0"/>
              <a:t> na agarových miskách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i="1" dirty="0" err="1"/>
              <a:t>Fusarium</a:t>
            </a:r>
            <a:r>
              <a:rPr lang="cs-CZ" i="1" dirty="0"/>
              <a:t> </a:t>
            </a:r>
            <a:r>
              <a:rPr lang="cs-CZ" i="1" dirty="0" err="1"/>
              <a:t>culmorum</a:t>
            </a:r>
            <a:endParaRPr lang="cs-CZ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i="1" dirty="0" err="1"/>
              <a:t>Alternaria</a:t>
            </a:r>
            <a:r>
              <a:rPr lang="cs-CZ" i="1" dirty="0"/>
              <a:t> </a:t>
            </a:r>
            <a:r>
              <a:rPr lang="cs-CZ" i="1" dirty="0" err="1"/>
              <a:t>alternata</a:t>
            </a:r>
            <a:endParaRPr lang="cs-CZ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i="1" dirty="0" err="1"/>
              <a:t>Botrytis</a:t>
            </a:r>
            <a:r>
              <a:rPr lang="cs-CZ" i="1" dirty="0"/>
              <a:t> </a:t>
            </a:r>
            <a:r>
              <a:rPr lang="cs-CZ" i="1" dirty="0" err="1"/>
              <a:t>cinerea</a:t>
            </a:r>
            <a:endParaRPr lang="cs-CZ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Testování na </a:t>
            </a:r>
            <a:r>
              <a:rPr lang="cs-CZ" dirty="0" err="1"/>
              <a:t>maloparcelních</a:t>
            </a:r>
            <a:r>
              <a:rPr lang="cs-CZ" dirty="0"/>
              <a:t> polích na pšenici ozimé, ječmenu jarním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VÚPS, UPOL, První Jílovská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530588-F8A4-9E33-EA24-BDD4AE9B6CFA}"/>
              </a:ext>
            </a:extLst>
          </p:cNvPr>
          <p:cNvSpPr txBox="1"/>
          <p:nvPr/>
        </p:nvSpPr>
        <p:spPr>
          <a:xfrm>
            <a:off x="2151550" y="4248833"/>
            <a:ext cx="3291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Formulace kombinovaného přípravku na ochranu rostlin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93DA9D9-F212-4E6F-DF96-2FF1AEA91E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3863" y="4650238"/>
            <a:ext cx="1473861" cy="220776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8D99826-4FCF-D0B2-F164-87B5DC86AB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31" y="4671161"/>
            <a:ext cx="1351489" cy="2114597"/>
          </a:xfrm>
          <a:prstGeom prst="rect">
            <a:avLst/>
          </a:prstGeom>
        </p:spPr>
      </p:pic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C3240A7D-C0EB-2A82-F836-CB54D5D72C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8943234"/>
              </p:ext>
            </p:extLst>
          </p:nvPr>
        </p:nvGraphicFramePr>
        <p:xfrm>
          <a:off x="466149" y="4966861"/>
          <a:ext cx="3540028" cy="1780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969723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FDA68-723F-5315-D22C-F737E989F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619518D5-C161-4B87-8328-4AEE3F359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1E28E34-9ADC-7F7B-764F-4BE6C9B25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71C91B9-9112-B2BE-4732-8E3D3498AC50}"/>
              </a:ext>
            </a:extLst>
          </p:cNvPr>
          <p:cNvSpPr txBox="1"/>
          <p:nvPr/>
        </p:nvSpPr>
        <p:spPr>
          <a:xfrm>
            <a:off x="470780" y="1780836"/>
            <a:ext cx="830579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/>
              <a:t>Ověřená technologie (dle plánovaných výstupů) – </a:t>
            </a:r>
            <a:r>
              <a:rPr lang="cs-CZ" sz="1400" dirty="0"/>
              <a:t>bude do konce r. 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/>
              <a:t>Aktuální práce na D</a:t>
            </a:r>
            <a:r>
              <a:rPr lang="en-US" sz="1400" b="1" dirty="0"/>
              <a:t>P</a:t>
            </a:r>
            <a:r>
              <a:rPr lang="cs-CZ" sz="1400" b="1" dirty="0"/>
              <a:t>4: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Příprava konečné formulace extraktů na případnou výrobu a prodej pomocné látky na ochranu rostlin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Vedeno jednání s Ústředním kontrolním a zkušebním ústavem zemědělským na registraci přípravku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POSUN: testování účinnějších silic na přípravu kombinovaného přípravku (Pracoviště UPOL a VUPS – sjednocení metodiky hodnocení patogenů)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Založeno infekční pole, kde probíhá testování účinnosti přípravků podle metodiky EPPO (plocha cca 0,30 ha)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Současně je založeno množení ječmene ve skleníku s cílem inokulace </a:t>
            </a:r>
          </a:p>
          <a:p>
            <a:pPr lvl="1"/>
            <a:r>
              <a:rPr lang="cs-CZ" sz="1400" dirty="0" err="1"/>
              <a:t>fusáriem</a:t>
            </a:r>
            <a:r>
              <a:rPr lang="cs-CZ" sz="1400" dirty="0"/>
              <a:t> a testování účinnost na klasech/v zrnu – mykotoxiny (prof. Hajšlová)</a:t>
            </a:r>
          </a:p>
          <a:p>
            <a:pPr lvl="1"/>
            <a:r>
              <a:rPr lang="cs-CZ" sz="1400" dirty="0"/>
              <a:t>V roce 2026 – otestování cca 150 variant extraktů a silic na </a:t>
            </a:r>
            <a:r>
              <a:rPr lang="en-US" sz="1400" dirty="0"/>
              <a:t>P</a:t>
            </a:r>
            <a:r>
              <a:rPr lang="cs-CZ" sz="1400" dirty="0" err="1"/>
              <a:t>etriho</a:t>
            </a:r>
            <a:r>
              <a:rPr lang="cs-CZ" sz="1400" dirty="0"/>
              <a:t> miskách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F9FB75C-4B61-FE5D-575D-7383EB9056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1" y="4873925"/>
            <a:ext cx="2997202" cy="16859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073DD3C-2E78-0DDD-B2A5-C7C5A08CE9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7335" y="4218287"/>
            <a:ext cx="1685926" cy="299720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4EBEA21-5739-7B7A-A2A6-EA4BCD779F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5897" y="4399280"/>
            <a:ext cx="2011566" cy="2160571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F4C68F4C-1B83-3789-95CC-A1724C06C799}"/>
              </a:ext>
            </a:extLst>
          </p:cNvPr>
          <p:cNvSpPr/>
          <p:nvPr/>
        </p:nvSpPr>
        <p:spPr>
          <a:xfrm>
            <a:off x="618121" y="924089"/>
            <a:ext cx="85258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00B050"/>
                </a:solidFill>
                <a:latin typeface="Calibri" panose="020F0502020204030204" pitchFamily="34" charset="0"/>
              </a:rPr>
              <a:t>Pomocný přípravek na ochranu rostlin z odpadu vznikajícím při extrakci bylin TN02000044/4-V11 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(202</a:t>
            </a:r>
            <a:r>
              <a:rPr lang="cs-CZ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cs-CZ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Užitný vzor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</a:rPr>
              <a:t>)</a:t>
            </a:r>
            <a:endParaRPr lang="cs-CZ" b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00B050"/>
                </a:solidFill>
                <a:latin typeface="Calibri" panose="020F0502020204030204" pitchFamily="34" charset="0"/>
              </a:rPr>
              <a:t>+ TN02000044/4-V12 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(202</a:t>
            </a:r>
            <a:r>
              <a:rPr lang="cs-CZ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cs-CZ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Ověřená technologie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</a:rPr>
              <a:t>)</a:t>
            </a:r>
            <a:endParaRPr lang="cs-CZ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044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943FDF86-D503-4D13-84B3-4ED5C2FC305A}"/>
              </a:ext>
            </a:extLst>
          </p:cNvPr>
          <p:cNvSpPr/>
          <p:nvPr/>
        </p:nvSpPr>
        <p:spPr>
          <a:xfrm>
            <a:off x="366713" y="1021104"/>
            <a:ext cx="85258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Probiotický přípravek z vedlejších surovin zemědělsko-potravinářských výrob - </a:t>
            </a:r>
            <a:r>
              <a:rPr lang="cs-CZ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užitný vzor TN02000044/4-V14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cs-CZ" sz="1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903F3F8-5053-4201-A8C0-E73B5683F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46C946D1-FECF-4B25-ACC5-3EAE87F2E162}"/>
              </a:ext>
            </a:extLst>
          </p:cNvPr>
          <p:cNvCxnSpPr>
            <a:cxnSpLocks/>
          </p:cNvCxnSpPr>
          <p:nvPr/>
        </p:nvCxnSpPr>
        <p:spPr>
          <a:xfrm>
            <a:off x="366713" y="1033891"/>
            <a:ext cx="877728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595D8DD8-8B78-490F-9CFA-FF6FAB738C51}"/>
              </a:ext>
            </a:extLst>
          </p:cNvPr>
          <p:cNvCxnSpPr>
            <a:cxnSpLocks/>
          </p:cNvCxnSpPr>
          <p:nvPr/>
        </p:nvCxnSpPr>
        <p:spPr>
          <a:xfrm>
            <a:off x="366713" y="1677357"/>
            <a:ext cx="877728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76D0E5F3-ECA7-448B-8459-89826023E210}"/>
              </a:ext>
            </a:extLst>
          </p:cNvPr>
          <p:cNvSpPr txBox="1"/>
          <p:nvPr/>
        </p:nvSpPr>
        <p:spPr>
          <a:xfrm>
            <a:off x="5595000" y="1747218"/>
            <a:ext cx="23353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Příklad provedení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8800843-F35F-4698-ACC4-CBB623932C54}"/>
              </a:ext>
            </a:extLst>
          </p:cNvPr>
          <p:cNvSpPr txBox="1"/>
          <p:nvPr/>
        </p:nvSpPr>
        <p:spPr>
          <a:xfrm>
            <a:off x="470781" y="1747218"/>
            <a:ext cx="4158872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Doplněk stravy (ve formě prášku/tablet/kapslí)</a:t>
            </a:r>
            <a:r>
              <a:rPr lang="cs-CZ" sz="1400" u="sng" dirty="0">
                <a:ea typeface="Calibri" panose="020F0502020204030204" pitchFamily="34" charset="0"/>
              </a:rPr>
              <a:t> </a:t>
            </a:r>
            <a:r>
              <a:rPr lang="cs-CZ" sz="1400" dirty="0">
                <a:ea typeface="Calibri" panose="020F0502020204030204" pitchFamily="34" charset="0"/>
              </a:rPr>
              <a:t>tvořený kompozicí zahrnující</a:t>
            </a:r>
          </a:p>
          <a:p>
            <a:r>
              <a:rPr lang="cs-CZ" sz="1400" dirty="0">
                <a:ea typeface="Calibri" panose="020F0502020204030204" pitchFamily="34" charset="0"/>
              </a:rPr>
              <a:t>•	</a:t>
            </a:r>
            <a:r>
              <a:rPr lang="cs-CZ" sz="1400" b="1" dirty="0">
                <a:ea typeface="Calibri" panose="020F0502020204030204" pitchFamily="34" charset="0"/>
              </a:rPr>
              <a:t>fermentované</a:t>
            </a:r>
            <a:r>
              <a:rPr lang="cs-CZ" sz="1400" dirty="0">
                <a:ea typeface="Calibri" panose="020F0502020204030204" pitchFamily="34" charset="0"/>
              </a:rPr>
              <a:t> pivovarské </a:t>
            </a:r>
            <a:r>
              <a:rPr lang="cs-CZ" sz="1400" b="1" dirty="0">
                <a:ea typeface="Calibri" panose="020F0502020204030204" pitchFamily="34" charset="0"/>
              </a:rPr>
              <a:t>mláto</a:t>
            </a:r>
            <a:r>
              <a:rPr lang="cs-CZ" sz="1400" dirty="0">
                <a:ea typeface="Calibri" panose="020F0502020204030204" pitchFamily="34" charset="0"/>
              </a:rPr>
              <a:t> (</a:t>
            </a:r>
            <a:r>
              <a:rPr lang="cs-CZ" sz="1400" dirty="0" err="1">
                <a:ea typeface="Calibri" panose="020F0502020204030204" pitchFamily="34" charset="0"/>
              </a:rPr>
              <a:t>postbiotický</a:t>
            </a:r>
            <a:r>
              <a:rPr lang="cs-CZ" sz="1400" dirty="0">
                <a:ea typeface="Calibri" panose="020F0502020204030204" pitchFamily="34" charset="0"/>
              </a:rPr>
              <a:t> efekt; obsah </a:t>
            </a:r>
            <a:r>
              <a:rPr lang="cs-CZ" sz="1400" dirty="0" err="1">
                <a:ea typeface="Calibri" panose="020F0502020204030204" pitchFamily="34" charset="0"/>
              </a:rPr>
              <a:t>postbiotických</a:t>
            </a:r>
            <a:r>
              <a:rPr lang="cs-CZ" sz="1400" dirty="0">
                <a:ea typeface="Calibri" panose="020F0502020204030204" pitchFamily="34" charset="0"/>
              </a:rPr>
              <a:t> metabolitů; kompozice je bez živých mikroorganismů),</a:t>
            </a:r>
          </a:p>
          <a:p>
            <a:r>
              <a:rPr lang="cs-CZ" sz="1400" dirty="0">
                <a:ea typeface="Calibri" panose="020F0502020204030204" pitchFamily="34" charset="0"/>
              </a:rPr>
              <a:t>•	</a:t>
            </a:r>
            <a:r>
              <a:rPr lang="cs-CZ" sz="1400" b="1" dirty="0" err="1">
                <a:ea typeface="Calibri" panose="020F0502020204030204" pitchFamily="34" charset="0"/>
              </a:rPr>
              <a:t>autolyzát</a:t>
            </a:r>
            <a:r>
              <a:rPr lang="cs-CZ" sz="1400" dirty="0">
                <a:ea typeface="Calibri" panose="020F0502020204030204" pitchFamily="34" charset="0"/>
              </a:rPr>
              <a:t> odpadních </a:t>
            </a:r>
            <a:r>
              <a:rPr lang="cs-CZ" sz="1400" b="1" dirty="0">
                <a:ea typeface="Calibri" panose="020F0502020204030204" pitchFamily="34" charset="0"/>
              </a:rPr>
              <a:t>kvasnic</a:t>
            </a:r>
            <a:r>
              <a:rPr lang="cs-CZ" sz="1400" dirty="0">
                <a:ea typeface="Calibri" panose="020F0502020204030204" pitchFamily="34" charset="0"/>
              </a:rPr>
              <a:t> (zdroj β </a:t>
            </a:r>
            <a:r>
              <a:rPr lang="cs-CZ" sz="1400" dirty="0" err="1">
                <a:ea typeface="Calibri" panose="020F0502020204030204" pitchFamily="34" charset="0"/>
              </a:rPr>
              <a:t>glukanů</a:t>
            </a:r>
            <a:r>
              <a:rPr lang="cs-CZ" sz="1400" dirty="0">
                <a:ea typeface="Calibri" panose="020F0502020204030204" pitchFamily="34" charset="0"/>
              </a:rPr>
              <a:t> a vitaminů skupiny B),</a:t>
            </a:r>
          </a:p>
          <a:p>
            <a:r>
              <a:rPr lang="cs-CZ" sz="1400" dirty="0">
                <a:ea typeface="Calibri" panose="020F0502020204030204" pitchFamily="34" charset="0"/>
              </a:rPr>
              <a:t>•	</a:t>
            </a:r>
            <a:r>
              <a:rPr lang="cs-CZ" sz="1400" b="1" dirty="0">
                <a:ea typeface="Calibri" panose="020F0502020204030204" pitchFamily="34" charset="0"/>
              </a:rPr>
              <a:t>sušené</a:t>
            </a:r>
            <a:r>
              <a:rPr lang="cs-CZ" sz="1400" dirty="0">
                <a:ea typeface="Calibri" panose="020F0502020204030204" pitchFamily="34" charset="0"/>
              </a:rPr>
              <a:t> neupravené </a:t>
            </a:r>
            <a:r>
              <a:rPr lang="cs-CZ" sz="1400" b="1" dirty="0">
                <a:ea typeface="Calibri" panose="020F0502020204030204" pitchFamily="34" charset="0"/>
              </a:rPr>
              <a:t>mláto</a:t>
            </a:r>
            <a:r>
              <a:rPr lang="cs-CZ" sz="1400" dirty="0">
                <a:ea typeface="Calibri" panose="020F0502020204030204" pitchFamily="34" charset="0"/>
              </a:rPr>
              <a:t> (zdroj nerozpustné vlákniny),</a:t>
            </a:r>
          </a:p>
          <a:p>
            <a:r>
              <a:rPr lang="cs-CZ" sz="1400" dirty="0">
                <a:ea typeface="Calibri" panose="020F0502020204030204" pitchFamily="34" charset="0"/>
              </a:rPr>
              <a:t>•	ethanolový </a:t>
            </a:r>
            <a:r>
              <a:rPr lang="cs-CZ" sz="1400" b="1" dirty="0">
                <a:ea typeface="Calibri" panose="020F0502020204030204" pitchFamily="34" charset="0"/>
              </a:rPr>
              <a:t>extrakt chmelového mláta </a:t>
            </a:r>
            <a:r>
              <a:rPr lang="cs-CZ" sz="1400" dirty="0">
                <a:ea typeface="Calibri" panose="020F0502020204030204" pitchFamily="34" charset="0"/>
              </a:rPr>
              <a:t>(zdroj fenolických látek; kompozice je doplněna o extrahovatelné fenolické látky s antioxidačními účinky )</a:t>
            </a:r>
          </a:p>
          <a:p>
            <a:endParaRPr lang="cs-CZ" sz="1400" dirty="0">
              <a:ea typeface="Calibri" panose="020F0502020204030204" pitchFamily="34" charset="0"/>
            </a:endParaRPr>
          </a:p>
          <a:p>
            <a:endParaRPr lang="cs-CZ" sz="1400" dirty="0">
              <a:ea typeface="Calibri" panose="020F0502020204030204" pitchFamily="34" charset="0"/>
            </a:endParaRPr>
          </a:p>
          <a:p>
            <a:r>
              <a:rPr lang="cs-CZ" sz="1400" dirty="0"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047601BC-E32B-4895-A6BB-20E3A88BF23F}"/>
              </a:ext>
            </a:extLst>
          </p:cNvPr>
          <p:cNvSpPr txBox="1"/>
          <p:nvPr/>
        </p:nvSpPr>
        <p:spPr>
          <a:xfrm>
            <a:off x="391845" y="4812740"/>
            <a:ext cx="3269947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Další vlastnosti výživového doplňku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</a:rPr>
              <a:t>stanoveno ve vodném extraktu práškové formy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• Máselná kyselina: 4 - 7 mg/g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• Antioxidační aktivita: 1,7 – 2,5 mg AAE/g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• Volná glukóza: ≤ 5 mg/g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2C11B377-0750-4271-A8B9-20BADAEAF8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856" y="4738383"/>
            <a:ext cx="2301729" cy="2119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8638FF4-17F7-4144-BBB7-BCCB02EEE4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20" y="2119617"/>
            <a:ext cx="4341191" cy="414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52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903F3F8-5053-4201-A8C0-E73B5683F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524901F-B538-E936-42CE-B225CF20C3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89" y="2061712"/>
            <a:ext cx="8093395" cy="404514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6D25593-C1F8-CC1E-D791-1BCAD62CC684}"/>
              </a:ext>
            </a:extLst>
          </p:cNvPr>
          <p:cNvSpPr txBox="1"/>
          <p:nvPr/>
        </p:nvSpPr>
        <p:spPr>
          <a:xfrm>
            <a:off x="947067" y="1019856"/>
            <a:ext cx="7720641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2000" b="1" dirty="0">
                <a:solidFill>
                  <a:srgbClr val="008000"/>
                </a:solidFill>
                <a:latin typeface="Gill Sans MT"/>
              </a:rPr>
              <a:t>Studium </a:t>
            </a:r>
            <a:r>
              <a:rPr lang="cs-CZ" sz="2000" b="1">
                <a:solidFill>
                  <a:srgbClr val="008000"/>
                </a:solidFill>
                <a:latin typeface="Gill Sans MT"/>
              </a:rPr>
              <a:t>fotoantimikrobiálních</a:t>
            </a:r>
            <a:r>
              <a:rPr lang="cs-CZ" sz="2000" b="1" dirty="0">
                <a:solidFill>
                  <a:srgbClr val="008000"/>
                </a:solidFill>
                <a:latin typeface="Gill Sans MT"/>
              </a:rPr>
              <a:t> účinků rostlinných extraktů</a:t>
            </a:r>
          </a:p>
          <a:p>
            <a:pPr algn="ctr"/>
            <a:r>
              <a:rPr lang="cs-CZ" sz="1600">
                <a:solidFill>
                  <a:srgbClr val="339966"/>
                </a:solidFill>
                <a:latin typeface="Arial"/>
                <a:cs typeface="Arial"/>
              </a:rPr>
              <a:t>TN02000044/4-V</a:t>
            </a:r>
            <a:r>
              <a:rPr lang="en-US" sz="1600">
                <a:solidFill>
                  <a:srgbClr val="339966"/>
                </a:solidFill>
                <a:latin typeface="Arial"/>
                <a:cs typeface="Arial"/>
              </a:rPr>
              <a:t>10</a:t>
            </a:r>
            <a:endParaRPr lang="cs-CZ" sz="160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cs-CZ" sz="1600">
                <a:solidFill>
                  <a:srgbClr val="339966"/>
                </a:solidFill>
                <a:latin typeface="Arial"/>
                <a:cs typeface="Arial"/>
              </a:rPr>
              <a:t>Publikace o rostlinných extraktech s biologickými aktivitami</a:t>
            </a:r>
            <a:endParaRPr lang="cs-CZ" sz="1600">
              <a:solidFill>
                <a:srgbClr val="000000"/>
              </a:solidFill>
              <a:latin typeface="Arial"/>
              <a:cs typeface="Arial"/>
            </a:endParaRPr>
          </a:p>
          <a:p>
            <a:endParaRPr lang="cs-CZ" sz="2000" b="1" dirty="0">
              <a:solidFill>
                <a:srgbClr val="008000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70362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903F3F8-5053-4201-A8C0-E73B5683F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6D25593-C1F8-CC1E-D791-1BCAD62CC684}"/>
              </a:ext>
            </a:extLst>
          </p:cNvPr>
          <p:cNvSpPr txBox="1"/>
          <p:nvPr/>
        </p:nvSpPr>
        <p:spPr>
          <a:xfrm>
            <a:off x="947064" y="1032125"/>
            <a:ext cx="77206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8000"/>
                </a:solidFill>
                <a:latin typeface="Gill Sans MT" panose="020B0502020104020203" pitchFamily="34" charset="-18"/>
              </a:rPr>
              <a:t>Studium </a:t>
            </a:r>
            <a:r>
              <a:rPr lang="cs-CZ" sz="2000" b="1" dirty="0" err="1">
                <a:solidFill>
                  <a:srgbClr val="008000"/>
                </a:solidFill>
                <a:latin typeface="Gill Sans MT" panose="020B0502020104020203" pitchFamily="34" charset="-18"/>
              </a:rPr>
              <a:t>fotoantimikrobiálních</a:t>
            </a:r>
            <a:r>
              <a:rPr lang="cs-CZ" sz="2000" b="1" dirty="0">
                <a:solidFill>
                  <a:srgbClr val="008000"/>
                </a:solidFill>
                <a:latin typeface="Gill Sans MT" panose="020B0502020104020203" pitchFamily="34" charset="-18"/>
              </a:rPr>
              <a:t> účinků rostlinných extraktů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9CFCF02-13D1-DE39-7DD3-C110B64D52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57" y="1850248"/>
            <a:ext cx="7913185" cy="408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10306"/>
      </p:ext>
    </p:extLst>
  </p:cSld>
  <p:clrMapOvr>
    <a:masterClrMapping/>
  </p:clrMapOvr>
</p:sld>
</file>

<file path=ppt/theme/theme1.xml><?xml version="1.0" encoding="utf-8"?>
<a:theme xmlns:a="http://schemas.openxmlformats.org/drawingml/2006/main" name="Labiola">
  <a:themeElements>
    <a:clrScheme name="Labiol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bio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1" i="0" u="none" strike="noStrike" cap="none" normalizeH="0" baseline="0" smtClean="0">
            <a:ln>
              <a:noFill/>
            </a:ln>
            <a:solidFill>
              <a:srgbClr val="96969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1" i="0" u="none" strike="noStrike" cap="none" normalizeH="0" baseline="0" smtClean="0">
            <a:ln>
              <a:noFill/>
            </a:ln>
            <a:solidFill>
              <a:srgbClr val="96969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bio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iol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iol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iol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iol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iol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iol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iol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iol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iol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iol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iol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E8C60E99514E047B58DD136E61DCFF9" ma:contentTypeVersion="13" ma:contentTypeDescription="Vytvoří nový dokument" ma:contentTypeScope="" ma:versionID="726f8ba3db72b885a55a735e73ff4740">
  <xsd:schema xmlns:xsd="http://www.w3.org/2001/XMLSchema" xmlns:xs="http://www.w3.org/2001/XMLSchema" xmlns:p="http://schemas.microsoft.com/office/2006/metadata/properties" xmlns:ns2="a463364c-4423-4b10-9d44-1b1cf5596295" xmlns:ns3="3b62003f-ddf8-43e0-bb34-a753407e22c3" targetNamespace="http://schemas.microsoft.com/office/2006/metadata/properties" ma:root="true" ma:fieldsID="ba53ee43247083e8493ae0194e1b05a1" ns2:_="" ns3:_="">
    <xsd:import namespace="a463364c-4423-4b10-9d44-1b1cf5596295"/>
    <xsd:import namespace="3b62003f-ddf8-43e0-bb34-a753407e22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3364c-4423-4b10-9d44-1b1cf55962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b1196955-36c0-41cc-9db9-011ff75e3e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62003f-ddf8-43e0-bb34-a753407e22c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00adebe-e5c5-41b2-9185-5c0d1f4a54f4}" ma:internalName="TaxCatchAll" ma:showField="CatchAllData" ma:web="3b62003f-ddf8-43e0-bb34-a753407e22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62003f-ddf8-43e0-bb34-a753407e22c3" xsi:nil="true"/>
    <lcf76f155ced4ddcb4097134ff3c332f xmlns="a463364c-4423-4b10-9d44-1b1cf559629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22921D4-CC9B-4A25-B6AD-F7BD5BD235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3420C9-BC33-4E74-9936-859B8B94B8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63364c-4423-4b10-9d44-1b1cf5596295"/>
    <ds:schemaRef ds:uri="3b62003f-ddf8-43e0-bb34-a753407e22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AB3EAE-4976-4E0C-9E79-BA5AE40218D3}">
  <ds:schemaRefs>
    <ds:schemaRef ds:uri="http://schemas.microsoft.com/office/2006/metadata/properties"/>
    <ds:schemaRef ds:uri="http://schemas.microsoft.com/office/infopath/2007/PartnerControls"/>
    <ds:schemaRef ds:uri="3b62003f-ddf8-43e0-bb34-a753407e22c3"/>
    <ds:schemaRef ds:uri="a463364c-4423-4b10-9d44-1b1cf559629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3439</TotalTime>
  <Words>1807</Words>
  <Application>Microsoft Office PowerPoint</Application>
  <PresentationFormat>Předvádění na obrazovce (4:3)</PresentationFormat>
  <Paragraphs>267</Paragraphs>
  <Slides>14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2" baseType="lpstr">
      <vt:lpstr>Aptos</vt:lpstr>
      <vt:lpstr>Arial</vt:lpstr>
      <vt:lpstr>Calibri</vt:lpstr>
      <vt:lpstr>Gill Sans MT</vt:lpstr>
      <vt:lpstr>Microsoft Sans Serif</vt:lpstr>
      <vt:lpstr>Symbol</vt:lpstr>
      <vt:lpstr>Times New Roman</vt:lpstr>
      <vt:lpstr>Labiola</vt:lpstr>
      <vt:lpstr>Dílčí projekt DP 4   Výsledky a postup prací v roce 2026</vt:lpstr>
      <vt:lpstr>Prezentace aplikace PowerPoint</vt:lpstr>
      <vt:lpstr>Prezentace aplikace PowerPoint</vt:lpstr>
      <vt:lpstr>Porovnání GC profilů těkavých látek – 1 Hydroláty z sušené drogy – směs frakcí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Solcova Olga UCHP</dc:creator>
  <cp:lastModifiedBy>Topka Pavel UCHP</cp:lastModifiedBy>
  <cp:revision>225</cp:revision>
  <dcterms:created xsi:type="dcterms:W3CDTF">2020-11-12T07:25:54Z</dcterms:created>
  <dcterms:modified xsi:type="dcterms:W3CDTF">2026-06-04T17:41:14Z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0x0101005E8C60E99514E047B58DD136E61DCFF9</vt:lpwstr>
  </property>
  <property fmtid="{D5CDD505-2E9C-101B-9397-08002B2CF9AE}" pid="3" name="MediaServiceImageTags">
    <vt:lpwstr/>
  </property>
</Properties>
</file>