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38" r:id="rId2"/>
    <p:sldId id="431" r:id="rId3"/>
    <p:sldId id="432" r:id="rId4"/>
    <p:sldId id="435" r:id="rId5"/>
    <p:sldId id="436" r:id="rId6"/>
    <p:sldId id="437" r:id="rId7"/>
    <p:sldId id="43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%20Extern&#237;\!Monitoring%202017%20a&#382;%202026\Centrum%20kompetence%202026\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%20Extern&#237;\!Monitoring%202017%20a&#382;%202026\Centrum%20kompetence%202026\graf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%20Extern&#237;\!Monitoring%202017%20a&#382;%202026\Centrum%20kompetence%202026\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%20Extern&#237;\!Monitoring%202017%20a&#382;%202026\Centrum%20kompetence%202026\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000" b="1"/>
              <a:t>Fosfor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4931862218505058E-2"/>
          <c:y val="0.17171296296296296"/>
          <c:w val="0.78722815210938135"/>
          <c:h val="0.67033209390492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P!$F$2</c:f>
              <c:strCache>
                <c:ptCount val="1"/>
                <c:pt idx="0">
                  <c:v>dřevo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6F5D35"/>
              </a:solidFill>
            </a:ln>
            <a:effectLst/>
          </c:spPr>
          <c:invertIfNegative val="0"/>
          <c:cat>
            <c:strRef>
              <c:f>P!$E$3:$E$18</c:f>
              <c:strCache>
                <c:ptCount val="16"/>
                <c:pt idx="0">
                  <c:v>H1/1</c:v>
                </c:pt>
                <c:pt idx="1">
                  <c:v>H2/1</c:v>
                </c:pt>
                <c:pt idx="2">
                  <c:v>H3/1</c:v>
                </c:pt>
                <c:pt idx="3">
                  <c:v>H4/1</c:v>
                </c:pt>
                <c:pt idx="4">
                  <c:v>H5/1</c:v>
                </c:pt>
                <c:pt idx="5">
                  <c:v>K6/1</c:v>
                </c:pt>
                <c:pt idx="6">
                  <c:v>H1/2</c:v>
                </c:pt>
                <c:pt idx="7">
                  <c:v>H2/2</c:v>
                </c:pt>
                <c:pt idx="8">
                  <c:v>H3/2</c:v>
                </c:pt>
                <c:pt idx="9">
                  <c:v>H4/2</c:v>
                </c:pt>
                <c:pt idx="10">
                  <c:v>H5/2</c:v>
                </c:pt>
                <c:pt idx="11">
                  <c:v>K6/2</c:v>
                </c:pt>
                <c:pt idx="12">
                  <c:v>H1/3</c:v>
                </c:pt>
                <c:pt idx="13">
                  <c:v>H2/3</c:v>
                </c:pt>
                <c:pt idx="14">
                  <c:v>H5/3</c:v>
                </c:pt>
                <c:pt idx="15">
                  <c:v>K6/3</c:v>
                </c:pt>
              </c:strCache>
            </c:strRef>
          </c:cat>
          <c:val>
            <c:numRef>
              <c:f>P!$F$3:$F$18</c:f>
              <c:numCache>
                <c:formatCode>0</c:formatCode>
                <c:ptCount val="16"/>
                <c:pt idx="0">
                  <c:v>2018.3537549999999</c:v>
                </c:pt>
                <c:pt idx="1">
                  <c:v>1764.5568221999999</c:v>
                </c:pt>
                <c:pt idx="2">
                  <c:v>1717.3975408000001</c:v>
                </c:pt>
                <c:pt idx="3">
                  <c:v>1572.8106585999999</c:v>
                </c:pt>
                <c:pt idx="4">
                  <c:v>1418.5626239999999</c:v>
                </c:pt>
                <c:pt idx="5">
                  <c:v>1050.5024544</c:v>
                </c:pt>
                <c:pt idx="6">
                  <c:v>1266.9870275999999</c:v>
                </c:pt>
                <c:pt idx="7">
                  <c:v>974.89993202000005</c:v>
                </c:pt>
                <c:pt idx="8">
                  <c:v>736.45086068000001</c:v>
                </c:pt>
                <c:pt idx="9">
                  <c:v>1242.5297074000002</c:v>
                </c:pt>
                <c:pt idx="10">
                  <c:v>1095.4206133999999</c:v>
                </c:pt>
                <c:pt idx="11">
                  <c:v>1181.8299873999999</c:v>
                </c:pt>
                <c:pt idx="12">
                  <c:v>1362.0097263999999</c:v>
                </c:pt>
                <c:pt idx="13">
                  <c:v>1342.6763111999999</c:v>
                </c:pt>
                <c:pt idx="14">
                  <c:v>1424.7676945999999</c:v>
                </c:pt>
                <c:pt idx="15">
                  <c:v>785.84928574000003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3-4481-99E3-52F8EE976C49}"/>
            </c:ext>
          </c:extLst>
        </c:ser>
        <c:ser>
          <c:idx val="1"/>
          <c:order val="1"/>
          <c:tx>
            <c:strRef>
              <c:f>P!$G$2</c:f>
              <c:strCache>
                <c:ptCount val="1"/>
                <c:pt idx="0">
                  <c:v>kořeny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P!$E$3:$E$18</c:f>
              <c:strCache>
                <c:ptCount val="16"/>
                <c:pt idx="0">
                  <c:v>H1/1</c:v>
                </c:pt>
                <c:pt idx="1">
                  <c:v>H2/1</c:v>
                </c:pt>
                <c:pt idx="2">
                  <c:v>H3/1</c:v>
                </c:pt>
                <c:pt idx="3">
                  <c:v>H4/1</c:v>
                </c:pt>
                <c:pt idx="4">
                  <c:v>H5/1</c:v>
                </c:pt>
                <c:pt idx="5">
                  <c:v>K6/1</c:v>
                </c:pt>
                <c:pt idx="6">
                  <c:v>H1/2</c:v>
                </c:pt>
                <c:pt idx="7">
                  <c:v>H2/2</c:v>
                </c:pt>
                <c:pt idx="8">
                  <c:v>H3/2</c:v>
                </c:pt>
                <c:pt idx="9">
                  <c:v>H4/2</c:v>
                </c:pt>
                <c:pt idx="10">
                  <c:v>H5/2</c:v>
                </c:pt>
                <c:pt idx="11">
                  <c:v>K6/2</c:v>
                </c:pt>
                <c:pt idx="12">
                  <c:v>H1/3</c:v>
                </c:pt>
                <c:pt idx="13">
                  <c:v>H2/3</c:v>
                </c:pt>
                <c:pt idx="14">
                  <c:v>H5/3</c:v>
                </c:pt>
                <c:pt idx="15">
                  <c:v>K6/3</c:v>
                </c:pt>
              </c:strCache>
            </c:strRef>
          </c:cat>
          <c:val>
            <c:numRef>
              <c:f>P!$G$3:$G$18</c:f>
              <c:numCache>
                <c:formatCode>0</c:formatCode>
                <c:ptCount val="16"/>
                <c:pt idx="0">
                  <c:v>1795.5467572</c:v>
                </c:pt>
                <c:pt idx="1">
                  <c:v>2408.3275408</c:v>
                </c:pt>
                <c:pt idx="2">
                  <c:v>1779.7191041999999</c:v>
                </c:pt>
                <c:pt idx="3">
                  <c:v>1565.4614034000001</c:v>
                </c:pt>
                <c:pt idx="4">
                  <c:v>1947.7449236</c:v>
                </c:pt>
                <c:pt idx="5">
                  <c:v>1235.7200763999999</c:v>
                </c:pt>
                <c:pt idx="6">
                  <c:v>1943.6870601999999</c:v>
                </c:pt>
                <c:pt idx="7">
                  <c:v>1945.8326974000001</c:v>
                </c:pt>
                <c:pt idx="8">
                  <c:v>1517.6594406000002</c:v>
                </c:pt>
                <c:pt idx="9">
                  <c:v>1268.7902744</c:v>
                </c:pt>
                <c:pt idx="10">
                  <c:v>1953.3689589999999</c:v>
                </c:pt>
                <c:pt idx="11">
                  <c:v>1445.4452335999999</c:v>
                </c:pt>
                <c:pt idx="12">
                  <c:v>2195.5911252000001</c:v>
                </c:pt>
                <c:pt idx="13">
                  <c:v>1986.8366114</c:v>
                </c:pt>
                <c:pt idx="14">
                  <c:v>2007.9592138</c:v>
                </c:pt>
                <c:pt idx="15">
                  <c:v>1552.382143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3-4481-99E3-52F8EE976C49}"/>
            </c:ext>
          </c:extLst>
        </c:ser>
        <c:ser>
          <c:idx val="2"/>
          <c:order val="2"/>
          <c:tx>
            <c:strRef>
              <c:f>P!$H$2</c:f>
              <c:strCache>
                <c:ptCount val="1"/>
                <c:pt idx="0">
                  <c:v>listy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P!$E$3:$E$18</c:f>
              <c:strCache>
                <c:ptCount val="16"/>
                <c:pt idx="0">
                  <c:v>H1/1</c:v>
                </c:pt>
                <c:pt idx="1">
                  <c:v>H2/1</c:v>
                </c:pt>
                <c:pt idx="2">
                  <c:v>H3/1</c:v>
                </c:pt>
                <c:pt idx="3">
                  <c:v>H4/1</c:v>
                </c:pt>
                <c:pt idx="4">
                  <c:v>H5/1</c:v>
                </c:pt>
                <c:pt idx="5">
                  <c:v>K6/1</c:v>
                </c:pt>
                <c:pt idx="6">
                  <c:v>H1/2</c:v>
                </c:pt>
                <c:pt idx="7">
                  <c:v>H2/2</c:v>
                </c:pt>
                <c:pt idx="8">
                  <c:v>H3/2</c:v>
                </c:pt>
                <c:pt idx="9">
                  <c:v>H4/2</c:v>
                </c:pt>
                <c:pt idx="10">
                  <c:v>H5/2</c:v>
                </c:pt>
                <c:pt idx="11">
                  <c:v>K6/2</c:v>
                </c:pt>
                <c:pt idx="12">
                  <c:v>H1/3</c:v>
                </c:pt>
                <c:pt idx="13">
                  <c:v>H2/3</c:v>
                </c:pt>
                <c:pt idx="14">
                  <c:v>H5/3</c:v>
                </c:pt>
                <c:pt idx="15">
                  <c:v>K6/3</c:v>
                </c:pt>
              </c:strCache>
            </c:strRef>
          </c:cat>
          <c:val>
            <c:numRef>
              <c:f>P!$H$3:$H$18</c:f>
              <c:numCache>
                <c:formatCode>0</c:formatCode>
                <c:ptCount val="16"/>
                <c:pt idx="0">
                  <c:v>5910.5209756000004</c:v>
                </c:pt>
                <c:pt idx="1">
                  <c:v>4278.8671352000001</c:v>
                </c:pt>
                <c:pt idx="2">
                  <c:v>4683.3453356</c:v>
                </c:pt>
                <c:pt idx="3">
                  <c:v>2805.6325161999998</c:v>
                </c:pt>
                <c:pt idx="4">
                  <c:v>1968.6533448</c:v>
                </c:pt>
                <c:pt idx="5">
                  <c:v>1648.4565360000001</c:v>
                </c:pt>
                <c:pt idx="6">
                  <c:v>2344.8833838</c:v>
                </c:pt>
                <c:pt idx="7">
                  <c:v>2215.6250241999996</c:v>
                </c:pt>
                <c:pt idx="8">
                  <c:v>1976.2324183999999</c:v>
                </c:pt>
                <c:pt idx="9">
                  <c:v>3109.3937265999998</c:v>
                </c:pt>
                <c:pt idx="10">
                  <c:v>3123.7340961999998</c:v>
                </c:pt>
                <c:pt idx="11">
                  <c:v>1311.5857036</c:v>
                </c:pt>
                <c:pt idx="12">
                  <c:v>5109.8770486000003</c:v>
                </c:pt>
                <c:pt idx="13">
                  <c:v>2767.3178811999996</c:v>
                </c:pt>
                <c:pt idx="14">
                  <c:v>2099.2064789999999</c:v>
                </c:pt>
                <c:pt idx="15">
                  <c:v>1575.4177508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3-4481-99E3-52F8EE976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254112"/>
        <c:axId val="349234912"/>
      </c:barChart>
      <c:catAx>
        <c:axId val="3492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234912"/>
        <c:crosses val="autoZero"/>
        <c:auto val="1"/>
        <c:lblAlgn val="ctr"/>
        <c:lblOffset val="100"/>
        <c:noMultiLvlLbl val="0"/>
      </c:catAx>
      <c:valAx>
        <c:axId val="349234912"/>
        <c:scaling>
          <c:orientation val="minMax"/>
          <c:max val="600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25411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000" b="1" i="0" baseline="0" dirty="0"/>
              <a:t>Síra</a:t>
            </a:r>
            <a:endParaRPr lang="en-US" sz="1000" b="1" i="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0591114181155485E-2"/>
          <c:y val="0.17171296296296296"/>
          <c:w val="0.78939852612805617"/>
          <c:h val="0.67033209390492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S!$F$2</c:f>
              <c:strCache>
                <c:ptCount val="1"/>
                <c:pt idx="0">
                  <c:v>dřevo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6F5D35"/>
              </a:solidFill>
            </a:ln>
            <a:effectLst/>
          </c:spPr>
          <c:invertIfNegative val="0"/>
          <c:cat>
            <c:strRef>
              <c:f>S!$E$3:$E$18</c:f>
              <c:strCache>
                <c:ptCount val="16"/>
                <c:pt idx="0">
                  <c:v>H1/1</c:v>
                </c:pt>
                <c:pt idx="1">
                  <c:v>H2/1</c:v>
                </c:pt>
                <c:pt idx="2">
                  <c:v>H3/1</c:v>
                </c:pt>
                <c:pt idx="3">
                  <c:v>H4/1</c:v>
                </c:pt>
                <c:pt idx="4">
                  <c:v>H5/1</c:v>
                </c:pt>
                <c:pt idx="5">
                  <c:v>K6/1</c:v>
                </c:pt>
                <c:pt idx="6">
                  <c:v>H1/2</c:v>
                </c:pt>
                <c:pt idx="7">
                  <c:v>H2/2</c:v>
                </c:pt>
                <c:pt idx="8">
                  <c:v>H3/2</c:v>
                </c:pt>
                <c:pt idx="9">
                  <c:v>H4/2</c:v>
                </c:pt>
                <c:pt idx="10">
                  <c:v>H5/2</c:v>
                </c:pt>
                <c:pt idx="11">
                  <c:v>K6/2</c:v>
                </c:pt>
                <c:pt idx="12">
                  <c:v>H1/3</c:v>
                </c:pt>
                <c:pt idx="13">
                  <c:v>H2/3</c:v>
                </c:pt>
                <c:pt idx="14">
                  <c:v>H5/3</c:v>
                </c:pt>
                <c:pt idx="15">
                  <c:v>K6/3</c:v>
                </c:pt>
              </c:strCache>
            </c:strRef>
          </c:cat>
          <c:val>
            <c:numRef>
              <c:f>S!$F$3:$F$18</c:f>
              <c:numCache>
                <c:formatCode>0</c:formatCode>
                <c:ptCount val="16"/>
                <c:pt idx="0">
                  <c:v>657.81648473999996</c:v>
                </c:pt>
                <c:pt idx="1">
                  <c:v>616.7767730600001</c:v>
                </c:pt>
                <c:pt idx="2">
                  <c:v>655.79027710000003</c:v>
                </c:pt>
                <c:pt idx="3">
                  <c:v>691.92181945999994</c:v>
                </c:pt>
                <c:pt idx="4">
                  <c:v>669.17761180000002</c:v>
                </c:pt>
                <c:pt idx="5">
                  <c:v>698.12264671999992</c:v>
                </c:pt>
                <c:pt idx="6">
                  <c:v>674.94751081999993</c:v>
                </c:pt>
                <c:pt idx="7">
                  <c:v>551.92620332000001</c:v>
                </c:pt>
                <c:pt idx="8">
                  <c:v>450.88971881999998</c:v>
                </c:pt>
                <c:pt idx="9">
                  <c:v>574.1575527</c:v>
                </c:pt>
                <c:pt idx="10">
                  <c:v>646.55839975999993</c:v>
                </c:pt>
                <c:pt idx="11">
                  <c:v>937.39241232000006</c:v>
                </c:pt>
                <c:pt idx="12">
                  <c:v>696.10864662000006</c:v>
                </c:pt>
                <c:pt idx="13">
                  <c:v>621.70233410000003</c:v>
                </c:pt>
                <c:pt idx="14">
                  <c:v>721.84411746000001</c:v>
                </c:pt>
                <c:pt idx="15">
                  <c:v>566.77530530000013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3-4C80-953C-4378D3880148}"/>
            </c:ext>
          </c:extLst>
        </c:ser>
        <c:ser>
          <c:idx val="1"/>
          <c:order val="1"/>
          <c:tx>
            <c:strRef>
              <c:f>S!$G$2</c:f>
              <c:strCache>
                <c:ptCount val="1"/>
                <c:pt idx="0">
                  <c:v>kořeny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S!$E$3:$E$18</c:f>
              <c:strCache>
                <c:ptCount val="16"/>
                <c:pt idx="0">
                  <c:v>H1/1</c:v>
                </c:pt>
                <c:pt idx="1">
                  <c:v>H2/1</c:v>
                </c:pt>
                <c:pt idx="2">
                  <c:v>H3/1</c:v>
                </c:pt>
                <c:pt idx="3">
                  <c:v>H4/1</c:v>
                </c:pt>
                <c:pt idx="4">
                  <c:v>H5/1</c:v>
                </c:pt>
                <c:pt idx="5">
                  <c:v>K6/1</c:v>
                </c:pt>
                <c:pt idx="6">
                  <c:v>H1/2</c:v>
                </c:pt>
                <c:pt idx="7">
                  <c:v>H2/2</c:v>
                </c:pt>
                <c:pt idx="8">
                  <c:v>H3/2</c:v>
                </c:pt>
                <c:pt idx="9">
                  <c:v>H4/2</c:v>
                </c:pt>
                <c:pt idx="10">
                  <c:v>H5/2</c:v>
                </c:pt>
                <c:pt idx="11">
                  <c:v>K6/2</c:v>
                </c:pt>
                <c:pt idx="12">
                  <c:v>H1/3</c:v>
                </c:pt>
                <c:pt idx="13">
                  <c:v>H2/3</c:v>
                </c:pt>
                <c:pt idx="14">
                  <c:v>H5/3</c:v>
                </c:pt>
                <c:pt idx="15">
                  <c:v>K6/3</c:v>
                </c:pt>
              </c:strCache>
            </c:strRef>
          </c:cat>
          <c:val>
            <c:numRef>
              <c:f>S!$G$3:$G$18</c:f>
              <c:numCache>
                <c:formatCode>0</c:formatCode>
                <c:ptCount val="16"/>
                <c:pt idx="0">
                  <c:v>1367.7686529999999</c:v>
                </c:pt>
                <c:pt idx="1">
                  <c:v>1016.3786722</c:v>
                </c:pt>
                <c:pt idx="2">
                  <c:v>1107.4764625999999</c:v>
                </c:pt>
                <c:pt idx="3">
                  <c:v>1161.3840716</c:v>
                </c:pt>
                <c:pt idx="4">
                  <c:v>1423.8221658</c:v>
                </c:pt>
                <c:pt idx="5">
                  <c:v>1287.9256850000002</c:v>
                </c:pt>
                <c:pt idx="6">
                  <c:v>1928.4282522000001</c:v>
                </c:pt>
                <c:pt idx="7">
                  <c:v>1532.5319966</c:v>
                </c:pt>
                <c:pt idx="8">
                  <c:v>1385.7967958000002</c:v>
                </c:pt>
                <c:pt idx="9">
                  <c:v>1254.4428556</c:v>
                </c:pt>
                <c:pt idx="10">
                  <c:v>1779.7766658</c:v>
                </c:pt>
                <c:pt idx="11">
                  <c:v>1671.4614058</c:v>
                </c:pt>
                <c:pt idx="12">
                  <c:v>1367.3874549999998</c:v>
                </c:pt>
                <c:pt idx="13">
                  <c:v>1018.7184081999999</c:v>
                </c:pt>
                <c:pt idx="14">
                  <c:v>1279.7045764</c:v>
                </c:pt>
                <c:pt idx="15">
                  <c:v>1567.6464824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3-4C80-953C-4378D3880148}"/>
            </c:ext>
          </c:extLst>
        </c:ser>
        <c:ser>
          <c:idx val="2"/>
          <c:order val="2"/>
          <c:tx>
            <c:strRef>
              <c:f>S!$H$2</c:f>
              <c:strCache>
                <c:ptCount val="1"/>
                <c:pt idx="0">
                  <c:v>listy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S!$E$3:$E$18</c:f>
              <c:strCache>
                <c:ptCount val="16"/>
                <c:pt idx="0">
                  <c:v>H1/1</c:v>
                </c:pt>
                <c:pt idx="1">
                  <c:v>H2/1</c:v>
                </c:pt>
                <c:pt idx="2">
                  <c:v>H3/1</c:v>
                </c:pt>
                <c:pt idx="3">
                  <c:v>H4/1</c:v>
                </c:pt>
                <c:pt idx="4">
                  <c:v>H5/1</c:v>
                </c:pt>
                <c:pt idx="5">
                  <c:v>K6/1</c:v>
                </c:pt>
                <c:pt idx="6">
                  <c:v>H1/2</c:v>
                </c:pt>
                <c:pt idx="7">
                  <c:v>H2/2</c:v>
                </c:pt>
                <c:pt idx="8">
                  <c:v>H3/2</c:v>
                </c:pt>
                <c:pt idx="9">
                  <c:v>H4/2</c:v>
                </c:pt>
                <c:pt idx="10">
                  <c:v>H5/2</c:v>
                </c:pt>
                <c:pt idx="11">
                  <c:v>K6/2</c:v>
                </c:pt>
                <c:pt idx="12">
                  <c:v>H1/3</c:v>
                </c:pt>
                <c:pt idx="13">
                  <c:v>H2/3</c:v>
                </c:pt>
                <c:pt idx="14">
                  <c:v>H5/3</c:v>
                </c:pt>
                <c:pt idx="15">
                  <c:v>K6/3</c:v>
                </c:pt>
              </c:strCache>
            </c:strRef>
          </c:cat>
          <c:val>
            <c:numRef>
              <c:f>S!$H$3:$H$18</c:f>
              <c:numCache>
                <c:formatCode>0</c:formatCode>
                <c:ptCount val="16"/>
                <c:pt idx="0">
                  <c:v>4002.6335120000003</c:v>
                </c:pt>
                <c:pt idx="1">
                  <c:v>4448.7438266000008</c:v>
                </c:pt>
                <c:pt idx="2">
                  <c:v>4118.6018359999998</c:v>
                </c:pt>
                <c:pt idx="3">
                  <c:v>3948.0109084000001</c:v>
                </c:pt>
                <c:pt idx="4">
                  <c:v>3700.2032409999997</c:v>
                </c:pt>
                <c:pt idx="5">
                  <c:v>3976.8195049999999</c:v>
                </c:pt>
                <c:pt idx="6">
                  <c:v>3122.0989</c:v>
                </c:pt>
                <c:pt idx="7">
                  <c:v>2773.1090300000001</c:v>
                </c:pt>
                <c:pt idx="8">
                  <c:v>3720.8275958000004</c:v>
                </c:pt>
                <c:pt idx="9">
                  <c:v>3232.9642245999999</c:v>
                </c:pt>
                <c:pt idx="10">
                  <c:v>3006.6430897999999</c:v>
                </c:pt>
                <c:pt idx="11">
                  <c:v>3762.5400439999999</c:v>
                </c:pt>
                <c:pt idx="12">
                  <c:v>4266.7594790000003</c:v>
                </c:pt>
                <c:pt idx="13">
                  <c:v>3266.3049793999999</c:v>
                </c:pt>
                <c:pt idx="14">
                  <c:v>3860.097636</c:v>
                </c:pt>
                <c:pt idx="15">
                  <c:v>3661.7766114000001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3-4C80-953C-4378D3880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254112"/>
        <c:axId val="349234912"/>
      </c:barChart>
      <c:catAx>
        <c:axId val="3492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234912"/>
        <c:crosses val="autoZero"/>
        <c:auto val="1"/>
        <c:lblAlgn val="ctr"/>
        <c:lblOffset val="100"/>
        <c:noMultiLvlLbl val="0"/>
      </c:catAx>
      <c:valAx>
        <c:axId val="349234912"/>
        <c:scaling>
          <c:orientation val="minMax"/>
          <c:max val="450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25411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972970811374672"/>
          <c:y val="0.42656616537251552"/>
          <c:w val="0.13027029188625325"/>
          <c:h val="0.26737538869996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51967825333173E-2"/>
          <c:y val="0.17171296296296296"/>
          <c:w val="0.91599255982497074"/>
          <c:h val="0.615354695246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mikro!$F$1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rgbClr val="0969F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mikro!$E$2:$E$17</c:f>
              <c:strCache>
                <c:ptCount val="16"/>
                <c:pt idx="0">
                  <c:v>LH1/1</c:v>
                </c:pt>
                <c:pt idx="1">
                  <c:v>LH2/1</c:v>
                </c:pt>
                <c:pt idx="2">
                  <c:v>LH3/1</c:v>
                </c:pt>
                <c:pt idx="3">
                  <c:v>LH4/1</c:v>
                </c:pt>
                <c:pt idx="4">
                  <c:v>LH5/1</c:v>
                </c:pt>
                <c:pt idx="5">
                  <c:v>LK6/1</c:v>
                </c:pt>
                <c:pt idx="6">
                  <c:v>LH1/2</c:v>
                </c:pt>
                <c:pt idx="7">
                  <c:v>LH2/2</c:v>
                </c:pt>
                <c:pt idx="8">
                  <c:v>LH3/2</c:v>
                </c:pt>
                <c:pt idx="9">
                  <c:v>LH4/2</c:v>
                </c:pt>
                <c:pt idx="10">
                  <c:v>LH5/2</c:v>
                </c:pt>
                <c:pt idx="11">
                  <c:v>LK6/2</c:v>
                </c:pt>
                <c:pt idx="12">
                  <c:v>LH1/3</c:v>
                </c:pt>
                <c:pt idx="13">
                  <c:v>LH2/3</c:v>
                </c:pt>
                <c:pt idx="14">
                  <c:v>LH5/3</c:v>
                </c:pt>
                <c:pt idx="15">
                  <c:v>LK6/3</c:v>
                </c:pt>
              </c:strCache>
            </c:strRef>
          </c:cat>
          <c:val>
            <c:numRef>
              <c:f>mikro!$F$2:$F$17</c:f>
              <c:numCache>
                <c:formatCode>0.000</c:formatCode>
                <c:ptCount val="16"/>
                <c:pt idx="0">
                  <c:v>0.33374176500000002</c:v>
                </c:pt>
                <c:pt idx="1">
                  <c:v>0.23803089100000002</c:v>
                </c:pt>
                <c:pt idx="2">
                  <c:v>0.31479393680000001</c:v>
                </c:pt>
                <c:pt idx="3">
                  <c:v>0.22633843060000003</c:v>
                </c:pt>
                <c:pt idx="4">
                  <c:v>0.27613548800000004</c:v>
                </c:pt>
                <c:pt idx="5">
                  <c:v>0.1327499862</c:v>
                </c:pt>
                <c:pt idx="6">
                  <c:v>0.44771707599999999</c:v>
                </c:pt>
                <c:pt idx="7">
                  <c:v>0.2474331696</c:v>
                </c:pt>
                <c:pt idx="8">
                  <c:v>0.14998088239999999</c:v>
                </c:pt>
                <c:pt idx="9">
                  <c:v>0.243924744</c:v>
                </c:pt>
                <c:pt idx="10">
                  <c:v>0.26700740919999999</c:v>
                </c:pt>
                <c:pt idx="11">
                  <c:v>7.7754902799999998E-2</c:v>
                </c:pt>
                <c:pt idx="12">
                  <c:v>0.4341363224</c:v>
                </c:pt>
                <c:pt idx="13">
                  <c:v>0.41858936260000001</c:v>
                </c:pt>
                <c:pt idx="14">
                  <c:v>0.21513807660000001</c:v>
                </c:pt>
                <c:pt idx="15">
                  <c:v>0.28103215920000002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9-4735-ACF9-7827E761264F}"/>
            </c:ext>
          </c:extLst>
        </c:ser>
        <c:ser>
          <c:idx val="1"/>
          <c:order val="1"/>
          <c:tx>
            <c:strRef>
              <c:f>mikro!$G$1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mikro!$E$2:$E$17</c:f>
              <c:strCache>
                <c:ptCount val="16"/>
                <c:pt idx="0">
                  <c:v>LH1/1</c:v>
                </c:pt>
                <c:pt idx="1">
                  <c:v>LH2/1</c:v>
                </c:pt>
                <c:pt idx="2">
                  <c:v>LH3/1</c:v>
                </c:pt>
                <c:pt idx="3">
                  <c:v>LH4/1</c:v>
                </c:pt>
                <c:pt idx="4">
                  <c:v>LH5/1</c:v>
                </c:pt>
                <c:pt idx="5">
                  <c:v>LK6/1</c:v>
                </c:pt>
                <c:pt idx="6">
                  <c:v>LH1/2</c:v>
                </c:pt>
                <c:pt idx="7">
                  <c:v>LH2/2</c:v>
                </c:pt>
                <c:pt idx="8">
                  <c:v>LH3/2</c:v>
                </c:pt>
                <c:pt idx="9">
                  <c:v>LH4/2</c:v>
                </c:pt>
                <c:pt idx="10">
                  <c:v>LH5/2</c:v>
                </c:pt>
                <c:pt idx="11">
                  <c:v>LK6/2</c:v>
                </c:pt>
                <c:pt idx="12">
                  <c:v>LH1/3</c:v>
                </c:pt>
                <c:pt idx="13">
                  <c:v>LH2/3</c:v>
                </c:pt>
                <c:pt idx="14">
                  <c:v>LH5/3</c:v>
                </c:pt>
                <c:pt idx="15">
                  <c:v>LK6/3</c:v>
                </c:pt>
              </c:strCache>
            </c:strRef>
          </c:cat>
          <c:val>
            <c:numRef>
              <c:f>mikro!$G$2:$G$17</c:f>
              <c:numCache>
                <c:formatCode>0.000</c:formatCode>
                <c:ptCount val="16"/>
                <c:pt idx="0">
                  <c:v>0.31599182800000003</c:v>
                </c:pt>
                <c:pt idx="1">
                  <c:v>0.33485776960000002</c:v>
                </c:pt>
                <c:pt idx="2">
                  <c:v>0.49198424760000004</c:v>
                </c:pt>
                <c:pt idx="3">
                  <c:v>0.26192436959999998</c:v>
                </c:pt>
                <c:pt idx="4">
                  <c:v>0.28964581600000006</c:v>
                </c:pt>
                <c:pt idx="5">
                  <c:v>0.38167205559999995</c:v>
                </c:pt>
                <c:pt idx="6">
                  <c:v>0.35732619599999998</c:v>
                </c:pt>
                <c:pt idx="7">
                  <c:v>0.34958918480000001</c:v>
                </c:pt>
                <c:pt idx="8">
                  <c:v>0.4799492004</c:v>
                </c:pt>
                <c:pt idx="9">
                  <c:v>0.24239714079999999</c:v>
                </c:pt>
                <c:pt idx="10">
                  <c:v>0.42695803960000001</c:v>
                </c:pt>
                <c:pt idx="11">
                  <c:v>0.55501330419999995</c:v>
                </c:pt>
                <c:pt idx="12">
                  <c:v>0.77990493059999999</c:v>
                </c:pt>
                <c:pt idx="13">
                  <c:v>0.75486127960000005</c:v>
                </c:pt>
                <c:pt idx="14">
                  <c:v>0.3529645012</c:v>
                </c:pt>
                <c:pt idx="15">
                  <c:v>0.40718894179999998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9-4735-ACF9-7827E761264F}"/>
            </c:ext>
          </c:extLst>
        </c:ser>
        <c:ser>
          <c:idx val="2"/>
          <c:order val="2"/>
          <c:tx>
            <c:strRef>
              <c:f>mikro!$H$1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mikro!$E$2:$E$17</c:f>
              <c:strCache>
                <c:ptCount val="16"/>
                <c:pt idx="0">
                  <c:v>LH1/1</c:v>
                </c:pt>
                <c:pt idx="1">
                  <c:v>LH2/1</c:v>
                </c:pt>
                <c:pt idx="2">
                  <c:v>LH3/1</c:v>
                </c:pt>
                <c:pt idx="3">
                  <c:v>LH4/1</c:v>
                </c:pt>
                <c:pt idx="4">
                  <c:v>LH5/1</c:v>
                </c:pt>
                <c:pt idx="5">
                  <c:v>LK6/1</c:v>
                </c:pt>
                <c:pt idx="6">
                  <c:v>LH1/2</c:v>
                </c:pt>
                <c:pt idx="7">
                  <c:v>LH2/2</c:v>
                </c:pt>
                <c:pt idx="8">
                  <c:v>LH3/2</c:v>
                </c:pt>
                <c:pt idx="9">
                  <c:v>LH4/2</c:v>
                </c:pt>
                <c:pt idx="10">
                  <c:v>LH5/2</c:v>
                </c:pt>
                <c:pt idx="11">
                  <c:v>LK6/2</c:v>
                </c:pt>
                <c:pt idx="12">
                  <c:v>LH1/3</c:v>
                </c:pt>
                <c:pt idx="13">
                  <c:v>LH2/3</c:v>
                </c:pt>
                <c:pt idx="14">
                  <c:v>LH5/3</c:v>
                </c:pt>
                <c:pt idx="15">
                  <c:v>LK6/3</c:v>
                </c:pt>
              </c:strCache>
            </c:strRef>
          </c:cat>
          <c:val>
            <c:numRef>
              <c:f>mikro!$H$2:$H$17</c:f>
              <c:numCache>
                <c:formatCode>0.000</c:formatCode>
                <c:ptCount val="16"/>
                <c:pt idx="0">
                  <c:v>0.21912159680000001</c:v>
                </c:pt>
                <c:pt idx="1">
                  <c:v>0.14863414279999998</c:v>
                </c:pt>
                <c:pt idx="2">
                  <c:v>0.29045202940000003</c:v>
                </c:pt>
                <c:pt idx="3">
                  <c:v>0.23045853819999998</c:v>
                </c:pt>
                <c:pt idx="4">
                  <c:v>0.16897334980000001</c:v>
                </c:pt>
                <c:pt idx="5">
                  <c:v>0.23158601600000001</c:v>
                </c:pt>
                <c:pt idx="6">
                  <c:v>0.50224237799999993</c:v>
                </c:pt>
                <c:pt idx="7">
                  <c:v>0.48416472719999998</c:v>
                </c:pt>
                <c:pt idx="8">
                  <c:v>0.26548111699999999</c:v>
                </c:pt>
                <c:pt idx="9">
                  <c:v>0.26281166420000002</c:v>
                </c:pt>
                <c:pt idx="10">
                  <c:v>0.46454963579999997</c:v>
                </c:pt>
                <c:pt idx="11">
                  <c:v>0.21219560900000001</c:v>
                </c:pt>
                <c:pt idx="12">
                  <c:v>0.38064593240000005</c:v>
                </c:pt>
                <c:pt idx="13">
                  <c:v>0.92349713840000003</c:v>
                </c:pt>
                <c:pt idx="14">
                  <c:v>0.24860986020000003</c:v>
                </c:pt>
                <c:pt idx="15">
                  <c:v>1.7217370934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9-4735-ACF9-7827E761264F}"/>
            </c:ext>
          </c:extLst>
        </c:ser>
        <c:ser>
          <c:idx val="3"/>
          <c:order val="3"/>
          <c:tx>
            <c:strRef>
              <c:f>mikro!$I$1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rgbClr val="01EDFF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ED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829-4735-ACF9-7827E761264F}"/>
              </c:ext>
            </c:extLst>
          </c:dPt>
          <c:cat>
            <c:strRef>
              <c:f>mikro!$E$2:$E$17</c:f>
              <c:strCache>
                <c:ptCount val="16"/>
                <c:pt idx="0">
                  <c:v>LH1/1</c:v>
                </c:pt>
                <c:pt idx="1">
                  <c:v>LH2/1</c:v>
                </c:pt>
                <c:pt idx="2">
                  <c:v>LH3/1</c:v>
                </c:pt>
                <c:pt idx="3">
                  <c:v>LH4/1</c:v>
                </c:pt>
                <c:pt idx="4">
                  <c:v>LH5/1</c:v>
                </c:pt>
                <c:pt idx="5">
                  <c:v>LK6/1</c:v>
                </c:pt>
                <c:pt idx="6">
                  <c:v>LH1/2</c:v>
                </c:pt>
                <c:pt idx="7">
                  <c:v>LH2/2</c:v>
                </c:pt>
                <c:pt idx="8">
                  <c:v>LH3/2</c:v>
                </c:pt>
                <c:pt idx="9">
                  <c:v>LH4/2</c:v>
                </c:pt>
                <c:pt idx="10">
                  <c:v>LH5/2</c:v>
                </c:pt>
                <c:pt idx="11">
                  <c:v>LK6/2</c:v>
                </c:pt>
                <c:pt idx="12">
                  <c:v>LH1/3</c:v>
                </c:pt>
                <c:pt idx="13">
                  <c:v>LH2/3</c:v>
                </c:pt>
                <c:pt idx="14">
                  <c:v>LH5/3</c:v>
                </c:pt>
                <c:pt idx="15">
                  <c:v>LK6/3</c:v>
                </c:pt>
              </c:strCache>
            </c:strRef>
          </c:cat>
          <c:val>
            <c:numRef>
              <c:f>mikro!$I$2:$I$17</c:f>
              <c:numCache>
                <c:formatCode>0.000</c:formatCode>
                <c:ptCount val="16"/>
                <c:pt idx="0">
                  <c:v>0.39320766620000003</c:v>
                </c:pt>
                <c:pt idx="1">
                  <c:v>0.57998468420000004</c:v>
                </c:pt>
                <c:pt idx="2">
                  <c:v>0.51695755899999996</c:v>
                </c:pt>
                <c:pt idx="3">
                  <c:v>0.49097312240000002</c:v>
                </c:pt>
                <c:pt idx="4">
                  <c:v>0.24323748239999998</c:v>
                </c:pt>
                <c:pt idx="5">
                  <c:v>0.32406425620000001</c:v>
                </c:pt>
                <c:pt idx="6">
                  <c:v>0.57143242699999997</c:v>
                </c:pt>
                <c:pt idx="7">
                  <c:v>0.43386367180000002</c:v>
                </c:pt>
                <c:pt idx="8">
                  <c:v>0.38992431280000001</c:v>
                </c:pt>
                <c:pt idx="9">
                  <c:v>0.416202024</c:v>
                </c:pt>
                <c:pt idx="10">
                  <c:v>0.55400492119999989</c:v>
                </c:pt>
                <c:pt idx="11">
                  <c:v>0.20965158339999998</c:v>
                </c:pt>
                <c:pt idx="12">
                  <c:v>0.41773033260000003</c:v>
                </c:pt>
                <c:pt idx="13">
                  <c:v>0.72336714759999998</c:v>
                </c:pt>
                <c:pt idx="14">
                  <c:v>0.21035125960000001</c:v>
                </c:pt>
                <c:pt idx="15">
                  <c:v>1.0311023447999998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29-4735-ACF9-7827E761264F}"/>
            </c:ext>
          </c:extLst>
        </c:ser>
        <c:ser>
          <c:idx val="4"/>
          <c:order val="4"/>
          <c:tx>
            <c:strRef>
              <c:f>mikro!$J$1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mikro!$E$2:$E$17</c:f>
              <c:strCache>
                <c:ptCount val="16"/>
                <c:pt idx="0">
                  <c:v>LH1/1</c:v>
                </c:pt>
                <c:pt idx="1">
                  <c:v>LH2/1</c:v>
                </c:pt>
                <c:pt idx="2">
                  <c:v>LH3/1</c:v>
                </c:pt>
                <c:pt idx="3">
                  <c:v>LH4/1</c:v>
                </c:pt>
                <c:pt idx="4">
                  <c:v>LH5/1</c:v>
                </c:pt>
                <c:pt idx="5">
                  <c:v>LK6/1</c:v>
                </c:pt>
                <c:pt idx="6">
                  <c:v>LH1/2</c:v>
                </c:pt>
                <c:pt idx="7">
                  <c:v>LH2/2</c:v>
                </c:pt>
                <c:pt idx="8">
                  <c:v>LH3/2</c:v>
                </c:pt>
                <c:pt idx="9">
                  <c:v>LH4/2</c:v>
                </c:pt>
                <c:pt idx="10">
                  <c:v>LH5/2</c:v>
                </c:pt>
                <c:pt idx="11">
                  <c:v>LK6/2</c:v>
                </c:pt>
                <c:pt idx="12">
                  <c:v>LH1/3</c:v>
                </c:pt>
                <c:pt idx="13">
                  <c:v>LH2/3</c:v>
                </c:pt>
                <c:pt idx="14">
                  <c:v>LH5/3</c:v>
                </c:pt>
                <c:pt idx="15">
                  <c:v>LK6/3</c:v>
                </c:pt>
              </c:strCache>
            </c:strRef>
          </c:cat>
          <c:val>
            <c:numRef>
              <c:f>mikro!$J$2:$J$17</c:f>
              <c:numCache>
                <c:formatCode>0.000</c:formatCode>
                <c:ptCount val="16"/>
                <c:pt idx="0">
                  <c:v>0.12182188538300001</c:v>
                </c:pt>
                <c:pt idx="1">
                  <c:v>9.5237547019599994E-2</c:v>
                </c:pt>
                <c:pt idx="2">
                  <c:v>0.173685312816</c:v>
                </c:pt>
                <c:pt idx="3">
                  <c:v>0.12055442250899999</c:v>
                </c:pt>
                <c:pt idx="4">
                  <c:v>0.10495109678020001</c:v>
                </c:pt>
                <c:pt idx="5">
                  <c:v>0.1481922004156</c:v>
                </c:pt>
                <c:pt idx="6">
                  <c:v>0.26064235491839999</c:v>
                </c:pt>
                <c:pt idx="7">
                  <c:v>0.24741898775460003</c:v>
                </c:pt>
                <c:pt idx="8">
                  <c:v>0.1884401571656</c:v>
                </c:pt>
                <c:pt idx="9">
                  <c:v>0.16656380232320001</c:v>
                </c:pt>
                <c:pt idx="10">
                  <c:v>0.245436341739</c:v>
                </c:pt>
                <c:pt idx="11">
                  <c:v>0.15736588794339998</c:v>
                </c:pt>
                <c:pt idx="12">
                  <c:v>0.21294778237940001</c:v>
                </c:pt>
                <c:pt idx="13">
                  <c:v>0.37127545086839997</c:v>
                </c:pt>
                <c:pt idx="14">
                  <c:v>0.12974484238680001</c:v>
                </c:pt>
                <c:pt idx="15">
                  <c:v>0.52465667348580003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29-4735-ACF9-7827E7612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570783"/>
        <c:axId val="619596703"/>
      </c:barChart>
      <c:catAx>
        <c:axId val="61957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596703"/>
        <c:crosses val="autoZero"/>
        <c:auto val="1"/>
        <c:lblAlgn val="ctr"/>
        <c:lblOffset val="100"/>
        <c:noMultiLvlLbl val="0"/>
      </c:catAx>
      <c:valAx>
        <c:axId val="619596703"/>
        <c:scaling>
          <c:orientation val="minMax"/>
          <c:max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5707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4071269797262E-2"/>
          <c:y val="0.17171296296296296"/>
          <c:w val="0.9121304563805066"/>
          <c:h val="0.615354695246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mikro!$V$1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rgbClr val="0969F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mikro!$U$2:$U$17</c:f>
              <c:strCache>
                <c:ptCount val="16"/>
                <c:pt idx="0">
                  <c:v>KH1/1</c:v>
                </c:pt>
                <c:pt idx="1">
                  <c:v>KH2/1</c:v>
                </c:pt>
                <c:pt idx="2">
                  <c:v>KH3/1</c:v>
                </c:pt>
                <c:pt idx="3">
                  <c:v>KH4/1</c:v>
                </c:pt>
                <c:pt idx="4">
                  <c:v>KH5/1</c:v>
                </c:pt>
                <c:pt idx="5">
                  <c:v>KK6/1</c:v>
                </c:pt>
                <c:pt idx="6">
                  <c:v>KH1/2</c:v>
                </c:pt>
                <c:pt idx="7">
                  <c:v>KH2/2</c:v>
                </c:pt>
                <c:pt idx="8">
                  <c:v>KH3/2</c:v>
                </c:pt>
                <c:pt idx="9">
                  <c:v>KH4/2</c:v>
                </c:pt>
                <c:pt idx="10">
                  <c:v>KH5/2</c:v>
                </c:pt>
                <c:pt idx="11">
                  <c:v>KK6/2</c:v>
                </c:pt>
                <c:pt idx="12">
                  <c:v>KH1/3</c:v>
                </c:pt>
                <c:pt idx="13">
                  <c:v>KH2/3</c:v>
                </c:pt>
                <c:pt idx="14">
                  <c:v>KH5/3</c:v>
                </c:pt>
                <c:pt idx="15">
                  <c:v>KK6/3</c:v>
                </c:pt>
              </c:strCache>
            </c:strRef>
          </c:cat>
          <c:val>
            <c:numRef>
              <c:f>mikro!$V$2:$V$17</c:f>
              <c:numCache>
                <c:formatCode>0.000</c:formatCode>
                <c:ptCount val="16"/>
                <c:pt idx="0">
                  <c:v>0.5007580077999999</c:v>
                </c:pt>
                <c:pt idx="1">
                  <c:v>0.16890437120000001</c:v>
                </c:pt>
                <c:pt idx="2">
                  <c:v>0.19118406319999998</c:v>
                </c:pt>
                <c:pt idx="3">
                  <c:v>0.57719154559999997</c:v>
                </c:pt>
                <c:pt idx="4">
                  <c:v>0.40456559399999997</c:v>
                </c:pt>
                <c:pt idx="5">
                  <c:v>0.26373470599999999</c:v>
                </c:pt>
                <c:pt idx="6">
                  <c:v>0.71448654140000001</c:v>
                </c:pt>
                <c:pt idx="7">
                  <c:v>0.7021086312</c:v>
                </c:pt>
                <c:pt idx="8">
                  <c:v>0.60117601659999997</c:v>
                </c:pt>
                <c:pt idx="9">
                  <c:v>0.55473273280000002</c:v>
                </c:pt>
                <c:pt idx="10">
                  <c:v>0.96373280579999998</c:v>
                </c:pt>
                <c:pt idx="11">
                  <c:v>0.29501051</c:v>
                </c:pt>
                <c:pt idx="12">
                  <c:v>0.347751272</c:v>
                </c:pt>
                <c:pt idx="13">
                  <c:v>0.38301362919999998</c:v>
                </c:pt>
                <c:pt idx="14">
                  <c:v>0.29507917240000003</c:v>
                </c:pt>
                <c:pt idx="15">
                  <c:v>0.31928721059999998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E-4772-BBBB-672A96525FAA}"/>
            </c:ext>
          </c:extLst>
        </c:ser>
        <c:ser>
          <c:idx val="1"/>
          <c:order val="1"/>
          <c:tx>
            <c:strRef>
              <c:f>mikro!$W$1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mikro!$U$2:$U$17</c:f>
              <c:strCache>
                <c:ptCount val="16"/>
                <c:pt idx="0">
                  <c:v>KH1/1</c:v>
                </c:pt>
                <c:pt idx="1">
                  <c:v>KH2/1</c:v>
                </c:pt>
                <c:pt idx="2">
                  <c:v>KH3/1</c:v>
                </c:pt>
                <c:pt idx="3">
                  <c:v>KH4/1</c:v>
                </c:pt>
                <c:pt idx="4">
                  <c:v>KH5/1</c:v>
                </c:pt>
                <c:pt idx="5">
                  <c:v>KK6/1</c:v>
                </c:pt>
                <c:pt idx="6">
                  <c:v>KH1/2</c:v>
                </c:pt>
                <c:pt idx="7">
                  <c:v>KH2/2</c:v>
                </c:pt>
                <c:pt idx="8">
                  <c:v>KH3/2</c:v>
                </c:pt>
                <c:pt idx="9">
                  <c:v>KH4/2</c:v>
                </c:pt>
                <c:pt idx="10">
                  <c:v>KH5/2</c:v>
                </c:pt>
                <c:pt idx="11">
                  <c:v>KK6/2</c:v>
                </c:pt>
                <c:pt idx="12">
                  <c:v>KH1/3</c:v>
                </c:pt>
                <c:pt idx="13">
                  <c:v>KH2/3</c:v>
                </c:pt>
                <c:pt idx="14">
                  <c:v>KH5/3</c:v>
                </c:pt>
                <c:pt idx="15">
                  <c:v>KK6/3</c:v>
                </c:pt>
              </c:strCache>
            </c:strRef>
          </c:cat>
          <c:val>
            <c:numRef>
              <c:f>mikro!$W$2:$W$17</c:f>
              <c:numCache>
                <c:formatCode>0.000</c:formatCode>
                <c:ptCount val="16"/>
                <c:pt idx="0">
                  <c:v>0.16847754240000001</c:v>
                </c:pt>
                <c:pt idx="1">
                  <c:v>0.1837288148</c:v>
                </c:pt>
                <c:pt idx="2">
                  <c:v>0.1502829248</c:v>
                </c:pt>
                <c:pt idx="3">
                  <c:v>0.17390984540000001</c:v>
                </c:pt>
                <c:pt idx="4">
                  <c:v>0.19017852900000001</c:v>
                </c:pt>
                <c:pt idx="5">
                  <c:v>0.12788743060000002</c:v>
                </c:pt>
                <c:pt idx="6">
                  <c:v>0.14684386519999998</c:v>
                </c:pt>
                <c:pt idx="7">
                  <c:v>0.15804230499999999</c:v>
                </c:pt>
                <c:pt idx="8">
                  <c:v>0.18016034860000002</c:v>
                </c:pt>
                <c:pt idx="9">
                  <c:v>0.15366648059999999</c:v>
                </c:pt>
                <c:pt idx="10">
                  <c:v>0.27793441559999998</c:v>
                </c:pt>
                <c:pt idx="11">
                  <c:v>0.15293694620000001</c:v>
                </c:pt>
                <c:pt idx="12">
                  <c:v>0.25700938680000002</c:v>
                </c:pt>
                <c:pt idx="13">
                  <c:v>0.32076662339999995</c:v>
                </c:pt>
                <c:pt idx="14">
                  <c:v>0.136527173</c:v>
                </c:pt>
                <c:pt idx="15">
                  <c:v>0.1730730026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E-4772-BBBB-672A96525FAA}"/>
            </c:ext>
          </c:extLst>
        </c:ser>
        <c:ser>
          <c:idx val="2"/>
          <c:order val="2"/>
          <c:tx>
            <c:strRef>
              <c:f>mikro!$X$1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mikro!$U$2:$U$17</c:f>
              <c:strCache>
                <c:ptCount val="16"/>
                <c:pt idx="0">
                  <c:v>KH1/1</c:v>
                </c:pt>
                <c:pt idx="1">
                  <c:v>KH2/1</c:v>
                </c:pt>
                <c:pt idx="2">
                  <c:v>KH3/1</c:v>
                </c:pt>
                <c:pt idx="3">
                  <c:v>KH4/1</c:v>
                </c:pt>
                <c:pt idx="4">
                  <c:v>KH5/1</c:v>
                </c:pt>
                <c:pt idx="5">
                  <c:v>KK6/1</c:v>
                </c:pt>
                <c:pt idx="6">
                  <c:v>KH1/2</c:v>
                </c:pt>
                <c:pt idx="7">
                  <c:v>KH2/2</c:v>
                </c:pt>
                <c:pt idx="8">
                  <c:v>KH3/2</c:v>
                </c:pt>
                <c:pt idx="9">
                  <c:v>KH4/2</c:v>
                </c:pt>
                <c:pt idx="10">
                  <c:v>KH5/2</c:v>
                </c:pt>
                <c:pt idx="11">
                  <c:v>KK6/2</c:v>
                </c:pt>
                <c:pt idx="12">
                  <c:v>KH1/3</c:v>
                </c:pt>
                <c:pt idx="13">
                  <c:v>KH2/3</c:v>
                </c:pt>
                <c:pt idx="14">
                  <c:v>KH5/3</c:v>
                </c:pt>
                <c:pt idx="15">
                  <c:v>KK6/3</c:v>
                </c:pt>
              </c:strCache>
            </c:strRef>
          </c:cat>
          <c:val>
            <c:numRef>
              <c:f>mikro!$X$2:$X$17</c:f>
              <c:numCache>
                <c:formatCode>0.000</c:formatCode>
                <c:ptCount val="16"/>
                <c:pt idx="0">
                  <c:v>2.5580722360000001</c:v>
                </c:pt>
                <c:pt idx="1">
                  <c:v>0.97040736319999998</c:v>
                </c:pt>
                <c:pt idx="2">
                  <c:v>0.73492016920000003</c:v>
                </c:pt>
                <c:pt idx="3">
                  <c:v>7.7451737630000004</c:v>
                </c:pt>
                <c:pt idx="4">
                  <c:v>1.5693367232000002</c:v>
                </c:pt>
                <c:pt idx="5">
                  <c:v>1.2286877288</c:v>
                </c:pt>
                <c:pt idx="6">
                  <c:v>2.5292197934000002</c:v>
                </c:pt>
                <c:pt idx="7">
                  <c:v>3.6624344808</c:v>
                </c:pt>
                <c:pt idx="8">
                  <c:v>3.9120189542000001</c:v>
                </c:pt>
                <c:pt idx="9">
                  <c:v>3.2726863916000002</c:v>
                </c:pt>
                <c:pt idx="10">
                  <c:v>4.9779533570000005</c:v>
                </c:pt>
                <c:pt idx="11">
                  <c:v>1.4115356546</c:v>
                </c:pt>
                <c:pt idx="12">
                  <c:v>1.1636570142</c:v>
                </c:pt>
                <c:pt idx="13">
                  <c:v>1.4296012275999999</c:v>
                </c:pt>
                <c:pt idx="14">
                  <c:v>1.1433618064000002</c:v>
                </c:pt>
                <c:pt idx="15">
                  <c:v>1.2673462075999999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E-4772-BBBB-672A96525FAA}"/>
            </c:ext>
          </c:extLst>
        </c:ser>
        <c:ser>
          <c:idx val="3"/>
          <c:order val="3"/>
          <c:tx>
            <c:strRef>
              <c:f>mikro!$Y$1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rgbClr val="01ED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mikro!$U$2:$U$17</c:f>
              <c:strCache>
                <c:ptCount val="16"/>
                <c:pt idx="0">
                  <c:v>KH1/1</c:v>
                </c:pt>
                <c:pt idx="1">
                  <c:v>KH2/1</c:v>
                </c:pt>
                <c:pt idx="2">
                  <c:v>KH3/1</c:v>
                </c:pt>
                <c:pt idx="3">
                  <c:v>KH4/1</c:v>
                </c:pt>
                <c:pt idx="4">
                  <c:v>KH5/1</c:v>
                </c:pt>
                <c:pt idx="5">
                  <c:v>KK6/1</c:v>
                </c:pt>
                <c:pt idx="6">
                  <c:v>KH1/2</c:v>
                </c:pt>
                <c:pt idx="7">
                  <c:v>KH2/2</c:v>
                </c:pt>
                <c:pt idx="8">
                  <c:v>KH3/2</c:v>
                </c:pt>
                <c:pt idx="9">
                  <c:v>KH4/2</c:v>
                </c:pt>
                <c:pt idx="10">
                  <c:v>KH5/2</c:v>
                </c:pt>
                <c:pt idx="11">
                  <c:v>KK6/2</c:v>
                </c:pt>
                <c:pt idx="12">
                  <c:v>KH1/3</c:v>
                </c:pt>
                <c:pt idx="13">
                  <c:v>KH2/3</c:v>
                </c:pt>
                <c:pt idx="14">
                  <c:v>KH5/3</c:v>
                </c:pt>
                <c:pt idx="15">
                  <c:v>KK6/3</c:v>
                </c:pt>
              </c:strCache>
            </c:strRef>
          </c:cat>
          <c:val>
            <c:numRef>
              <c:f>mikro!$Y$2:$Y$17</c:f>
              <c:numCache>
                <c:formatCode>0.000</c:formatCode>
                <c:ptCount val="16"/>
                <c:pt idx="0">
                  <c:v>1.9706108250000001</c:v>
                </c:pt>
                <c:pt idx="1">
                  <c:v>0.71180082699999991</c:v>
                </c:pt>
                <c:pt idx="2">
                  <c:v>0.83166017519999991</c:v>
                </c:pt>
                <c:pt idx="3">
                  <c:v>4.1571507963999998</c:v>
                </c:pt>
                <c:pt idx="4">
                  <c:v>1.5696593872</c:v>
                </c:pt>
                <c:pt idx="5">
                  <c:v>1.1389814774</c:v>
                </c:pt>
                <c:pt idx="6">
                  <c:v>2.5286994763999999</c:v>
                </c:pt>
                <c:pt idx="7">
                  <c:v>2.8353303701999999</c:v>
                </c:pt>
                <c:pt idx="8">
                  <c:v>2.6014385343999997</c:v>
                </c:pt>
                <c:pt idx="9">
                  <c:v>2.4115052563999999</c:v>
                </c:pt>
                <c:pt idx="10">
                  <c:v>4.1994037860000004</c:v>
                </c:pt>
                <c:pt idx="11">
                  <c:v>1.9456161007999999</c:v>
                </c:pt>
                <c:pt idx="12">
                  <c:v>1.4245115689999999</c:v>
                </c:pt>
                <c:pt idx="13">
                  <c:v>1.161158302</c:v>
                </c:pt>
                <c:pt idx="14">
                  <c:v>1.131099235</c:v>
                </c:pt>
                <c:pt idx="15">
                  <c:v>2.1421249763999999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E-4772-BBBB-672A96525FAA}"/>
            </c:ext>
          </c:extLst>
        </c:ser>
        <c:ser>
          <c:idx val="4"/>
          <c:order val="4"/>
          <c:tx>
            <c:strRef>
              <c:f>mikro!$Z$1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mikro!$U$2:$U$17</c:f>
              <c:strCache>
                <c:ptCount val="16"/>
                <c:pt idx="0">
                  <c:v>KH1/1</c:v>
                </c:pt>
                <c:pt idx="1">
                  <c:v>KH2/1</c:v>
                </c:pt>
                <c:pt idx="2">
                  <c:v>KH3/1</c:v>
                </c:pt>
                <c:pt idx="3">
                  <c:v>KH4/1</c:v>
                </c:pt>
                <c:pt idx="4">
                  <c:v>KH5/1</c:v>
                </c:pt>
                <c:pt idx="5">
                  <c:v>KK6/1</c:v>
                </c:pt>
                <c:pt idx="6">
                  <c:v>KH1/2</c:v>
                </c:pt>
                <c:pt idx="7">
                  <c:v>KH2/2</c:v>
                </c:pt>
                <c:pt idx="8">
                  <c:v>KH3/2</c:v>
                </c:pt>
                <c:pt idx="9">
                  <c:v>KH4/2</c:v>
                </c:pt>
                <c:pt idx="10">
                  <c:v>KH5/2</c:v>
                </c:pt>
                <c:pt idx="11">
                  <c:v>KK6/2</c:v>
                </c:pt>
                <c:pt idx="12">
                  <c:v>KH1/3</c:v>
                </c:pt>
                <c:pt idx="13">
                  <c:v>KH2/3</c:v>
                </c:pt>
                <c:pt idx="14">
                  <c:v>KH5/3</c:v>
                </c:pt>
                <c:pt idx="15">
                  <c:v>KK6/3</c:v>
                </c:pt>
              </c:strCache>
            </c:strRef>
          </c:cat>
          <c:val>
            <c:numRef>
              <c:f>mikro!$Z$2:$Z$17</c:f>
              <c:numCache>
                <c:formatCode>0.000</c:formatCode>
                <c:ptCount val="16"/>
                <c:pt idx="0">
                  <c:v>0.78201878395720004</c:v>
                </c:pt>
                <c:pt idx="1">
                  <c:v>0.24106032518760001</c:v>
                </c:pt>
                <c:pt idx="2">
                  <c:v>0.25739185786919999</c:v>
                </c:pt>
                <c:pt idx="3">
                  <c:v>0.97163239340400009</c:v>
                </c:pt>
                <c:pt idx="4">
                  <c:v>0.60647195538319998</c:v>
                </c:pt>
                <c:pt idx="5">
                  <c:v>0.34695181756799998</c:v>
                </c:pt>
                <c:pt idx="6">
                  <c:v>0.79483755959900004</c:v>
                </c:pt>
                <c:pt idx="7">
                  <c:v>1.1669325730110001</c:v>
                </c:pt>
                <c:pt idx="8">
                  <c:v>1.2348959227784002</c:v>
                </c:pt>
                <c:pt idx="9">
                  <c:v>0.99266768676460015</c:v>
                </c:pt>
                <c:pt idx="10">
                  <c:v>1.455089841817</c:v>
                </c:pt>
                <c:pt idx="11">
                  <c:v>0.44442365226140002</c:v>
                </c:pt>
                <c:pt idx="12">
                  <c:v>0.38871052215559998</c:v>
                </c:pt>
                <c:pt idx="13">
                  <c:v>0.4879793840228</c:v>
                </c:pt>
                <c:pt idx="14">
                  <c:v>0.36223300845619999</c:v>
                </c:pt>
                <c:pt idx="15">
                  <c:v>0.46864663371140003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9E-4772-BBBB-672A96525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570783"/>
        <c:axId val="619596703"/>
      </c:barChart>
      <c:catAx>
        <c:axId val="61957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596703"/>
        <c:crosses val="autoZero"/>
        <c:auto val="1"/>
        <c:lblAlgn val="ctr"/>
        <c:lblOffset val="100"/>
        <c:noMultiLvlLbl val="0"/>
      </c:catAx>
      <c:valAx>
        <c:axId val="619596703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5707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0.78296</cdr:x>
      <cdr:y>0.90278</cdr:y>
    </cdr:from>
    <cdr:to>
      <cdr:x>0.88389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0D4ED15-18CE-CC2D-9433-B1DD41D70D03}"/>
            </a:ext>
          </a:extLst>
        </cdr:cNvPr>
        <cdr:cNvSpPr txBox="1"/>
      </cdr:nvSpPr>
      <cdr:spPr>
        <a:xfrm xmlns:a="http://schemas.openxmlformats.org/drawingml/2006/main">
          <a:off x="4581527" y="2476500"/>
          <a:ext cx="5905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b="1" i="0" kern="1200" baseline="0" dirty="0"/>
        </a:p>
      </cdr:txBody>
    </cdr:sp>
  </cdr:relSizeAnchor>
  <cdr:relSizeAnchor xmlns:cdr="http://schemas.openxmlformats.org/drawingml/2006/chartDrawing">
    <cdr:from>
      <cdr:x>0.00868</cdr:x>
      <cdr:y>0.0463</cdr:y>
    </cdr:from>
    <cdr:to>
      <cdr:x>0.08786</cdr:x>
      <cdr:y>0.18056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3395A5D8-E0D4-FC2B-4DF0-E3BFA2227B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127000"/>
          <a:ext cx="463336" cy="3683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0.78296</cdr:x>
      <cdr:y>0.90278</cdr:y>
    </cdr:from>
    <cdr:to>
      <cdr:x>0.88389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0D4ED15-18CE-CC2D-9433-B1DD41D70D03}"/>
            </a:ext>
          </a:extLst>
        </cdr:cNvPr>
        <cdr:cNvSpPr txBox="1"/>
      </cdr:nvSpPr>
      <cdr:spPr>
        <a:xfrm xmlns:a="http://schemas.openxmlformats.org/drawingml/2006/main">
          <a:off x="4581527" y="2476500"/>
          <a:ext cx="5905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b="1" kern="1200" dirty="0"/>
        </a:p>
      </cdr:txBody>
    </cdr:sp>
  </cdr:relSizeAnchor>
  <cdr:relSizeAnchor xmlns:cdr="http://schemas.openxmlformats.org/drawingml/2006/chartDrawing">
    <cdr:from>
      <cdr:x>0.00868</cdr:x>
      <cdr:y>0.0463</cdr:y>
    </cdr:from>
    <cdr:to>
      <cdr:x>0.08786</cdr:x>
      <cdr:y>0.18056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3395A5D8-E0D4-FC2B-4DF0-E3BFA2227B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127000"/>
          <a:ext cx="463336" cy="3683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0.03357</cdr:y>
    </cdr:from>
    <cdr:to>
      <cdr:x>0.07621</cdr:x>
      <cdr:y>0.15736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F502552-BF1F-542C-6D39-0D02A6F8617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2364"/>
          <a:ext cx="502228" cy="34059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7EAF-E576-4CDC-BC15-374F682138E2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DB88C-360A-49B4-8009-F4F3A2E19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36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07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95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96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3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2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C20DE-E6C8-A4E4-D6EE-57AB7993A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9934FE0-0F9D-0DA7-EAB6-4028ADBBF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6B90C62-D10E-ECD4-65BF-93E35AE30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EDCBA-9782-F74B-C846-DB2EA9A0B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36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2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5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1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61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75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21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47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2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0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CC2E-7087-44F5-B90E-ED30E61B01D1}" type="datetimeFigureOut">
              <a:rPr lang="cs-CZ" smtClean="0"/>
              <a:t>02.06.2026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F9BC-CC14-46C2-ABD9-D78CAF2BEC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8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6385"/>
              </p:ext>
            </p:extLst>
          </p:nvPr>
        </p:nvGraphicFramePr>
        <p:xfrm>
          <a:off x="669851" y="2665652"/>
          <a:ext cx="7963822" cy="336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285">
                  <a:extLst>
                    <a:ext uri="{9D8B030D-6E8A-4147-A177-3AD203B41FA5}">
                      <a16:colId xmlns:a16="http://schemas.microsoft.com/office/drawing/2014/main" val="824020784"/>
                    </a:ext>
                  </a:extLst>
                </a:gridCol>
                <a:gridCol w="5862861">
                  <a:extLst>
                    <a:ext uri="{9D8B030D-6E8A-4147-A177-3AD203B41FA5}">
                      <a16:colId xmlns:a16="http://schemas.microsoft.com/office/drawing/2014/main" val="2418795047"/>
                    </a:ext>
                  </a:extLst>
                </a:gridCol>
                <a:gridCol w="1078676">
                  <a:extLst>
                    <a:ext uri="{9D8B030D-6E8A-4147-A177-3AD203B41FA5}">
                      <a16:colId xmlns:a16="http://schemas.microsoft.com/office/drawing/2014/main" val="682734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highlight>
                            <a:srgbClr val="C0C0C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Výsledek</a:t>
                      </a:r>
                      <a:endParaRPr lang="en-US" sz="1600" baseline="0" dirty="0">
                        <a:solidFill>
                          <a:srgbClr val="339966"/>
                        </a:solidFill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highlight>
                            <a:srgbClr val="C0C0C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 výsledku</a:t>
                      </a:r>
                      <a:endParaRPr lang="en-US" sz="1600" baseline="0" dirty="0">
                        <a:solidFill>
                          <a:srgbClr val="339966"/>
                        </a:solidFill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highlight>
                            <a:srgbClr val="C0C0C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Druh</a:t>
                      </a:r>
                      <a:endParaRPr lang="en-US" sz="1600" baseline="0" dirty="0">
                        <a:solidFill>
                          <a:srgbClr val="339966"/>
                        </a:solidFill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3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b="1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TN2000044/3-V8</a:t>
                      </a:r>
                      <a:endParaRPr lang="en-US" sz="1200" b="1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Biostimulant</a:t>
                      </a:r>
                      <a:r>
                        <a:rPr lang="cs-CZ" sz="1600" b="1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energetické rostliny</a:t>
                      </a:r>
                      <a:endParaRPr lang="en-US" sz="1600" b="1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1600" b="1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cs-CZ" sz="1600" b="1" baseline="-25000" dirty="0" err="1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</a:t>
                      </a:r>
                      <a:endParaRPr lang="en-US" sz="1600" b="1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3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výsledku se pracuje – viz prezentace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TN2000044/3-V9</a:t>
                      </a:r>
                      <a:endParaRPr lang="en-US" sz="12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2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 err="1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Biostimulant</a:t>
                      </a: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konvenční a energetické rostliny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Výsledek naplánován jako společný článek s UPOL a pracuje se na něm- viz prezentace</a:t>
                      </a:r>
                      <a:endParaRPr lang="en-US" sz="1600" baseline="0" dirty="0">
                        <a:solidFill>
                          <a:srgbClr val="339966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79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TN2000044/3-V10</a:t>
                      </a:r>
                      <a:endParaRPr lang="en-US" sz="12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výsledků na konferenci formou odborného sdělení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30480" marR="30480" marT="30480" marB="304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2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Výsledek splněn dvěma prezentacemi na ICCT konferenci, 04/ 2026 </a:t>
                      </a:r>
                      <a:endParaRPr lang="en-US" sz="1400" b="1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rgbClr val="3399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83981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0" y="1148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339966"/>
                </a:solidFill>
                <a:latin typeface="Arial" charset="0"/>
              </a:rPr>
              <a:t>DP 3 – Zpracování odpadů živočišného původu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339966"/>
                </a:solidFill>
                <a:latin typeface="Arial" charset="0"/>
              </a:rPr>
              <a:t>výsledky naplánované na rok 2026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EFEEB7D-F5E6-7450-0033-6DA81162D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757" y="6071851"/>
            <a:ext cx="388520" cy="3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66712" y="1021104"/>
            <a:ext cx="8673219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39966"/>
                </a:solidFill>
                <a:latin typeface="Arial" charset="0"/>
              </a:rPr>
              <a:t>DP 3: Nádobový pokus RRD 2026 - optimalizace dávky </a:t>
            </a:r>
            <a:r>
              <a:rPr lang="cs-CZ" b="1" dirty="0" err="1">
                <a:solidFill>
                  <a:srgbClr val="339966"/>
                </a:solidFill>
                <a:latin typeface="Arial" charset="0"/>
              </a:rPr>
              <a:t>biocharu</a:t>
            </a:r>
            <a:r>
              <a:rPr lang="cs-CZ" b="1" dirty="0">
                <a:solidFill>
                  <a:srgbClr val="339966"/>
                </a:solidFill>
                <a:latin typeface="Arial" charset="0"/>
              </a:rPr>
              <a:t> a hydrolyzátů</a:t>
            </a:r>
          </a:p>
          <a:p>
            <a:pPr algn="ctr"/>
            <a:r>
              <a:rPr lang="cs-CZ" sz="12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Výstupy 1 a 2 – </a:t>
            </a:r>
            <a:r>
              <a:rPr lang="cs-CZ" sz="1200" b="1" dirty="0" err="1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Ztech</a:t>
            </a:r>
            <a:r>
              <a:rPr lang="cs-CZ" sz="12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 + O/1</a:t>
            </a:r>
          </a:p>
          <a:p>
            <a:endParaRPr lang="cs-CZ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VÚK (Výzkumný ústav pro krajinu, v. v. i). s UPOL, ÚCHP AV ČR, v. v. 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Výzkumná plocha – pařníky ve výzkumném ústavu (Průhonice)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Design NP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3 opakování, 6 rostlin /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parcelka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3  faktory pro aplikaci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 hydrolyzáty (peří a peří </a:t>
            </a:r>
            <a:r>
              <a:rPr lang="cs-CZ" sz="1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Trisol</a:t>
            </a:r>
            <a:r>
              <a:rPr lang="cs-CZ" sz="1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+ TE </a:t>
            </a:r>
            <a:r>
              <a:rPr lang="cs-CZ" sz="1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Uni</a:t>
            </a:r>
            <a:r>
              <a:rPr lang="cs-CZ" sz="1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a </a:t>
            </a:r>
            <a:r>
              <a:rPr lang="cs-CZ" sz="1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biochar</a:t>
            </a:r>
            <a:r>
              <a:rPr lang="cs-CZ" sz="1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(4% homogenizovaný se substrátem)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5 různých kombinací  aplikace hydrolyzátu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 odrůda RRD: </a:t>
            </a:r>
            <a:r>
              <a:rPr lang="cs-CZ" sz="1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Rokyta (vrba) -  lepší kořeny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 typ substrátu Jíl (šedý z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výsypky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bez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biocharu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Celkem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102 květináčů k pozorování / pokusu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Substrát dovezen z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Malé Březno (Mostecko)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Jíl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→ méně kvalitní, horší substrát bez rekultivace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Hodnocení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Zkouška zakořeňování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Zkouška prodloužení efektu hydrolyzátu a optimalizace dávky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Vliv jednotlivých hydrolyzátů na rostlinu + substrát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Hmotnost substrátu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Srážky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Chlorofyl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Průměr krčků rostlin, výška rostlin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Půdní rozbory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57" y="2862699"/>
            <a:ext cx="2426677" cy="18200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4" y="4929697"/>
            <a:ext cx="2470640" cy="18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7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77803" y="1674022"/>
            <a:ext cx="461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Průběh příprav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Začátek pokusu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jaro 2026 → duben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Předpokládaný konec pokus </a:t>
            </a: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léto/podzim 2026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Dovoz substrátů z výsypek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Příprava jednotlivých pařníků + květináčů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Příprava řízků RRD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Dovoz jednotlivých hydrolyzátů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Plnění květináčů + sázení RRD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Aplikace hydrolyzátů + kontrola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Cca po 10 - 14 dnech od vysazení řízků aplikace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Cambria" panose="02040503050406030204" pitchFamily="18" charset="0"/>
                <a:ea typeface="Cambria" panose="02040503050406030204" pitchFamily="18" charset="0"/>
              </a:rPr>
              <a:t>Celkem proběhne  5 aplikací hydrolyzátů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4" y="4283797"/>
            <a:ext cx="3288323" cy="24662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49" y="4240708"/>
            <a:ext cx="3288323" cy="24662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4623" y="2373251"/>
            <a:ext cx="1929471" cy="14471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12046" r="28148" b="10070"/>
          <a:stretch/>
        </p:blipFill>
        <p:spPr>
          <a:xfrm rot="5400000">
            <a:off x="7039947" y="2132070"/>
            <a:ext cx="1974715" cy="197471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1374A56-FB4D-BE49-AB71-B217E864F2BA}"/>
              </a:ext>
            </a:extLst>
          </p:cNvPr>
          <p:cNvSpPr txBox="1"/>
          <p:nvPr/>
        </p:nvSpPr>
        <p:spPr>
          <a:xfrm>
            <a:off x="2923953" y="1137684"/>
            <a:ext cx="50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Výstupy 1 a 2 – </a:t>
            </a:r>
            <a:r>
              <a:rPr lang="cs-CZ" sz="1400" b="1" dirty="0" err="1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Ztech</a:t>
            </a:r>
            <a:r>
              <a:rPr lang="cs-CZ" sz="14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 + O/2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37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470780" y="1021104"/>
            <a:ext cx="8089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9966"/>
                </a:solidFill>
                <a:latin typeface="Arial" charset="0"/>
              </a:rPr>
              <a:t>DP 3: Polní pokus RRD 2026 - optimalizace dávky </a:t>
            </a:r>
            <a:r>
              <a:rPr lang="cs-CZ" b="1" dirty="0" err="1">
                <a:solidFill>
                  <a:srgbClr val="339966"/>
                </a:solidFill>
                <a:latin typeface="Arial" charset="0"/>
              </a:rPr>
              <a:t>biocharu</a:t>
            </a:r>
            <a:r>
              <a:rPr lang="cs-CZ" b="1" dirty="0">
                <a:solidFill>
                  <a:srgbClr val="339966"/>
                </a:solidFill>
                <a:latin typeface="Arial" charset="0"/>
              </a:rPr>
              <a:t> a hydrolyzátu peří – zhodnocení dlouhodobého efektu </a:t>
            </a:r>
          </a:p>
          <a:p>
            <a:endParaRPr lang="cs-CZ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70780" y="2104366"/>
            <a:ext cx="47976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Přípravná fáze a design pokusu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Začátek pokusu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jaro 2026 → duben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Předpokládaný konec pokus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léto/podzim 2026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Rozsah pokusu: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288 ks rostlin 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pěstovaných na ornici v lokalitě na Michovkách. </a:t>
            </a:r>
            <a:endParaRPr lang="cs-CZ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Příprava řízků RRD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– topoly J-105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/144ks (odolnost vůči suchu) a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vrby Rokyta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/144ks (fytoremediace)</a:t>
            </a:r>
            <a:endParaRPr lang="cs-CZ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Terénní příprava  a  založení pokusu na vybraném pozemku –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zaměření, rozčlenění na sektory a řádky, výsadba RRD a aplikace biocharu.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Dovoz jednotlivých hydrolyzátů</a:t>
            </a:r>
          </a:p>
          <a:p>
            <a:pPr lvl="1"/>
            <a:endParaRPr lang="cs-CZ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Aplikace hydrolyzátů + kontrola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Testované </a:t>
            </a:r>
            <a:r>
              <a:rPr lang="cs-CZ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biostimulanty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Hydrolyzát peří 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(samostatný i s biocharem 2%, 5% a 10%),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hydrolyzát z kapra, hydrolyzát z rýže – neošetřená kontrola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Pětidobý cyklus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ošetření s intervalem cca 10 - 14 dnech 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od výsadby řízků. Dávkování </a:t>
            </a: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zálivkou 30 ml na rostlinu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 (celkem 5,4 l na variantu za sezonu).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Souběžně sledování kontrolních (neošetřených) variant.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Intenzivní kontrola růstu do konce srpna</a:t>
            </a:r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1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25" y="2134328"/>
            <a:ext cx="2733083" cy="20498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25" y="4466368"/>
            <a:ext cx="2867264" cy="215044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2A9DF18-79C9-4BF4-1A27-5038508A2428}"/>
              </a:ext>
            </a:extLst>
          </p:cNvPr>
          <p:cNvSpPr txBox="1"/>
          <p:nvPr/>
        </p:nvSpPr>
        <p:spPr>
          <a:xfrm>
            <a:off x="2317898" y="1608227"/>
            <a:ext cx="316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Výstupy 1 a 2 – </a:t>
            </a:r>
            <a:r>
              <a:rPr lang="cs-CZ" sz="1800" b="1" dirty="0" err="1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Ztech</a:t>
            </a:r>
            <a:r>
              <a:rPr lang="cs-CZ" sz="18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 + O/3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9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68284"/>
            <a:ext cx="8673219" cy="91028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F047D83-4E5C-7E93-B52E-31AEBEDD00F0}"/>
              </a:ext>
            </a:extLst>
          </p:cNvPr>
          <p:cNvSpPr txBox="1"/>
          <p:nvPr/>
        </p:nvSpPr>
        <p:spPr>
          <a:xfrm>
            <a:off x="470780" y="1460996"/>
            <a:ext cx="8342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Cíl: Zjistit vliv aplikace digestátů na obsah vybraných živin a rizikových prvků  u pěstovaných dřevin</a:t>
            </a:r>
          </a:p>
          <a:p>
            <a:endParaRPr lang="cs-CZ" sz="1400" b="1" dirty="0"/>
          </a:p>
          <a:p>
            <a:r>
              <a:rPr lang="cs-CZ" sz="1400" b="1" dirty="0"/>
              <a:t>Pokus: Standardní pěstování klonu topolu v kontejnerech s jílovitou půdou a ošetření 5 typy  </a:t>
            </a:r>
            <a:r>
              <a:rPr lang="cs-CZ" sz="1400" b="1" dirty="0" err="1"/>
              <a:t>hydrolyzátyů</a:t>
            </a:r>
            <a:r>
              <a:rPr lang="cs-CZ" sz="1400" b="1" dirty="0"/>
              <a:t> (H1–H5) a kontrola (K6) ve třech opakováních (1–3).</a:t>
            </a:r>
          </a:p>
          <a:p>
            <a:r>
              <a:rPr lang="cs-CZ" sz="1400" b="1" dirty="0"/>
              <a:t>Koncem vegetační doby byl zjištěn obsah 6 živin (N, P, K, Ca, Mg, </a:t>
            </a:r>
            <a:r>
              <a:rPr lang="cs-CZ" sz="1400" b="1" dirty="0" err="1"/>
              <a:t>Fe</a:t>
            </a:r>
            <a:r>
              <a:rPr lang="cs-CZ" sz="1400" b="1" dirty="0"/>
              <a:t>) a 5 rizikových prvků (As, Cd, </a:t>
            </a:r>
            <a:r>
              <a:rPr lang="cs-CZ" sz="1400" b="1" dirty="0" err="1"/>
              <a:t>Cr</a:t>
            </a:r>
            <a:r>
              <a:rPr lang="cs-CZ" sz="1400" b="1" dirty="0"/>
              <a:t>, Ni, </a:t>
            </a:r>
            <a:r>
              <a:rPr lang="cs-CZ" sz="1400" b="1" dirty="0" err="1"/>
              <a:t>Pb</a:t>
            </a:r>
            <a:r>
              <a:rPr lang="cs-CZ" sz="1400" b="1" dirty="0"/>
              <a:t>) v listech (L), dřevě  (D) a kořenech (K) letorostů.</a:t>
            </a:r>
          </a:p>
          <a:p>
            <a:endParaRPr lang="cs-CZ" sz="1400" b="1" dirty="0"/>
          </a:p>
          <a:p>
            <a:pPr marL="400050" indent="-400050">
              <a:buAutoNum type="romanUcPeriod"/>
            </a:pPr>
            <a:r>
              <a:rPr lang="cs-CZ" sz="1400" b="1" dirty="0"/>
              <a:t>Výsledky živiny: </a:t>
            </a:r>
          </a:p>
          <a:p>
            <a:r>
              <a:rPr lang="cs-CZ" sz="1400" b="1" dirty="0"/>
              <a:t>Zjištěné celkové obsahy živin, mimo </a:t>
            </a:r>
            <a:r>
              <a:rPr lang="cs-CZ" sz="1400" b="1" dirty="0" err="1"/>
              <a:t>Fe</a:t>
            </a:r>
            <a:r>
              <a:rPr lang="cs-CZ" sz="1400" b="1" dirty="0"/>
              <a:t>,  listy &gt; kořeny &gt; dřevo.</a:t>
            </a:r>
          </a:p>
          <a:p>
            <a:r>
              <a:rPr lang="cs-CZ" sz="1400" b="1" dirty="0"/>
              <a:t>Příklady níže:  Obsah P v listech proti kontrole byl nejvyšší po ošetření H1, H2 a H3, obsah síry nejvyšší po ošetření H2 a H3.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8F16901-5F47-4D2F-A459-637E09A9016E}"/>
              </a:ext>
            </a:extLst>
          </p:cNvPr>
          <p:cNvGraphicFramePr/>
          <p:nvPr/>
        </p:nvGraphicFramePr>
        <p:xfrm>
          <a:off x="470780" y="4046457"/>
          <a:ext cx="4006390" cy="240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665B54F-E271-47C1-85F9-40F6BFCCDE91}"/>
              </a:ext>
            </a:extLst>
          </p:cNvPr>
          <p:cNvGraphicFramePr/>
          <p:nvPr/>
        </p:nvGraphicFramePr>
        <p:xfrm>
          <a:off x="4549699" y="4138652"/>
          <a:ext cx="4358632" cy="222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26E88802-E153-F5A4-13EB-6490B3CCB774}"/>
              </a:ext>
            </a:extLst>
          </p:cNvPr>
          <p:cNvSpPr txBox="1"/>
          <p:nvPr/>
        </p:nvSpPr>
        <p:spPr>
          <a:xfrm>
            <a:off x="2473975" y="978573"/>
            <a:ext cx="51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Výstupy 1 a 2 – </a:t>
            </a:r>
            <a:r>
              <a:rPr lang="cs-CZ" sz="1800" b="1" dirty="0" err="1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Ztech</a:t>
            </a:r>
            <a:r>
              <a:rPr lang="cs-CZ" sz="18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 + O/4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09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68945-B929-FED2-94AA-6E147EFC8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BB77AEF9-310C-4288-6F97-64BDF73B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F99C7C-43F9-0ACA-01D2-2B0D8E06E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E16463-C847-C9A9-8390-13FFBB86B1D3}"/>
              </a:ext>
            </a:extLst>
          </p:cNvPr>
          <p:cNvSpPr txBox="1"/>
          <p:nvPr/>
        </p:nvSpPr>
        <p:spPr>
          <a:xfrm>
            <a:off x="559087" y="1052096"/>
            <a:ext cx="8342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II. Výsledky rizikové prvky (RP):</a:t>
            </a:r>
          </a:p>
          <a:p>
            <a:endParaRPr lang="cs-CZ" sz="1400" b="1" dirty="0"/>
          </a:p>
          <a:p>
            <a:r>
              <a:rPr lang="cs-CZ" sz="1400" b="1" dirty="0"/>
              <a:t>Zjištěné celkové obsahy rizikových prvků kořeny(K) &gt; listy(L) &gt; dřevo(D).</a:t>
            </a:r>
          </a:p>
          <a:p>
            <a:r>
              <a:rPr lang="cs-CZ" sz="1400" b="1" dirty="0"/>
              <a:t>Příklady níže:  Obsah RP v listech proti kontrole byl nejnižší po ošetření H2 a H5.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8861A74-4D7F-E19E-D23A-B2E657A37D19}"/>
              </a:ext>
            </a:extLst>
          </p:cNvPr>
          <p:cNvGraphicFramePr/>
          <p:nvPr/>
        </p:nvGraphicFramePr>
        <p:xfrm>
          <a:off x="1435433" y="4184100"/>
          <a:ext cx="6590030" cy="306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105F8D7-1771-426F-9132-ADCC555FA6A7}"/>
              </a:ext>
            </a:extLst>
          </p:cNvPr>
          <p:cNvGraphicFramePr/>
          <p:nvPr/>
        </p:nvGraphicFramePr>
        <p:xfrm>
          <a:off x="1407681" y="2037196"/>
          <a:ext cx="659003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D75D557A-BF40-480E-3185-30841A0F88A0}"/>
              </a:ext>
            </a:extLst>
          </p:cNvPr>
          <p:cNvSpPr txBox="1"/>
          <p:nvPr/>
        </p:nvSpPr>
        <p:spPr>
          <a:xfrm>
            <a:off x="3806456" y="1021104"/>
            <a:ext cx="454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Výstupy 1 a 2 – </a:t>
            </a:r>
            <a:r>
              <a:rPr lang="cs-CZ" sz="1800" b="1" dirty="0" err="1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Ztech</a:t>
            </a:r>
            <a:r>
              <a:rPr lang="cs-CZ" sz="1800" b="1" dirty="0">
                <a:solidFill>
                  <a:srgbClr val="FF0000"/>
                </a:solidFill>
                <a:latin typeface="Arial" charset="0"/>
                <a:ea typeface="Cambria" panose="02040503050406030204" pitchFamily="18" charset="0"/>
              </a:rPr>
              <a:t> + O/5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6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0" y="11481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339966"/>
                </a:solidFill>
                <a:latin typeface="Arial" charset="0"/>
              </a:rPr>
              <a:t>DP 3 – Zpracování odpadů živočišného původu- </a:t>
            </a:r>
            <a:r>
              <a:rPr lang="cs-CZ" b="1" dirty="0">
                <a:solidFill>
                  <a:srgbClr val="FF0000"/>
                </a:solidFill>
                <a:latin typeface="Arial" charset="0"/>
              </a:rPr>
              <a:t>výsledek typu O- třetí </a:t>
            </a:r>
            <a:endParaRPr lang="cs-CZ" b="1" dirty="0">
              <a:solidFill>
                <a:srgbClr val="FF0000"/>
              </a:solidFill>
              <a:highlight>
                <a:srgbClr val="FFFF00"/>
              </a:highlight>
              <a:latin typeface="Arial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1C8F868-64DC-D22C-35C7-799071FA01DF}"/>
              </a:ext>
            </a:extLst>
          </p:cNvPr>
          <p:cNvSpPr txBox="1"/>
          <p:nvPr/>
        </p:nvSpPr>
        <p:spPr>
          <a:xfrm>
            <a:off x="637009" y="2824565"/>
            <a:ext cx="8133906" cy="434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endophytic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microorganisms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isolated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wheat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germination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plant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Bočková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 Vrchorová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Lhotská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Pecka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P.Lovecká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škola chemicko-technologická, Praha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ČZU, Praha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----------------------------------------------------------------------------------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antifungal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agent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pathogenic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fungus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Verticillium</a:t>
            </a:r>
            <a:endParaRPr lang="cs-CZ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Hašek T.</a:t>
            </a:r>
            <a:r>
              <a:rPr lang="cs-CZ" baseline="30000" dirty="0"/>
              <a:t>1,</a:t>
            </a:r>
            <a:r>
              <a:rPr lang="cs-CZ" dirty="0"/>
              <a:t> </a:t>
            </a:r>
            <a:r>
              <a:rPr lang="cs-CZ" dirty="0" err="1"/>
              <a:t>Jandejsek</a:t>
            </a:r>
            <a:r>
              <a:rPr lang="cs-CZ" dirty="0"/>
              <a:t> Z.</a:t>
            </a:r>
            <a:r>
              <a:rPr lang="cs-CZ" baseline="30000" dirty="0"/>
              <a:t>2,</a:t>
            </a:r>
            <a:r>
              <a:rPr lang="cs-CZ" dirty="0"/>
              <a:t>Patakova P.</a:t>
            </a:r>
            <a:r>
              <a:rPr lang="cs-CZ" baseline="30000" dirty="0"/>
              <a:t>1</a:t>
            </a:r>
          </a:p>
          <a:p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škola chemicko-technologická, Praha</a:t>
            </a:r>
          </a:p>
          <a:p>
            <a:r>
              <a:rPr lang="cs-CZ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Rabbit Trhový Štěpánov a.s.</a:t>
            </a:r>
          </a:p>
          <a:p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CF50AF-91A9-B1DC-D747-159CB35B3112}"/>
              </a:ext>
            </a:extLst>
          </p:cNvPr>
          <p:cNvSpPr txBox="1"/>
          <p:nvPr/>
        </p:nvSpPr>
        <p:spPr>
          <a:xfrm>
            <a:off x="1112807" y="1931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8BF8F7-8705-8D49-28E0-3A71F55A4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3" y="1721455"/>
            <a:ext cx="3906662" cy="11031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F3D3E09-4295-2FAC-B972-A620DF97F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748" y="1910673"/>
            <a:ext cx="862105" cy="7549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89A8AD-2649-51D6-510D-FF915071BEAA}"/>
              </a:ext>
            </a:extLst>
          </p:cNvPr>
          <p:cNvSpPr txBox="1"/>
          <p:nvPr/>
        </p:nvSpPr>
        <p:spPr>
          <a:xfrm>
            <a:off x="6921795" y="1828800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 prezentace</a:t>
            </a:r>
          </a:p>
        </p:txBody>
      </p:sp>
    </p:spTree>
    <p:extLst>
      <p:ext uri="{BB962C8B-B14F-4D97-AF65-F5344CB8AC3E}">
        <p14:creationId xmlns:p14="http://schemas.microsoft.com/office/powerpoint/2010/main" val="2116849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800</Words>
  <Application>Microsoft Office PowerPoint</Application>
  <PresentationFormat>Předvádění na obrazovce (4:3)</PresentationFormat>
  <Paragraphs>112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Patakova Petra</dc:creator>
  <cp:lastModifiedBy>Topka Pavel UCHP</cp:lastModifiedBy>
  <cp:revision>4</cp:revision>
  <dcterms:created xsi:type="dcterms:W3CDTF">2026-05-15T12:57:11Z</dcterms:created>
  <dcterms:modified xsi:type="dcterms:W3CDTF">2026-06-02T12:22:02Z</dcterms:modified>
</cp:coreProperties>
</file>